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58" r:id="rId4"/>
    <p:sldId id="285" r:id="rId5"/>
    <p:sldId id="277" r:id="rId6"/>
    <p:sldId id="278" r:id="rId7"/>
    <p:sldId id="279" r:id="rId8"/>
    <p:sldId id="280" r:id="rId9"/>
    <p:sldId id="281" r:id="rId10"/>
    <p:sldId id="282" r:id="rId11"/>
    <p:sldId id="283" r:id="rId12"/>
    <p:sldId id="284" r:id="rId13"/>
    <p:sldId id="267" r:id="rId14"/>
    <p:sldId id="260" r:id="rId15"/>
    <p:sldId id="262" r:id="rId16"/>
    <p:sldId id="263" r:id="rId17"/>
    <p:sldId id="264" r:id="rId18"/>
    <p:sldId id="265" r:id="rId19"/>
    <p:sldId id="261" r:id="rId20"/>
    <p:sldId id="268" r:id="rId21"/>
    <p:sldId id="269" r:id="rId22"/>
    <p:sldId id="271" r:id="rId23"/>
    <p:sldId id="273" r:id="rId24"/>
    <p:sldId id="274" r:id="rId25"/>
    <p:sldId id="275" r:id="rId26"/>
    <p:sldId id="270" r:id="rId27"/>
    <p:sldId id="272" r:id="rId28"/>
    <p:sldId id="276" r:id="rId29"/>
    <p:sldId id="286" r:id="rId30"/>
    <p:sldId id="287" r:id="rId31"/>
    <p:sldId id="28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81" d="100"/>
          <a:sy n="81" d="100"/>
        </p:scale>
        <p:origin x="31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CC5C34-80F3-4316-A243-3258573FB05B}" type="datetimeFigureOut">
              <a:rPr lang="en-US" smtClean="0"/>
              <a:t>6/9/2020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38C2E-1322-495D-BFB3-BA78E633C6C8}" type="slidenum">
              <a:rPr lang="en-US" smtClean="0"/>
              <a:t>‹#›</a:t>
            </a:fld>
            <a:endParaRPr lang="en-US"/>
          </a:p>
        </p:txBody>
      </p:sp>
    </p:spTree>
    <p:extLst>
      <p:ext uri="{BB962C8B-B14F-4D97-AF65-F5344CB8AC3E}">
        <p14:creationId xmlns:p14="http://schemas.microsoft.com/office/powerpoint/2010/main" val="4036906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024c9071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024c907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09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024c90714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8024c9071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672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024c9071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024c9071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021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8024c9071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8024c9071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9646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AB2DD75-49BC-4653-B3E0-E835CF9ED384}" type="datetimeFigureOut">
              <a:rPr lang="en-US" smtClean="0"/>
              <a:t>6/9/2020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553D660-7F24-468D-A943-C04DA3CA2B3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77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2DD75-49BC-4653-B3E0-E835CF9ED384}"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3D660-7F24-468D-A943-C04DA3CA2B36}" type="slidenum">
              <a:rPr lang="en-US" smtClean="0"/>
              <a:t>‹#›</a:t>
            </a:fld>
            <a:endParaRPr lang="en-US"/>
          </a:p>
        </p:txBody>
      </p:sp>
    </p:spTree>
    <p:extLst>
      <p:ext uri="{BB962C8B-B14F-4D97-AF65-F5344CB8AC3E}">
        <p14:creationId xmlns:p14="http://schemas.microsoft.com/office/powerpoint/2010/main" val="2452141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2DD75-49BC-4653-B3E0-E835CF9ED384}"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3D660-7F24-468D-A943-C04DA3CA2B3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23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2DD75-49BC-4653-B3E0-E835CF9ED384}"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3D660-7F24-468D-A943-C04DA3CA2B3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6332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2DD75-49BC-4653-B3E0-E835CF9ED384}"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3D660-7F24-468D-A943-C04DA3CA2B36}" type="slidenum">
              <a:rPr lang="en-US" smtClean="0"/>
              <a:t>‹#›</a:t>
            </a:fld>
            <a:endParaRPr lang="en-US"/>
          </a:p>
        </p:txBody>
      </p:sp>
    </p:spTree>
    <p:extLst>
      <p:ext uri="{BB962C8B-B14F-4D97-AF65-F5344CB8AC3E}">
        <p14:creationId xmlns:p14="http://schemas.microsoft.com/office/powerpoint/2010/main" val="1846351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2DD75-49BC-4653-B3E0-E835CF9ED384}"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3D660-7F24-468D-A943-C04DA3CA2B3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520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2DD75-49BC-4653-B3E0-E835CF9ED384}"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3D660-7F24-468D-A943-C04DA3CA2B3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637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B2DD75-49BC-4653-B3E0-E835CF9ED384}"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3D660-7F24-468D-A943-C04DA3CA2B3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1299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B2DD75-49BC-4653-B3E0-E835CF9ED384}"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3D660-7F24-468D-A943-C04DA3CA2B3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616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AB2DD75-49BC-4653-B3E0-E835CF9ED384}"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3D660-7F24-468D-A943-C04DA3CA2B36}" type="slidenum">
              <a:rPr lang="en-US" smtClean="0"/>
              <a:t>‹#›</a:t>
            </a:fld>
            <a:endParaRPr lang="en-US"/>
          </a:p>
        </p:txBody>
      </p:sp>
    </p:spTree>
    <p:extLst>
      <p:ext uri="{BB962C8B-B14F-4D97-AF65-F5344CB8AC3E}">
        <p14:creationId xmlns:p14="http://schemas.microsoft.com/office/powerpoint/2010/main" val="2798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B2DD75-49BC-4653-B3E0-E835CF9ED384}"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3D660-7F24-468D-A943-C04DA3CA2B3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721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B2DD75-49BC-4653-B3E0-E835CF9ED384}"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3D660-7F24-468D-A943-C04DA3CA2B36}" type="slidenum">
              <a:rPr lang="en-US" smtClean="0"/>
              <a:t>‹#›</a:t>
            </a:fld>
            <a:endParaRPr lang="en-US"/>
          </a:p>
        </p:txBody>
      </p:sp>
    </p:spTree>
    <p:extLst>
      <p:ext uri="{BB962C8B-B14F-4D97-AF65-F5344CB8AC3E}">
        <p14:creationId xmlns:p14="http://schemas.microsoft.com/office/powerpoint/2010/main" val="389470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AB2DD75-49BC-4653-B3E0-E835CF9ED384}"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3D660-7F24-468D-A943-C04DA3CA2B3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592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B2DD75-49BC-4653-B3E0-E835CF9ED384}"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3D660-7F24-468D-A943-C04DA3CA2B3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607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B2DD75-49BC-4653-B3E0-E835CF9ED384}" type="datetimeFigureOut">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3D660-7F24-468D-A943-C04DA3CA2B36}" type="slidenum">
              <a:rPr lang="en-US" smtClean="0"/>
              <a:t>‹#›</a:t>
            </a:fld>
            <a:endParaRPr lang="en-US"/>
          </a:p>
        </p:txBody>
      </p:sp>
    </p:spTree>
    <p:extLst>
      <p:ext uri="{BB962C8B-B14F-4D97-AF65-F5344CB8AC3E}">
        <p14:creationId xmlns:p14="http://schemas.microsoft.com/office/powerpoint/2010/main" val="228065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2DD75-49BC-4653-B3E0-E835CF9ED384}"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3D660-7F24-468D-A943-C04DA3CA2B3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04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B2DD75-49BC-4653-B3E0-E835CF9ED384}"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3D660-7F24-468D-A943-C04DA3CA2B36}" type="slidenum">
              <a:rPr lang="en-US" smtClean="0"/>
              <a:t>‹#›</a:t>
            </a:fld>
            <a:endParaRPr lang="en-US"/>
          </a:p>
        </p:txBody>
      </p:sp>
    </p:spTree>
    <p:extLst>
      <p:ext uri="{BB962C8B-B14F-4D97-AF65-F5344CB8AC3E}">
        <p14:creationId xmlns:p14="http://schemas.microsoft.com/office/powerpoint/2010/main" val="2601823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AB2DD75-49BC-4653-B3E0-E835CF9ED384}" type="datetimeFigureOut">
              <a:rPr lang="en-US" smtClean="0"/>
              <a:t>6/9/2020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53D660-7F24-468D-A943-C04DA3CA2B36}" type="slidenum">
              <a:rPr lang="en-US" smtClean="0"/>
              <a:t>‹#›</a:t>
            </a:fld>
            <a:endParaRPr lang="en-US"/>
          </a:p>
        </p:txBody>
      </p:sp>
    </p:spTree>
    <p:extLst>
      <p:ext uri="{BB962C8B-B14F-4D97-AF65-F5344CB8AC3E}">
        <p14:creationId xmlns:p14="http://schemas.microsoft.com/office/powerpoint/2010/main" val="20348862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opa.eu/european-union/about-eu/institutions-bodies/european-commission_ro" TargetMode="External"/><Relationship Id="rId2" Type="http://schemas.openxmlformats.org/officeDocument/2006/relationships/hyperlink" Target="https://europa.eu/european-union/about-eu/institutions-bodies/european-central-bank_ro" TargetMode="Externa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hyperlink" Target="https://ec.europa.eu/info/business-economy-euro/euro-area_ro"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s://ro.m.wikipedia.org/wiki/Rom%C3%A2nia" TargetMode="External"/><Relationship Id="rId7" Type="http://schemas.openxmlformats.org/officeDocument/2006/relationships/hyperlink" Target="https://ro.m.wikipedia.org/wiki/100" TargetMode="External"/><Relationship Id="rId2" Type="http://schemas.openxmlformats.org/officeDocument/2006/relationships/hyperlink" Target="https://ro.m.wikipedia.org/wiki/Moned%C4%83" TargetMode="External"/><Relationship Id="rId1" Type="http://schemas.openxmlformats.org/officeDocument/2006/relationships/slideLayout" Target="../slideLayouts/slideLayout2.xml"/><Relationship Id="rId6" Type="http://schemas.openxmlformats.org/officeDocument/2006/relationships/hyperlink" Target="https://ro.m.wikipedia.org/wiki/Leu_moldovenesc" TargetMode="External"/><Relationship Id="rId5" Type="http://schemas.openxmlformats.org/officeDocument/2006/relationships/hyperlink" Target="https://ro.m.wikipedia.org/wiki/Republica_Moldova" TargetMode="External"/><Relationship Id="rId10" Type="http://schemas.openxmlformats.org/officeDocument/2006/relationships/image" Target="../media/image16.jpg"/><Relationship Id="rId4" Type="http://schemas.openxmlformats.org/officeDocument/2006/relationships/hyperlink" Target="https://ro.m.wikipedia.org/wiki/Leu_rom%C3%A2nesc" TargetMode="External"/><Relationship Id="rId9"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9  Mai – </a:t>
            </a:r>
            <a:r>
              <a:rPr lang="en-US" dirty="0" err="1" smtClean="0"/>
              <a:t>Ziua</a:t>
            </a:r>
            <a:r>
              <a:rPr lang="en-US" dirty="0" smtClean="0"/>
              <a:t> </a:t>
            </a:r>
            <a:r>
              <a:rPr lang="en-US" dirty="0" err="1" smtClean="0"/>
              <a:t>Europei</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94903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858" y="649623"/>
            <a:ext cx="9601196" cy="1303867"/>
          </a:xfrm>
        </p:spPr>
        <p:txBody>
          <a:bodyPr>
            <a:normAutofit fontScale="90000"/>
          </a:bodyPr>
          <a:lstStyle/>
          <a:p>
            <a:r>
              <a:rPr lang="en-US" b="1" dirty="0"/>
              <a:t>	</a:t>
            </a:r>
            <a:r>
              <a:rPr lang="en-US" b="1" dirty="0" smtClean="0"/>
              <a:t/>
            </a:r>
            <a:br>
              <a:rPr lang="en-US" b="1" dirty="0" smtClean="0"/>
            </a:br>
            <a:r>
              <a:rPr lang="en-US" b="1" dirty="0" err="1" smtClean="0"/>
              <a:t>Moneda</a:t>
            </a:r>
            <a:r>
              <a:rPr lang="en-US" b="1" dirty="0" smtClean="0"/>
              <a:t> </a:t>
            </a:r>
            <a:r>
              <a:rPr lang="en-US" b="1" dirty="0" err="1"/>
              <a:t>Uniunii</a:t>
            </a:r>
            <a:r>
              <a:rPr lang="en-US" b="1" dirty="0"/>
              <a:t> </a:t>
            </a:r>
            <a:r>
              <a:rPr lang="en-US" b="1" dirty="0" err="1"/>
              <a:t>Europene</a:t>
            </a:r>
            <a:r>
              <a:rPr lang="en-US" b="1" dirty="0"/>
              <a:t>	</a:t>
            </a:r>
            <a:br>
              <a:rPr lang="en-US" b="1" dirty="0"/>
            </a:br>
            <a:endParaRPr lang="en-US" dirty="0"/>
          </a:p>
        </p:txBody>
      </p:sp>
      <p:sp>
        <p:nvSpPr>
          <p:cNvPr id="3" name="Content Placeholder 2"/>
          <p:cNvSpPr>
            <a:spLocks noGrp="1"/>
          </p:cNvSpPr>
          <p:nvPr>
            <p:ph idx="1"/>
          </p:nvPr>
        </p:nvSpPr>
        <p:spPr>
          <a:xfrm>
            <a:off x="1295401" y="1805049"/>
            <a:ext cx="9601196" cy="4417621"/>
          </a:xfrm>
        </p:spPr>
        <p:txBody>
          <a:bodyPr>
            <a:normAutofit/>
          </a:bodyPr>
          <a:lstStyle/>
          <a:p>
            <a:pPr lvl="0" fontAlgn="base"/>
            <a:r>
              <a:rPr lang="en-US" sz="2000" b="1" dirty="0">
                <a:solidFill>
                  <a:schemeClr val="tx1"/>
                </a:solidFill>
              </a:rPr>
              <a:t>Euro </a:t>
            </a:r>
            <a:r>
              <a:rPr lang="en-US" sz="2000" b="1" dirty="0" err="1">
                <a:solidFill>
                  <a:schemeClr val="tx1"/>
                </a:solidFill>
              </a:rPr>
              <a:t>este</a:t>
            </a:r>
            <a:r>
              <a:rPr lang="en-US" sz="2000" b="1" dirty="0">
                <a:solidFill>
                  <a:schemeClr val="tx1"/>
                </a:solidFill>
              </a:rPr>
              <a:t> </a:t>
            </a:r>
            <a:r>
              <a:rPr lang="en-US" sz="2000" b="1" dirty="0" err="1">
                <a:solidFill>
                  <a:schemeClr val="tx1"/>
                </a:solidFill>
              </a:rPr>
              <a:t>moneda</a:t>
            </a:r>
            <a:r>
              <a:rPr lang="en-US" sz="2000" b="1" dirty="0">
                <a:solidFill>
                  <a:schemeClr val="tx1"/>
                </a:solidFill>
              </a:rPr>
              <a:t> </a:t>
            </a:r>
            <a:r>
              <a:rPr lang="en-US" sz="2000" b="1" dirty="0" err="1">
                <a:solidFill>
                  <a:schemeClr val="tx1"/>
                </a:solidFill>
              </a:rPr>
              <a:t>oficială</a:t>
            </a:r>
            <a:r>
              <a:rPr lang="en-US" sz="2000" b="1" dirty="0">
                <a:solidFill>
                  <a:schemeClr val="tx1"/>
                </a:solidFill>
              </a:rPr>
              <a:t> a 19 </a:t>
            </a:r>
            <a:r>
              <a:rPr lang="en-US" sz="2000" b="1" dirty="0" err="1">
                <a:solidFill>
                  <a:schemeClr val="tx1"/>
                </a:solidFill>
              </a:rPr>
              <a:t>dintre</a:t>
            </a:r>
            <a:r>
              <a:rPr lang="en-US" sz="2000" b="1" dirty="0">
                <a:solidFill>
                  <a:schemeClr val="tx1"/>
                </a:solidFill>
              </a:rPr>
              <a:t> 27 </a:t>
            </a:r>
            <a:r>
              <a:rPr lang="en-US" sz="2000" b="1" dirty="0" err="1">
                <a:solidFill>
                  <a:schemeClr val="tx1"/>
                </a:solidFill>
              </a:rPr>
              <a:t>statele</a:t>
            </a:r>
            <a:r>
              <a:rPr lang="en-US" sz="2000" b="1" dirty="0">
                <a:solidFill>
                  <a:schemeClr val="tx1"/>
                </a:solidFill>
              </a:rPr>
              <a:t> </a:t>
            </a:r>
            <a:r>
              <a:rPr lang="en-US" sz="2000" b="1" dirty="0" err="1">
                <a:solidFill>
                  <a:schemeClr val="tx1"/>
                </a:solidFill>
              </a:rPr>
              <a:t>membre</a:t>
            </a:r>
            <a:r>
              <a:rPr lang="en-US" sz="2000" b="1" dirty="0">
                <a:solidFill>
                  <a:schemeClr val="tx1"/>
                </a:solidFill>
              </a:rPr>
              <a:t> ale UE. </a:t>
            </a:r>
            <a:r>
              <a:rPr lang="en-US" sz="2000" b="1" dirty="0" err="1">
                <a:solidFill>
                  <a:schemeClr val="tx1"/>
                </a:solidFill>
              </a:rPr>
              <a:t>Introducerea</a:t>
            </a:r>
            <a:r>
              <a:rPr lang="en-US" sz="2000" b="1" dirty="0">
                <a:solidFill>
                  <a:schemeClr val="tx1"/>
                </a:solidFill>
              </a:rPr>
              <a:t> </a:t>
            </a:r>
            <a:r>
              <a:rPr lang="en-US" sz="2000" b="1" dirty="0" err="1">
                <a:solidFill>
                  <a:schemeClr val="tx1"/>
                </a:solidFill>
              </a:rPr>
              <a:t>monedelor</a:t>
            </a:r>
            <a:r>
              <a:rPr lang="en-US" sz="2000" b="1" dirty="0">
                <a:solidFill>
                  <a:schemeClr val="tx1"/>
                </a:solidFill>
              </a:rPr>
              <a:t> </a:t>
            </a:r>
            <a:r>
              <a:rPr lang="en-US" sz="2000" b="1" dirty="0" err="1">
                <a:solidFill>
                  <a:schemeClr val="tx1"/>
                </a:solidFill>
                <a:hlinkClick r:id="rId2"/>
              </a:rPr>
              <a:t>și</a:t>
            </a:r>
            <a:r>
              <a:rPr lang="en-US" sz="2000" b="1" dirty="0">
                <a:solidFill>
                  <a:schemeClr val="tx1"/>
                </a:solidFill>
                <a:hlinkClick r:id="rId2"/>
              </a:rPr>
              <a:t> </a:t>
            </a:r>
            <a:r>
              <a:rPr lang="en-US" sz="2000" b="1" dirty="0" err="1">
                <a:solidFill>
                  <a:schemeClr val="tx1"/>
                </a:solidFill>
                <a:hlinkClick r:id="rId2"/>
              </a:rPr>
              <a:t>bancnotelor</a:t>
            </a:r>
            <a:r>
              <a:rPr lang="en-US" sz="2000" b="1" dirty="0">
                <a:solidFill>
                  <a:schemeClr val="tx1"/>
                </a:solidFill>
                <a:hlinkClick r:id="rId2"/>
              </a:rPr>
              <a:t> euro, </a:t>
            </a:r>
            <a:r>
              <a:rPr lang="en-US" sz="2000" b="1" dirty="0" err="1">
                <a:solidFill>
                  <a:schemeClr val="tx1"/>
                </a:solidFill>
                <a:hlinkClick r:id="rId2"/>
              </a:rPr>
              <a:t>în</a:t>
            </a:r>
            <a:r>
              <a:rPr lang="en-US" sz="2000" b="1" dirty="0">
                <a:solidFill>
                  <a:schemeClr val="tx1"/>
                </a:solidFill>
                <a:hlinkClick r:id="rId2"/>
              </a:rPr>
              <a:t> 2002, a </a:t>
            </a:r>
            <a:r>
              <a:rPr lang="en-US" sz="2000" b="1" dirty="0" err="1">
                <a:solidFill>
                  <a:schemeClr val="tx1"/>
                </a:solidFill>
                <a:hlinkClick r:id="rId2"/>
              </a:rPr>
              <a:t>fost</a:t>
            </a:r>
            <a:r>
              <a:rPr lang="en-US" sz="2000" b="1" dirty="0">
                <a:solidFill>
                  <a:schemeClr val="tx1"/>
                </a:solidFill>
                <a:hlinkClick r:id="rId2"/>
              </a:rPr>
              <a:t> </a:t>
            </a:r>
            <a:r>
              <a:rPr lang="en-US" sz="2000" b="1" dirty="0" err="1">
                <a:solidFill>
                  <a:schemeClr val="tx1"/>
                </a:solidFill>
                <a:hlinkClick r:id="rId2"/>
              </a:rPr>
              <a:t>pregătită</a:t>
            </a:r>
            <a:r>
              <a:rPr lang="en-US" sz="2000" b="1" dirty="0">
                <a:solidFill>
                  <a:schemeClr val="tx1"/>
                </a:solidFill>
                <a:hlinkClick r:id="rId2"/>
              </a:rPr>
              <a:t> </a:t>
            </a:r>
            <a:r>
              <a:rPr lang="en-US" sz="2000" b="1" dirty="0" err="1">
                <a:solidFill>
                  <a:schemeClr val="tx1"/>
                </a:solidFill>
                <a:hlinkClick r:id="rId2"/>
              </a:rPr>
              <a:t>timp</a:t>
            </a:r>
            <a:r>
              <a:rPr lang="en-US" sz="2000" b="1" dirty="0">
                <a:solidFill>
                  <a:schemeClr val="tx1"/>
                </a:solidFill>
                <a:hlinkClick r:id="rId2"/>
              </a:rPr>
              <a:t> de </a:t>
            </a:r>
            <a:r>
              <a:rPr lang="en-US" sz="2000" b="1" dirty="0" err="1">
                <a:solidFill>
                  <a:schemeClr val="tx1"/>
                </a:solidFill>
                <a:hlinkClick r:id="rId2"/>
              </a:rPr>
              <a:t>peste</a:t>
            </a:r>
            <a:r>
              <a:rPr lang="en-US" sz="2000" b="1" dirty="0">
                <a:solidFill>
                  <a:schemeClr val="tx1"/>
                </a:solidFill>
                <a:hlinkClick r:id="rId2"/>
              </a:rPr>
              <a:t> 40 de </a:t>
            </a:r>
            <a:r>
              <a:rPr lang="en-US" sz="2000" b="1" dirty="0" err="1">
                <a:solidFill>
                  <a:schemeClr val="tx1"/>
                </a:solidFill>
                <a:hlinkClick r:id="rId2"/>
              </a:rPr>
              <a:t>ani</a:t>
            </a:r>
            <a:r>
              <a:rPr lang="en-US" sz="2000" b="1" dirty="0">
                <a:solidFill>
                  <a:schemeClr val="tx1"/>
                </a:solidFill>
                <a:hlinkClick r:id="rId2"/>
              </a:rPr>
              <a:t>.</a:t>
            </a:r>
            <a:r>
              <a:rPr lang="en-US" sz="2000" b="1" dirty="0">
                <a:solidFill>
                  <a:schemeClr val="tx1"/>
                </a:solidFill>
              </a:rPr>
              <a:t> </a:t>
            </a:r>
            <a:r>
              <a:rPr lang="en-US" sz="2000" b="1" dirty="0" err="1">
                <a:solidFill>
                  <a:schemeClr val="tx1"/>
                </a:solidFill>
                <a:hlinkClick r:id="rId2"/>
              </a:rPr>
              <a:t>Banca</a:t>
            </a:r>
            <a:r>
              <a:rPr lang="en-US" sz="2000" b="1" dirty="0">
                <a:solidFill>
                  <a:schemeClr val="tx1"/>
                </a:solidFill>
                <a:hlinkClick r:id="rId2"/>
              </a:rPr>
              <a:t> </a:t>
            </a:r>
            <a:r>
              <a:rPr lang="en-US" sz="2000" b="1" dirty="0" err="1">
                <a:solidFill>
                  <a:schemeClr val="tx1"/>
                </a:solidFill>
                <a:hlinkClick r:id="rId2"/>
              </a:rPr>
              <a:t>Centrală</a:t>
            </a:r>
            <a:r>
              <a:rPr lang="en-US" sz="2000" b="1" dirty="0">
                <a:solidFill>
                  <a:schemeClr val="tx1"/>
                </a:solidFill>
                <a:hlinkClick r:id="rId2"/>
              </a:rPr>
              <a:t> </a:t>
            </a:r>
            <a:r>
              <a:rPr lang="en-US" sz="2000" b="1" dirty="0" err="1">
                <a:solidFill>
                  <a:schemeClr val="tx1"/>
                </a:solidFill>
                <a:hlinkClick r:id="rId2"/>
              </a:rPr>
              <a:t>Europeană</a:t>
            </a:r>
            <a:r>
              <a:rPr lang="en-US" sz="2000" b="1" u="sng" dirty="0">
                <a:solidFill>
                  <a:schemeClr val="tx1"/>
                </a:solidFill>
              </a:rPr>
              <a:t> </a:t>
            </a:r>
            <a:r>
              <a:rPr lang="en-US" sz="2000" b="1" dirty="0" err="1">
                <a:solidFill>
                  <a:schemeClr val="tx1"/>
                </a:solidFill>
                <a:hlinkClick r:id="rId2"/>
              </a:rPr>
              <a:t>și</a:t>
            </a:r>
            <a:r>
              <a:rPr lang="en-US" sz="2000" b="1" dirty="0">
                <a:solidFill>
                  <a:schemeClr val="tx1"/>
                </a:solidFill>
              </a:rPr>
              <a:t> </a:t>
            </a:r>
            <a:r>
              <a:rPr lang="en-US" sz="2000" b="1" dirty="0" err="1">
                <a:solidFill>
                  <a:schemeClr val="tx1"/>
                </a:solidFill>
                <a:hlinkClick r:id="rId3"/>
              </a:rPr>
              <a:t>Comisia</a:t>
            </a:r>
            <a:r>
              <a:rPr lang="en-US" sz="2000" b="1" dirty="0">
                <a:solidFill>
                  <a:schemeClr val="tx1"/>
                </a:solidFill>
                <a:hlinkClick r:id="rId3"/>
              </a:rPr>
              <a:t> </a:t>
            </a:r>
            <a:r>
              <a:rPr lang="en-US" sz="2000" b="1" dirty="0" err="1">
                <a:solidFill>
                  <a:schemeClr val="tx1"/>
                </a:solidFill>
                <a:hlinkClick r:id="rId3"/>
              </a:rPr>
              <a:t>Europeană</a:t>
            </a:r>
            <a:r>
              <a:rPr lang="en-US" sz="2000" b="1" u="sng" dirty="0">
                <a:solidFill>
                  <a:schemeClr val="tx1"/>
                </a:solidFill>
              </a:rPr>
              <a:t> </a:t>
            </a:r>
            <a:r>
              <a:rPr lang="en-US" sz="2000" b="1" dirty="0" err="1">
                <a:solidFill>
                  <a:schemeClr val="tx1"/>
                </a:solidFill>
                <a:hlinkClick r:id="rId2"/>
              </a:rPr>
              <a:t>sunt</a:t>
            </a:r>
            <a:r>
              <a:rPr lang="en-US" sz="2000" b="1" dirty="0">
                <a:solidFill>
                  <a:schemeClr val="tx1"/>
                </a:solidFill>
                <a:hlinkClick r:id="rId2"/>
              </a:rPr>
              <a:t> </a:t>
            </a:r>
            <a:r>
              <a:rPr lang="en-US" sz="2000" b="1" dirty="0" err="1">
                <a:solidFill>
                  <a:schemeClr val="tx1"/>
                </a:solidFill>
                <a:hlinkClick r:id="rId2"/>
              </a:rPr>
              <a:t>responsabile</a:t>
            </a:r>
            <a:r>
              <a:rPr lang="en-US" sz="2000" b="1" dirty="0">
                <a:solidFill>
                  <a:schemeClr val="tx1"/>
                </a:solidFill>
                <a:hlinkClick r:id="rId2"/>
              </a:rPr>
              <a:t> cu </a:t>
            </a:r>
            <a:r>
              <a:rPr lang="en-US" sz="2000" b="1" dirty="0" err="1">
                <a:solidFill>
                  <a:schemeClr val="tx1"/>
                </a:solidFill>
                <a:hlinkClick r:id="rId2"/>
              </a:rPr>
              <a:t>menținerea</a:t>
            </a:r>
            <a:r>
              <a:rPr lang="en-US" sz="2000" b="1" dirty="0">
                <a:solidFill>
                  <a:schemeClr val="tx1"/>
                </a:solidFill>
                <a:hlinkClick r:id="rId2"/>
              </a:rPr>
              <a:t> </a:t>
            </a:r>
            <a:r>
              <a:rPr lang="en-US" sz="2000" b="1" dirty="0" err="1">
                <a:solidFill>
                  <a:schemeClr val="tx1"/>
                </a:solidFill>
                <a:hlinkClick r:id="rId2"/>
              </a:rPr>
              <a:t>valorii</a:t>
            </a:r>
            <a:r>
              <a:rPr lang="en-US" sz="2000" b="1" dirty="0">
                <a:solidFill>
                  <a:schemeClr val="tx1"/>
                </a:solidFill>
                <a:hlinkClick r:id="rId2"/>
              </a:rPr>
              <a:t> </a:t>
            </a:r>
            <a:r>
              <a:rPr lang="en-US" sz="2000" b="1" dirty="0" err="1">
                <a:solidFill>
                  <a:schemeClr val="tx1"/>
                </a:solidFill>
                <a:hlinkClick r:id="rId2"/>
              </a:rPr>
              <a:t>și</a:t>
            </a:r>
            <a:r>
              <a:rPr lang="en-US" sz="2000" b="1" dirty="0">
                <a:solidFill>
                  <a:schemeClr val="tx1"/>
                </a:solidFill>
                <a:hlinkClick r:id="rId2"/>
              </a:rPr>
              <a:t> </a:t>
            </a:r>
            <a:r>
              <a:rPr lang="en-US" sz="2000" b="1" dirty="0" err="1">
                <a:solidFill>
                  <a:schemeClr val="tx1"/>
                </a:solidFill>
                <a:hlinkClick r:id="rId2"/>
              </a:rPr>
              <a:t>stabilită</a:t>
            </a:r>
            <a:r>
              <a:rPr lang="en-US" sz="2000" b="1" dirty="0" err="1">
                <a:solidFill>
                  <a:schemeClr val="tx1"/>
                </a:solidFill>
              </a:rPr>
              <a:t>ții</a:t>
            </a:r>
            <a:r>
              <a:rPr lang="en-US" sz="2000" b="1" dirty="0">
                <a:solidFill>
                  <a:schemeClr val="tx1"/>
                </a:solidFill>
              </a:rPr>
              <a:t> </a:t>
            </a:r>
            <a:r>
              <a:rPr lang="en-US" sz="2000" b="1" dirty="0" err="1">
                <a:solidFill>
                  <a:schemeClr val="tx1"/>
                </a:solidFill>
              </a:rPr>
              <a:t>monedei</a:t>
            </a:r>
            <a:r>
              <a:rPr lang="en-US" sz="2000" b="1" dirty="0">
                <a:solidFill>
                  <a:schemeClr val="tx1"/>
                </a:solidFill>
              </a:rPr>
              <a:t> euro </a:t>
            </a:r>
            <a:r>
              <a:rPr lang="en-US" sz="2000" b="1" dirty="0" err="1">
                <a:solidFill>
                  <a:schemeClr val="tx1"/>
                </a:solidFill>
              </a:rPr>
              <a:t>și</a:t>
            </a:r>
            <a:r>
              <a:rPr lang="en-US" sz="2000" b="1" dirty="0">
                <a:solidFill>
                  <a:schemeClr val="tx1"/>
                </a:solidFill>
              </a:rPr>
              <a:t> cu </a:t>
            </a:r>
            <a:r>
              <a:rPr lang="en-US" sz="2000" b="1" dirty="0" err="1">
                <a:solidFill>
                  <a:schemeClr val="tx1"/>
                </a:solidFill>
              </a:rPr>
              <a:t>definirea</a:t>
            </a:r>
            <a:r>
              <a:rPr lang="en-US" sz="2000" b="1" dirty="0">
                <a:solidFill>
                  <a:schemeClr val="tx1"/>
                </a:solidFill>
              </a:rPr>
              <a:t> </a:t>
            </a:r>
            <a:r>
              <a:rPr lang="en-US" sz="2000" b="1" dirty="0" err="1">
                <a:solidFill>
                  <a:schemeClr val="tx1"/>
                </a:solidFill>
              </a:rPr>
              <a:t>criteriilor</a:t>
            </a:r>
            <a:r>
              <a:rPr lang="en-US" sz="2000" b="1" dirty="0">
                <a:solidFill>
                  <a:schemeClr val="tx1"/>
                </a:solidFill>
              </a:rPr>
              <a:t> de </a:t>
            </a:r>
            <a:r>
              <a:rPr lang="en-US" sz="2000" b="1" dirty="0" err="1">
                <a:solidFill>
                  <a:schemeClr val="tx1"/>
                </a:solidFill>
              </a:rPr>
              <a:t>aderare</a:t>
            </a:r>
            <a:r>
              <a:rPr lang="en-US" sz="2000" b="1" dirty="0">
                <a:solidFill>
                  <a:schemeClr val="tx1"/>
                </a:solidFill>
              </a:rPr>
              <a:t> la </a:t>
            </a:r>
            <a:r>
              <a:rPr lang="en-US" sz="2000" b="1" dirty="0" err="1">
                <a:solidFill>
                  <a:schemeClr val="tx1"/>
                </a:solidFill>
                <a:hlinkClick r:id="rId4"/>
              </a:rPr>
              <a:t>zona</a:t>
            </a:r>
            <a:r>
              <a:rPr lang="en-US" sz="2000" b="1" dirty="0">
                <a:solidFill>
                  <a:schemeClr val="tx1"/>
                </a:solidFill>
                <a:hlinkClick r:id="rId4"/>
              </a:rPr>
              <a:t> euro.</a:t>
            </a:r>
            <a:endParaRPr lang="en-US" sz="2000" dirty="0">
              <a:solidFill>
                <a:schemeClr val="tx1"/>
              </a:solidFill>
            </a:endParaRPr>
          </a:p>
          <a:p>
            <a:r>
              <a:rPr lang="en-US" sz="2000" b="1" dirty="0" err="1">
                <a:solidFill>
                  <a:schemeClr val="tx1"/>
                </a:solidFill>
              </a:rPr>
              <a:t>Dovadă</a:t>
            </a:r>
            <a:r>
              <a:rPr lang="en-US" sz="2000" b="1" dirty="0">
                <a:solidFill>
                  <a:schemeClr val="tx1"/>
                </a:solidFill>
              </a:rPr>
              <a:t> </a:t>
            </a:r>
            <a:r>
              <a:rPr lang="en-US" sz="2000" b="1" dirty="0" err="1">
                <a:solidFill>
                  <a:schemeClr val="tx1"/>
                </a:solidFill>
              </a:rPr>
              <a:t>tangibilă</a:t>
            </a:r>
            <a:r>
              <a:rPr lang="en-US" sz="2000" b="1" dirty="0">
                <a:solidFill>
                  <a:schemeClr val="tx1"/>
                </a:solidFill>
              </a:rPr>
              <a:t> a </a:t>
            </a:r>
            <a:r>
              <a:rPr lang="en-US" sz="2000" b="1" dirty="0" err="1">
                <a:solidFill>
                  <a:schemeClr val="tx1"/>
                </a:solidFill>
              </a:rPr>
              <a:t>integrării</a:t>
            </a:r>
            <a:r>
              <a:rPr lang="en-US" sz="2000" b="1" dirty="0">
                <a:solidFill>
                  <a:schemeClr val="tx1"/>
                </a:solidFill>
              </a:rPr>
              <a:t> </a:t>
            </a:r>
            <a:r>
              <a:rPr lang="en-US" sz="2000" b="1" dirty="0" err="1">
                <a:solidFill>
                  <a:schemeClr val="tx1"/>
                </a:solidFill>
              </a:rPr>
              <a:t>europene</a:t>
            </a:r>
            <a:r>
              <a:rPr lang="en-US" sz="2000" b="1" dirty="0">
                <a:solidFill>
                  <a:schemeClr val="tx1"/>
                </a:solidFill>
              </a:rPr>
              <a:t>, </a:t>
            </a:r>
            <a:r>
              <a:rPr lang="en-US" sz="2000" b="1" dirty="0" err="1">
                <a:solidFill>
                  <a:schemeClr val="tx1"/>
                </a:solidFill>
              </a:rPr>
              <a:t>moneda</a:t>
            </a:r>
            <a:r>
              <a:rPr lang="en-US" sz="2000" b="1" dirty="0">
                <a:solidFill>
                  <a:schemeClr val="tx1"/>
                </a:solidFill>
              </a:rPr>
              <a:t> </a:t>
            </a:r>
            <a:r>
              <a:rPr lang="en-US" sz="2000" b="1" dirty="0" err="1">
                <a:solidFill>
                  <a:schemeClr val="tx1"/>
                </a:solidFill>
              </a:rPr>
              <a:t>unică</a:t>
            </a:r>
            <a:r>
              <a:rPr lang="en-US" sz="2000" b="1" dirty="0">
                <a:solidFill>
                  <a:schemeClr val="tx1"/>
                </a:solidFill>
              </a:rPr>
              <a:t> are un </a:t>
            </a:r>
            <a:r>
              <a:rPr lang="en-US" sz="2000" b="1" dirty="0" err="1">
                <a:solidFill>
                  <a:schemeClr val="tx1"/>
                </a:solidFill>
              </a:rPr>
              <a:t>istoric</a:t>
            </a:r>
            <a:r>
              <a:rPr lang="en-US" sz="2000" b="1" dirty="0">
                <a:solidFill>
                  <a:schemeClr val="tx1"/>
                </a:solidFill>
              </a:rPr>
              <a:t> specific </a:t>
            </a:r>
            <a:r>
              <a:rPr lang="en-US" sz="2000" b="1" dirty="0" err="1">
                <a:solidFill>
                  <a:schemeClr val="tx1"/>
                </a:solidFill>
              </a:rPr>
              <a:t>în</a:t>
            </a:r>
            <a:r>
              <a:rPr lang="en-US" sz="2000" b="1" dirty="0">
                <a:solidFill>
                  <a:schemeClr val="tx1"/>
                </a:solidFill>
              </a:rPr>
              <a:t> </a:t>
            </a:r>
            <a:r>
              <a:rPr lang="en-US" sz="2000" b="1" dirty="0" err="1">
                <a:solidFill>
                  <a:schemeClr val="tx1"/>
                </a:solidFill>
              </a:rPr>
              <a:t>ceea</a:t>
            </a:r>
            <a:r>
              <a:rPr lang="en-US" sz="2000" b="1" dirty="0">
                <a:solidFill>
                  <a:schemeClr val="tx1"/>
                </a:solidFill>
              </a:rPr>
              <a:t> </a:t>
            </a:r>
            <a:r>
              <a:rPr lang="en-US" sz="2000" b="1" dirty="0" err="1">
                <a:solidFill>
                  <a:schemeClr val="tx1"/>
                </a:solidFill>
              </a:rPr>
              <a:t>ce</a:t>
            </a:r>
            <a:r>
              <a:rPr lang="en-US" sz="2000" b="1" dirty="0">
                <a:solidFill>
                  <a:schemeClr val="tx1"/>
                </a:solidFill>
              </a:rPr>
              <a:t> </a:t>
            </a:r>
            <a:r>
              <a:rPr lang="en-US" sz="2000" b="1" dirty="0" err="1">
                <a:solidFill>
                  <a:schemeClr val="tx1"/>
                </a:solidFill>
              </a:rPr>
              <a:t>privește</a:t>
            </a:r>
            <a:r>
              <a:rPr lang="en-US" sz="2000" b="1" dirty="0">
                <a:solidFill>
                  <a:schemeClr val="tx1"/>
                </a:solidFill>
              </a:rPr>
              <a:t> </a:t>
            </a:r>
            <a:r>
              <a:rPr lang="en-US" sz="2000" b="1" dirty="0" err="1">
                <a:solidFill>
                  <a:schemeClr val="tx1"/>
                </a:solidFill>
              </a:rPr>
              <a:t>aspectul</a:t>
            </a:r>
            <a:r>
              <a:rPr lang="en-US" sz="2000" b="1" dirty="0">
                <a:solidFill>
                  <a:schemeClr val="tx1"/>
                </a:solidFill>
              </a:rPr>
              <a:t>, </a:t>
            </a:r>
            <a:r>
              <a:rPr lang="en-US" sz="2000" b="1" dirty="0" err="1">
                <a:solidFill>
                  <a:schemeClr val="tx1"/>
                </a:solidFill>
              </a:rPr>
              <a:t>introducerea</a:t>
            </a:r>
            <a:r>
              <a:rPr lang="en-US" sz="2000" b="1" dirty="0">
                <a:solidFill>
                  <a:schemeClr val="tx1"/>
                </a:solidFill>
              </a:rPr>
              <a:t> </a:t>
            </a:r>
            <a:r>
              <a:rPr lang="en-US" sz="2000" b="1" dirty="0" err="1">
                <a:solidFill>
                  <a:schemeClr val="tx1"/>
                </a:solidFill>
              </a:rPr>
              <a:t>și</a:t>
            </a:r>
            <a:r>
              <a:rPr lang="en-US" sz="2000" b="1" dirty="0">
                <a:solidFill>
                  <a:schemeClr val="tx1"/>
                </a:solidFill>
              </a:rPr>
              <a:t> </a:t>
            </a:r>
            <a:r>
              <a:rPr lang="en-US" sz="2000" b="1" dirty="0" err="1">
                <a:solidFill>
                  <a:schemeClr val="tx1"/>
                </a:solidFill>
              </a:rPr>
              <a:t>politicile</a:t>
            </a:r>
            <a:r>
              <a:rPr lang="en-US" sz="2000" b="1" dirty="0">
                <a:solidFill>
                  <a:schemeClr val="tx1"/>
                </a:solidFill>
              </a:rPr>
              <a:t> care o </a:t>
            </a:r>
            <a:r>
              <a:rPr lang="en-US" sz="2000" b="1" dirty="0" err="1" smtClean="0">
                <a:solidFill>
                  <a:schemeClr val="tx1"/>
                </a:solidFill>
              </a:rPr>
              <a:t>vizează</a:t>
            </a:r>
            <a:r>
              <a:rPr lang="en-US" sz="2000" b="1" dirty="0" smtClean="0">
                <a:solidFill>
                  <a:schemeClr val="tx1"/>
                </a:solidFill>
              </a:rPr>
              <a:t>.</a:t>
            </a:r>
            <a:endParaRPr lang="en-US" sz="2000" dirty="0">
              <a:solidFill>
                <a:schemeClr val="tx1"/>
              </a:solidFill>
            </a:endParaRPr>
          </a:p>
        </p:txBody>
      </p:sp>
      <p:pic>
        <p:nvPicPr>
          <p:cNvPr id="4" name="Picture 3"/>
          <p:cNvPicPr/>
          <p:nvPr/>
        </p:nvPicPr>
        <p:blipFill>
          <a:blip r:embed="rId5"/>
          <a:stretch>
            <a:fillRect/>
          </a:stretch>
        </p:blipFill>
        <p:spPr>
          <a:xfrm>
            <a:off x="6970814" y="3871355"/>
            <a:ext cx="4345376" cy="2161310"/>
          </a:xfrm>
          <a:prstGeom prst="rect">
            <a:avLst/>
          </a:prstGeom>
        </p:spPr>
      </p:pic>
    </p:spTree>
    <p:extLst>
      <p:ext uri="{BB962C8B-B14F-4D97-AF65-F5344CB8AC3E}">
        <p14:creationId xmlns:p14="http://schemas.microsoft.com/office/powerpoint/2010/main" val="1062457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
            </a:r>
            <a:br>
              <a:rPr lang="en-US" b="1" dirty="0" smtClean="0"/>
            </a:br>
            <a:r>
              <a:rPr lang="en-US" b="1" dirty="0" err="1" smtClean="0"/>
              <a:t>Moneda</a:t>
            </a:r>
            <a:r>
              <a:rPr lang="en-US" b="1" dirty="0" smtClean="0"/>
              <a:t> </a:t>
            </a:r>
            <a:r>
              <a:rPr lang="en-US" b="1" dirty="0" err="1"/>
              <a:t>Romaniei</a:t>
            </a:r>
            <a:r>
              <a:rPr lang="en-US" b="1" dirty="0"/>
              <a:t/>
            </a:r>
            <a:br>
              <a:rPr lang="en-US" b="1" dirty="0"/>
            </a:br>
            <a:endParaRPr lang="en-US" dirty="0"/>
          </a:p>
        </p:txBody>
      </p:sp>
      <p:sp>
        <p:nvSpPr>
          <p:cNvPr id="3" name="Content Placeholder 2"/>
          <p:cNvSpPr>
            <a:spLocks noGrp="1"/>
          </p:cNvSpPr>
          <p:nvPr>
            <p:ph idx="1"/>
          </p:nvPr>
        </p:nvSpPr>
        <p:spPr/>
        <p:txBody>
          <a:bodyPr/>
          <a:lstStyle/>
          <a:p>
            <a:r>
              <a:rPr lang="en-US" b="1" dirty="0" err="1"/>
              <a:t>Leul</a:t>
            </a:r>
            <a:r>
              <a:rPr lang="en-US" b="1" dirty="0"/>
              <a:t> (plural: lei) </a:t>
            </a:r>
            <a:r>
              <a:rPr lang="en-US" b="1" dirty="0" err="1"/>
              <a:t>este</a:t>
            </a:r>
            <a:r>
              <a:rPr lang="en-US" b="1" dirty="0"/>
              <a:t> </a:t>
            </a:r>
            <a:r>
              <a:rPr lang="en-US" b="1" dirty="0" err="1"/>
              <a:t>unitatea</a:t>
            </a:r>
            <a:r>
              <a:rPr lang="en-US" b="1" dirty="0"/>
              <a:t> </a:t>
            </a:r>
            <a:r>
              <a:rPr lang="en-US" b="1" u="sng" dirty="0" err="1">
                <a:hlinkClick r:id="rId2"/>
              </a:rPr>
              <a:t>monetară</a:t>
            </a:r>
            <a:r>
              <a:rPr lang="en-US" b="1" u="sng" dirty="0"/>
              <a:t> </a:t>
            </a:r>
            <a:r>
              <a:rPr lang="en-US" b="1" dirty="0"/>
              <a:t>a </a:t>
            </a:r>
            <a:r>
              <a:rPr lang="en-US" b="1" u="sng" dirty="0" err="1">
                <a:hlinkClick r:id="rId3"/>
              </a:rPr>
              <a:t>României</a:t>
            </a:r>
            <a:r>
              <a:rPr lang="en-US" b="1" dirty="0">
                <a:hlinkClick r:id="rId4"/>
              </a:rPr>
              <a:t>(</a:t>
            </a:r>
            <a:r>
              <a:rPr lang="en-US" b="1" u="sng" dirty="0" err="1">
                <a:hlinkClick r:id="rId4"/>
              </a:rPr>
              <a:t>leu</a:t>
            </a:r>
            <a:r>
              <a:rPr lang="en-US" b="1" u="sng" dirty="0">
                <a:hlinkClick r:id="rId4"/>
              </a:rPr>
              <a:t> </a:t>
            </a:r>
            <a:r>
              <a:rPr lang="en-US" b="1" u="sng" dirty="0" err="1">
                <a:hlinkClick r:id="rId4"/>
              </a:rPr>
              <a:t>românesc</a:t>
            </a:r>
            <a:r>
              <a:rPr lang="en-US" b="1" dirty="0">
                <a:hlinkClick r:id="rId4"/>
              </a:rPr>
              <a:t>)</a:t>
            </a:r>
            <a:r>
              <a:rPr lang="en-US" b="1" dirty="0"/>
              <a:t> </a:t>
            </a:r>
            <a:r>
              <a:rPr lang="en-US" b="1" dirty="0" err="1"/>
              <a:t>și</a:t>
            </a:r>
            <a:r>
              <a:rPr lang="en-US" b="1" dirty="0"/>
              <a:t> a </a:t>
            </a:r>
            <a:r>
              <a:rPr lang="en-US" b="1" u="sng" dirty="0" err="1">
                <a:hlinkClick r:id="rId5"/>
              </a:rPr>
              <a:t>Republicii</a:t>
            </a:r>
            <a:r>
              <a:rPr lang="en-US" b="1" u="sng" dirty="0">
                <a:hlinkClick r:id="rId5"/>
              </a:rPr>
              <a:t> Moldova</a:t>
            </a:r>
            <a:r>
              <a:rPr lang="en-US" b="1" u="sng" dirty="0"/>
              <a:t> </a:t>
            </a:r>
            <a:r>
              <a:rPr lang="en-US" b="1" dirty="0">
                <a:hlinkClick r:id="rId6"/>
              </a:rPr>
              <a:t>(</a:t>
            </a:r>
            <a:r>
              <a:rPr lang="en-US" b="1" u="sng" dirty="0" err="1">
                <a:hlinkClick r:id="rId6"/>
              </a:rPr>
              <a:t>leu</a:t>
            </a:r>
            <a:r>
              <a:rPr lang="en-US" b="1" u="sng" dirty="0">
                <a:hlinkClick r:id="rId6"/>
              </a:rPr>
              <a:t> </a:t>
            </a:r>
            <a:r>
              <a:rPr lang="en-US" b="1" u="sng" dirty="0" err="1">
                <a:hlinkClick r:id="rId6"/>
              </a:rPr>
              <a:t>moldovenesc</a:t>
            </a:r>
            <a:r>
              <a:rPr lang="en-US" b="1" dirty="0">
                <a:hlinkClick r:id="rId6"/>
              </a:rPr>
              <a:t>)</a:t>
            </a:r>
            <a:r>
              <a:rPr lang="en-US" b="1" dirty="0"/>
              <a:t>. Un </a:t>
            </a:r>
            <a:r>
              <a:rPr lang="en-US" b="1" i="1" dirty="0" err="1"/>
              <a:t>leu</a:t>
            </a:r>
            <a:r>
              <a:rPr lang="en-US" b="1" i="1" dirty="0"/>
              <a:t> </a:t>
            </a:r>
            <a:r>
              <a:rPr lang="en-US" b="1" dirty="0" err="1"/>
              <a:t>este</a:t>
            </a:r>
            <a:r>
              <a:rPr lang="en-US" b="1" dirty="0"/>
              <a:t> </a:t>
            </a:r>
            <a:r>
              <a:rPr lang="en-US" b="1" dirty="0" err="1"/>
              <a:t>subdivizat</a:t>
            </a:r>
            <a:r>
              <a:rPr lang="en-US" b="1" dirty="0"/>
              <a:t> </a:t>
            </a:r>
            <a:r>
              <a:rPr lang="en-US" b="1" dirty="0" err="1"/>
              <a:t>în</a:t>
            </a:r>
            <a:r>
              <a:rPr lang="en-US" b="1" dirty="0"/>
              <a:t> </a:t>
            </a:r>
            <a:r>
              <a:rPr lang="en-US" b="1" u="sng" dirty="0">
                <a:hlinkClick r:id="rId7"/>
              </a:rPr>
              <a:t>100</a:t>
            </a:r>
            <a:r>
              <a:rPr lang="en-US" b="1" u="sng" dirty="0"/>
              <a:t> </a:t>
            </a:r>
            <a:r>
              <a:rPr lang="en-US" b="1" dirty="0" err="1"/>
              <a:t>bani</a:t>
            </a:r>
            <a:r>
              <a:rPr lang="en-US" b="1" dirty="0"/>
              <a:t>(singular: ban</a:t>
            </a:r>
            <a:r>
              <a:rPr lang="en-US" b="1" dirty="0" smtClean="0"/>
              <a:t>).</a:t>
            </a:r>
          </a:p>
          <a:p>
            <a:pPr marL="0" indent="0">
              <a:buNone/>
            </a:pPr>
            <a:r>
              <a:rPr lang="en-US" b="1" dirty="0"/>
              <a:t>1 </a:t>
            </a:r>
            <a:r>
              <a:rPr lang="en-US" b="1" dirty="0" err="1"/>
              <a:t>leu</a:t>
            </a:r>
            <a:r>
              <a:rPr lang="en-US" b="1" dirty="0"/>
              <a:t> </a:t>
            </a:r>
            <a:r>
              <a:rPr lang="en-US" b="1" dirty="0" err="1"/>
              <a:t>nou</a:t>
            </a:r>
            <a:r>
              <a:rPr lang="en-US" b="1" dirty="0"/>
              <a:t>                              O </a:t>
            </a:r>
            <a:r>
              <a:rPr lang="en-US" b="1" dirty="0" err="1"/>
              <a:t>suta</a:t>
            </a:r>
            <a:r>
              <a:rPr lang="en-US" b="1" dirty="0"/>
              <a:t> de lei                  </a:t>
            </a:r>
            <a:r>
              <a:rPr lang="en-US" b="1" dirty="0" smtClean="0"/>
              <a:t>Un </a:t>
            </a:r>
            <a:r>
              <a:rPr lang="en-US" b="1" dirty="0" err="1"/>
              <a:t>milion</a:t>
            </a:r>
            <a:r>
              <a:rPr lang="en-US" b="1" dirty="0"/>
              <a:t> de lei </a:t>
            </a:r>
            <a:r>
              <a:rPr lang="en-US" b="1" dirty="0" err="1"/>
              <a:t>vechi</a:t>
            </a:r>
            <a:endParaRPr lang="en-US" dirty="0"/>
          </a:p>
          <a:p>
            <a:endParaRPr lang="en-US" dirty="0"/>
          </a:p>
        </p:txBody>
      </p:sp>
      <p:grpSp>
        <p:nvGrpSpPr>
          <p:cNvPr id="4" name="Group 3"/>
          <p:cNvGrpSpPr/>
          <p:nvPr/>
        </p:nvGrpSpPr>
        <p:grpSpPr>
          <a:xfrm>
            <a:off x="1119187" y="4310743"/>
            <a:ext cx="9777410" cy="1836058"/>
            <a:chOff x="0" y="0"/>
            <a:chExt cx="9777410" cy="1552575"/>
          </a:xfrm>
        </p:grpSpPr>
        <p:pic>
          <p:nvPicPr>
            <p:cNvPr id="5" name="Picture 4"/>
            <p:cNvPicPr/>
            <p:nvPr/>
          </p:nvPicPr>
          <p:blipFill>
            <a:blip r:embed="rId8"/>
            <a:stretch>
              <a:fillRect/>
            </a:stretch>
          </p:blipFill>
          <p:spPr>
            <a:xfrm>
              <a:off x="0" y="38100"/>
              <a:ext cx="2914650" cy="1485900"/>
            </a:xfrm>
            <a:prstGeom prst="rect">
              <a:avLst/>
            </a:prstGeom>
          </p:spPr>
        </p:pic>
        <p:pic>
          <p:nvPicPr>
            <p:cNvPr id="6" name="Picture 5"/>
            <p:cNvPicPr/>
            <p:nvPr/>
          </p:nvPicPr>
          <p:blipFill>
            <a:blip r:embed="rId9"/>
            <a:stretch>
              <a:fillRect/>
            </a:stretch>
          </p:blipFill>
          <p:spPr>
            <a:xfrm>
              <a:off x="3581400" y="38100"/>
              <a:ext cx="2790825" cy="1514475"/>
            </a:xfrm>
            <a:prstGeom prst="rect">
              <a:avLst/>
            </a:prstGeom>
          </p:spPr>
        </p:pic>
        <p:pic>
          <p:nvPicPr>
            <p:cNvPr id="7" name="Picture 6"/>
            <p:cNvPicPr/>
            <p:nvPr/>
          </p:nvPicPr>
          <p:blipFill>
            <a:blip r:embed="rId10"/>
            <a:stretch>
              <a:fillRect/>
            </a:stretch>
          </p:blipFill>
          <p:spPr>
            <a:xfrm>
              <a:off x="7038975" y="0"/>
              <a:ext cx="2738435" cy="1485900"/>
            </a:xfrm>
            <a:prstGeom prst="rect">
              <a:avLst/>
            </a:prstGeom>
          </p:spPr>
        </p:pic>
      </p:grpSp>
    </p:spTree>
    <p:extLst>
      <p:ext uri="{BB962C8B-B14F-4D97-AF65-F5344CB8AC3E}">
        <p14:creationId xmlns:p14="http://schemas.microsoft.com/office/powerpoint/2010/main" val="19265651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err="1" smtClean="0"/>
              <a:t>Mottoul</a:t>
            </a:r>
            <a:r>
              <a:rPr lang="en-US" b="1" dirty="0" smtClean="0"/>
              <a:t> </a:t>
            </a:r>
            <a:r>
              <a:rPr lang="en-US" b="1" dirty="0" err="1"/>
              <a:t>Uniunii</a:t>
            </a:r>
            <a:r>
              <a:rPr lang="en-US" b="1" dirty="0"/>
              <a:t> </a:t>
            </a:r>
            <a:r>
              <a:rPr lang="en-US" b="1" dirty="0" err="1"/>
              <a:t>Europene</a:t>
            </a:r>
            <a:r>
              <a:rPr lang="en-US" b="1" dirty="0"/>
              <a:t/>
            </a:r>
            <a:br>
              <a:rPr lang="en-US" b="1" dirty="0"/>
            </a:br>
            <a:endParaRPr lang="en-US" dirty="0"/>
          </a:p>
        </p:txBody>
      </p:sp>
      <p:sp>
        <p:nvSpPr>
          <p:cNvPr id="3" name="Content Placeholder 2"/>
          <p:cNvSpPr>
            <a:spLocks noGrp="1"/>
          </p:cNvSpPr>
          <p:nvPr>
            <p:ph idx="1"/>
          </p:nvPr>
        </p:nvSpPr>
        <p:spPr>
          <a:xfrm>
            <a:off x="1295402" y="2285998"/>
            <a:ext cx="9601196" cy="3734791"/>
          </a:xfrm>
        </p:spPr>
        <p:txBody>
          <a:bodyPr>
            <a:normAutofit/>
          </a:bodyPr>
          <a:lstStyle/>
          <a:p>
            <a:endParaRPr lang="en-US" dirty="0" smtClean="0"/>
          </a:p>
          <a:p>
            <a:pPr lvl="0" fontAlgn="base"/>
            <a:r>
              <a:rPr lang="en-US" sz="2800" b="1" dirty="0" err="1"/>
              <a:t>Mottoul</a:t>
            </a:r>
            <a:r>
              <a:rPr lang="en-US" sz="2800" b="1" dirty="0"/>
              <a:t> </a:t>
            </a:r>
            <a:r>
              <a:rPr lang="en-US" sz="2800" b="1" dirty="0" err="1"/>
              <a:t>Uniunii</a:t>
            </a:r>
            <a:r>
              <a:rPr lang="en-US" sz="2800" b="1" dirty="0"/>
              <a:t> </a:t>
            </a:r>
            <a:r>
              <a:rPr lang="en-US" sz="2800" b="1" dirty="0" err="1"/>
              <a:t>Europene</a:t>
            </a:r>
            <a:r>
              <a:rPr lang="en-US" sz="2800" b="1" dirty="0"/>
              <a:t>, „</a:t>
            </a:r>
            <a:r>
              <a:rPr lang="en-US" sz="2800" b="1" dirty="0" err="1"/>
              <a:t>Uniţi</a:t>
            </a:r>
            <a:r>
              <a:rPr lang="en-US" sz="2800" b="1" dirty="0"/>
              <a:t> </a:t>
            </a:r>
            <a:r>
              <a:rPr lang="en-US" sz="2800" b="1" dirty="0" err="1"/>
              <a:t>în</a:t>
            </a:r>
            <a:r>
              <a:rPr lang="en-US" sz="2800" b="1" dirty="0"/>
              <a:t> </a:t>
            </a:r>
            <a:r>
              <a:rPr lang="en-US" sz="2800" b="1" dirty="0" err="1"/>
              <a:t>diversitate</a:t>
            </a:r>
            <a:r>
              <a:rPr lang="en-US" sz="2800" b="1" dirty="0"/>
              <a:t>”, a </a:t>
            </a:r>
            <a:r>
              <a:rPr lang="en-US" sz="2800" b="1" dirty="0" err="1"/>
              <a:t>fost</a:t>
            </a:r>
            <a:r>
              <a:rPr lang="en-US" sz="2800" b="1" dirty="0"/>
              <a:t> </a:t>
            </a:r>
            <a:r>
              <a:rPr lang="en-US" sz="2800" b="1" dirty="0" err="1"/>
              <a:t>folosit</a:t>
            </a:r>
            <a:r>
              <a:rPr lang="en-US" sz="2800" b="1" dirty="0"/>
              <a:t> </a:t>
            </a:r>
            <a:r>
              <a:rPr lang="en-US" sz="2800" b="1" dirty="0" err="1"/>
              <a:t>pentru</a:t>
            </a:r>
            <a:r>
              <a:rPr lang="en-US" sz="2800" b="1" dirty="0"/>
              <a:t> prima </a:t>
            </a:r>
            <a:r>
              <a:rPr lang="en-US" sz="2800" b="1" dirty="0" err="1"/>
              <a:t>dată</a:t>
            </a:r>
            <a:r>
              <a:rPr lang="en-US" sz="2800" b="1" dirty="0"/>
              <a:t> </a:t>
            </a:r>
            <a:r>
              <a:rPr lang="en-US" sz="2800" b="1" dirty="0" err="1"/>
              <a:t>în</a:t>
            </a:r>
            <a:r>
              <a:rPr lang="en-US" sz="2800" b="1" dirty="0"/>
              <a:t> </a:t>
            </a:r>
            <a:r>
              <a:rPr lang="en-US" sz="2800" b="1" dirty="0" err="1"/>
              <a:t>anul</a:t>
            </a:r>
            <a:r>
              <a:rPr lang="en-US" sz="2800" b="1" dirty="0"/>
              <a:t> 2000.</a:t>
            </a:r>
            <a:endParaRPr lang="en-US" sz="2800" dirty="0"/>
          </a:p>
          <a:p>
            <a:pPr lvl="0" fontAlgn="base"/>
            <a:r>
              <a:rPr lang="en-US" sz="2800" b="1" dirty="0" err="1"/>
              <a:t>Acesta</a:t>
            </a:r>
            <a:r>
              <a:rPr lang="en-US" sz="2800" b="1" dirty="0"/>
              <a:t> </a:t>
            </a:r>
            <a:r>
              <a:rPr lang="en-US" sz="2800" b="1" dirty="0" err="1"/>
              <a:t>arată</a:t>
            </a:r>
            <a:r>
              <a:rPr lang="en-US" sz="2800" b="1" dirty="0"/>
              <a:t> </a:t>
            </a:r>
            <a:r>
              <a:rPr lang="en-US" sz="2800" b="1" dirty="0" err="1"/>
              <a:t>că</a:t>
            </a:r>
            <a:r>
              <a:rPr lang="en-US" sz="2800" b="1" dirty="0"/>
              <a:t> </a:t>
            </a:r>
            <a:r>
              <a:rPr lang="en-US" sz="2800" b="1" dirty="0" err="1"/>
              <a:t>europenii</a:t>
            </a:r>
            <a:r>
              <a:rPr lang="en-US" sz="2800" b="1" dirty="0"/>
              <a:t> s-au unit </a:t>
            </a:r>
            <a:r>
              <a:rPr lang="en-US" sz="2800" b="1" dirty="0" err="1"/>
              <a:t>pentru</a:t>
            </a:r>
            <a:r>
              <a:rPr lang="en-US" sz="2800" b="1" dirty="0"/>
              <a:t> a </a:t>
            </a:r>
            <a:r>
              <a:rPr lang="en-US" sz="2800" b="1" dirty="0" err="1"/>
              <a:t>promova</a:t>
            </a:r>
            <a:r>
              <a:rPr lang="en-US" sz="2800" b="1" dirty="0"/>
              <a:t> </a:t>
            </a:r>
            <a:r>
              <a:rPr lang="en-US" sz="2800" b="1" dirty="0" err="1"/>
              <a:t>pacea</a:t>
            </a:r>
            <a:r>
              <a:rPr lang="en-US" sz="2800" b="1" dirty="0"/>
              <a:t> </a:t>
            </a:r>
            <a:r>
              <a:rPr lang="en-US" sz="2800" b="1" dirty="0" err="1"/>
              <a:t>şi</a:t>
            </a:r>
            <a:r>
              <a:rPr lang="en-US" sz="2800" b="1" dirty="0"/>
              <a:t> </a:t>
            </a:r>
            <a:r>
              <a:rPr lang="en-US" sz="2800" b="1" dirty="0" err="1"/>
              <a:t>prosperitatea</a:t>
            </a:r>
            <a:r>
              <a:rPr lang="en-US" sz="2800" b="1" dirty="0"/>
              <a:t>, </a:t>
            </a:r>
            <a:r>
              <a:rPr lang="en-US" sz="2800" b="1" dirty="0" err="1"/>
              <a:t>acceptând</a:t>
            </a:r>
            <a:r>
              <a:rPr lang="en-US" sz="2800" b="1" dirty="0"/>
              <a:t> </a:t>
            </a:r>
            <a:r>
              <a:rPr lang="en-US" sz="2800" b="1" dirty="0" err="1"/>
              <a:t>totodată</a:t>
            </a:r>
            <a:r>
              <a:rPr lang="en-US" sz="2800" b="1" dirty="0"/>
              <a:t> </a:t>
            </a:r>
            <a:r>
              <a:rPr lang="en-US" sz="2800" b="1" dirty="0" err="1"/>
              <a:t>să-şi</a:t>
            </a:r>
            <a:r>
              <a:rPr lang="en-US" sz="2800" b="1" dirty="0"/>
              <a:t> </a:t>
            </a:r>
            <a:r>
              <a:rPr lang="en-US" sz="2800" b="1" dirty="0" err="1"/>
              <a:t>deschidă</a:t>
            </a:r>
            <a:r>
              <a:rPr lang="en-US" sz="2800" b="1" dirty="0"/>
              <a:t> </a:t>
            </a:r>
            <a:r>
              <a:rPr lang="en-US" sz="2800" b="1" dirty="0" err="1"/>
              <a:t>spiritul</a:t>
            </a:r>
            <a:r>
              <a:rPr lang="en-US" sz="2800" b="1" dirty="0"/>
              <a:t> </a:t>
            </a:r>
            <a:r>
              <a:rPr lang="en-US" sz="2800" b="1" dirty="0" err="1"/>
              <a:t>către</a:t>
            </a:r>
            <a:r>
              <a:rPr lang="en-US" sz="2800" b="1" dirty="0"/>
              <a:t> </a:t>
            </a:r>
            <a:r>
              <a:rPr lang="en-US" sz="2800" b="1" dirty="0" err="1"/>
              <a:t>culturile</a:t>
            </a:r>
            <a:r>
              <a:rPr lang="en-US" sz="2800" b="1" dirty="0"/>
              <a:t>, </a:t>
            </a:r>
            <a:r>
              <a:rPr lang="en-US" sz="2800" b="1" dirty="0" err="1"/>
              <a:t>tradiţiile</a:t>
            </a:r>
            <a:r>
              <a:rPr lang="en-US" sz="2800" b="1" dirty="0"/>
              <a:t> </a:t>
            </a:r>
            <a:r>
              <a:rPr lang="en-US" sz="2800" b="1" dirty="0" err="1"/>
              <a:t>şi</a:t>
            </a:r>
            <a:r>
              <a:rPr lang="en-US" sz="2800" b="1" dirty="0"/>
              <a:t> </a:t>
            </a:r>
            <a:r>
              <a:rPr lang="en-US" sz="2800" b="1" dirty="0" err="1"/>
              <a:t>limbile</a:t>
            </a:r>
            <a:r>
              <a:rPr lang="en-US" sz="2800" b="1" dirty="0"/>
              <a:t> </a:t>
            </a:r>
            <a:r>
              <a:rPr lang="en-US" sz="2800" b="1" dirty="0" err="1"/>
              <a:t>atât</a:t>
            </a:r>
            <a:r>
              <a:rPr lang="en-US" sz="2800" b="1" dirty="0"/>
              <a:t> de diverse ale </a:t>
            </a:r>
            <a:r>
              <a:rPr lang="en-US" sz="2800" b="1" dirty="0" err="1"/>
              <a:t>continentului</a:t>
            </a:r>
            <a:r>
              <a:rPr lang="en-US" sz="2800" b="1" dirty="0"/>
              <a:t> </a:t>
            </a:r>
            <a:r>
              <a:rPr lang="en-US" sz="2800" b="1" dirty="0" err="1"/>
              <a:t>nostru</a:t>
            </a:r>
            <a:r>
              <a:rPr lang="en-US" sz="2800" b="1" dirty="0"/>
              <a:t>.</a:t>
            </a:r>
            <a:endParaRPr lang="en-US" sz="2800" dirty="0"/>
          </a:p>
          <a:p>
            <a:endParaRPr lang="en-US" sz="2800" dirty="0"/>
          </a:p>
        </p:txBody>
      </p:sp>
    </p:spTree>
    <p:extLst>
      <p:ext uri="{BB962C8B-B14F-4D97-AF65-F5344CB8AC3E}">
        <p14:creationId xmlns:p14="http://schemas.microsoft.com/office/powerpoint/2010/main" val="819509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3AA822-F559-425A-B53C-B90CAC20B105}"/>
              </a:ext>
            </a:extLst>
          </p:cNvPr>
          <p:cNvSpPr>
            <a:spLocks noGrp="1"/>
          </p:cNvSpPr>
          <p:nvPr>
            <p:ph type="title"/>
          </p:nvPr>
        </p:nvSpPr>
        <p:spPr>
          <a:xfrm>
            <a:off x="1295402" y="982133"/>
            <a:ext cx="9601196" cy="1167302"/>
          </a:xfrm>
        </p:spPr>
        <p:txBody>
          <a:bodyPr>
            <a:normAutofit fontScale="90000"/>
          </a:bodyPr>
          <a:lstStyle/>
          <a:p>
            <a:r>
              <a:rPr lang="en-US" dirty="0" smtClean="0"/>
              <a:t>PROIECTE CLASA A V A           </a:t>
            </a:r>
            <a:br>
              <a:rPr lang="en-US" dirty="0" smtClean="0"/>
            </a:br>
            <a:r>
              <a:rPr lang="en-US" dirty="0" err="1" smtClean="0"/>
              <a:t>Sarbatorim</a:t>
            </a:r>
            <a:r>
              <a:rPr lang="en-US" dirty="0" smtClean="0"/>
              <a:t> </a:t>
            </a:r>
            <a:r>
              <a:rPr lang="en-US" dirty="0" err="1"/>
              <a:t>Ziua</a:t>
            </a:r>
            <a:r>
              <a:rPr lang="en-US" dirty="0"/>
              <a:t> </a:t>
            </a:r>
            <a:r>
              <a:rPr lang="en-US" dirty="0" err="1"/>
              <a:t>Europei</a:t>
            </a:r>
            <a:endParaRPr lang="en-US" dirty="0"/>
          </a:p>
        </p:txBody>
      </p:sp>
      <p:pic>
        <p:nvPicPr>
          <p:cNvPr id="5" name="Content Placeholder 4">
            <a:extLst>
              <a:ext uri="{FF2B5EF4-FFF2-40B4-BE49-F238E27FC236}">
                <a16:creationId xmlns:a16="http://schemas.microsoft.com/office/drawing/2014/main" xmlns="" id="{B09182B7-4FB2-41E9-8974-820AD5928F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303813"/>
            <a:ext cx="9601196" cy="3930732"/>
          </a:xfrm>
        </p:spPr>
      </p:pic>
    </p:spTree>
    <p:extLst>
      <p:ext uri="{BB962C8B-B14F-4D97-AF65-F5344CB8AC3E}">
        <p14:creationId xmlns:p14="http://schemas.microsoft.com/office/powerpoint/2010/main" val="16096769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6478" y="878775"/>
            <a:ext cx="5379522" cy="5364699"/>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8296" y="878774"/>
            <a:ext cx="5415148" cy="5364699"/>
          </a:xfrm>
          <a:prstGeom prst="rect">
            <a:avLst/>
          </a:prstGeom>
        </p:spPr>
      </p:pic>
    </p:spTree>
    <p:extLst>
      <p:ext uri="{BB962C8B-B14F-4D97-AF65-F5344CB8AC3E}">
        <p14:creationId xmlns:p14="http://schemas.microsoft.com/office/powerpoint/2010/main" val="3035041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950634-74CC-421E-A959-BD4C8FEC6730}"/>
              </a:ext>
            </a:extLst>
          </p:cNvPr>
          <p:cNvSpPr>
            <a:spLocks noGrp="1"/>
          </p:cNvSpPr>
          <p:nvPr>
            <p:ph type="title"/>
          </p:nvPr>
        </p:nvSpPr>
        <p:spPr/>
        <p:txBody>
          <a:bodyPr/>
          <a:lstStyle/>
          <a:p>
            <a:r>
              <a:rPr lang="en-US" dirty="0"/>
              <a:t>      Ce </a:t>
            </a:r>
            <a:r>
              <a:rPr lang="en-US" dirty="0" err="1"/>
              <a:t>este</a:t>
            </a:r>
            <a:r>
              <a:rPr lang="en-US" dirty="0"/>
              <a:t> </a:t>
            </a:r>
            <a:r>
              <a:rPr lang="en-US" dirty="0" err="1"/>
              <a:t>Uniunea</a:t>
            </a:r>
            <a:r>
              <a:rPr lang="en-US" dirty="0"/>
              <a:t> </a:t>
            </a:r>
            <a:r>
              <a:rPr lang="en-US" dirty="0" err="1"/>
              <a:t>Europeana</a:t>
            </a:r>
            <a:r>
              <a:rPr lang="en-US" dirty="0"/>
              <a:t>?</a:t>
            </a:r>
          </a:p>
        </p:txBody>
      </p:sp>
      <p:sp>
        <p:nvSpPr>
          <p:cNvPr id="3" name="Content Placeholder 2">
            <a:extLst>
              <a:ext uri="{FF2B5EF4-FFF2-40B4-BE49-F238E27FC236}">
                <a16:creationId xmlns:a16="http://schemas.microsoft.com/office/drawing/2014/main" xmlns="" id="{4BE67C75-D996-49DA-ABB1-EC4C203BA610}"/>
              </a:ext>
            </a:extLst>
          </p:cNvPr>
          <p:cNvSpPr>
            <a:spLocks noGrp="1"/>
          </p:cNvSpPr>
          <p:nvPr>
            <p:ph idx="1"/>
          </p:nvPr>
        </p:nvSpPr>
        <p:spPr>
          <a:xfrm>
            <a:off x="1370480" y="2584450"/>
            <a:ext cx="8825659" cy="3416300"/>
          </a:xfrm>
        </p:spPr>
        <p:txBody>
          <a:bodyPr>
            <a:normAutofit lnSpcReduction="10000"/>
          </a:bodyPr>
          <a:lstStyle/>
          <a:p>
            <a:pPr marL="457200" lvl="1" indent="0">
              <a:buNone/>
            </a:pPr>
            <a:r>
              <a:rPr lang="en-US" b="1" dirty="0"/>
              <a:t>    </a:t>
            </a:r>
            <a:r>
              <a:rPr lang="en-US" b="1" u="sng" dirty="0" err="1"/>
              <a:t>Uniunea</a:t>
            </a:r>
            <a:r>
              <a:rPr lang="en-US" b="1" u="sng" dirty="0"/>
              <a:t> </a:t>
            </a:r>
            <a:r>
              <a:rPr lang="en-US" b="1" u="sng" dirty="0" err="1"/>
              <a:t>Europeana</a:t>
            </a:r>
            <a:r>
              <a:rPr lang="en-US" b="1" dirty="0"/>
              <a:t>, </a:t>
            </a:r>
            <a:r>
              <a:rPr lang="en-US" b="1" dirty="0" err="1"/>
              <a:t>prescurtat</a:t>
            </a:r>
            <a:r>
              <a:rPr lang="en-US" b="1" dirty="0"/>
              <a:t> </a:t>
            </a:r>
            <a:r>
              <a:rPr lang="en-US" b="1" u="sng" dirty="0"/>
              <a:t>UE</a:t>
            </a:r>
            <a:r>
              <a:rPr lang="en-US" b="1" dirty="0"/>
              <a:t> </a:t>
            </a:r>
            <a:r>
              <a:rPr lang="en-US" b="1" dirty="0" err="1"/>
              <a:t>este</a:t>
            </a:r>
            <a:r>
              <a:rPr lang="en-US" b="1" dirty="0"/>
              <a:t> o </a:t>
            </a:r>
            <a:r>
              <a:rPr lang="en-US" b="1" dirty="0" err="1"/>
              <a:t>uniune</a:t>
            </a:r>
            <a:r>
              <a:rPr lang="en-US" b="1" dirty="0"/>
              <a:t> a 27 de </a:t>
            </a:r>
            <a:r>
              <a:rPr lang="en-US" b="1" dirty="0" err="1"/>
              <a:t>tari</a:t>
            </a:r>
            <a:r>
              <a:rPr lang="en-US" b="1" dirty="0"/>
              <a:t> </a:t>
            </a:r>
            <a:r>
              <a:rPr lang="en-US" b="1" dirty="0" err="1"/>
              <a:t>europene</a:t>
            </a:r>
            <a:r>
              <a:rPr lang="en-US" b="1" dirty="0"/>
              <a:t>. </a:t>
            </a:r>
            <a:r>
              <a:rPr lang="en-US" b="1" dirty="0" err="1"/>
              <a:t>Aceasta</a:t>
            </a:r>
            <a:r>
              <a:rPr lang="en-US" b="1" dirty="0"/>
              <a:t> </a:t>
            </a:r>
            <a:r>
              <a:rPr lang="en-US" b="1" dirty="0" err="1"/>
              <a:t>fiind</a:t>
            </a:r>
            <a:r>
              <a:rPr lang="en-US" b="1" dirty="0"/>
              <a:t> </a:t>
            </a:r>
            <a:r>
              <a:rPr lang="en-US" b="1" dirty="0" err="1"/>
              <a:t>creata</a:t>
            </a:r>
            <a:r>
              <a:rPr lang="en-US" b="1" dirty="0"/>
              <a:t> de 6 </a:t>
            </a:r>
            <a:r>
              <a:rPr lang="en-US" b="1" dirty="0" err="1"/>
              <a:t>tari</a:t>
            </a:r>
            <a:r>
              <a:rPr lang="en-US" b="1" dirty="0"/>
              <a:t>: </a:t>
            </a:r>
            <a:r>
              <a:rPr lang="en-US" b="1" dirty="0" err="1"/>
              <a:t>Belgia</a:t>
            </a:r>
            <a:r>
              <a:rPr lang="en-US" b="1" dirty="0"/>
              <a:t>, </a:t>
            </a:r>
            <a:r>
              <a:rPr lang="en-US" b="1" dirty="0" err="1"/>
              <a:t>Franta</a:t>
            </a:r>
            <a:r>
              <a:rPr lang="en-US" b="1" dirty="0"/>
              <a:t>, Germania, Italia, Luxemburg </a:t>
            </a:r>
            <a:r>
              <a:rPr lang="en-US" b="1" dirty="0" err="1"/>
              <a:t>si</a:t>
            </a:r>
            <a:r>
              <a:rPr lang="en-US" b="1" dirty="0"/>
              <a:t> </a:t>
            </a:r>
            <a:r>
              <a:rPr lang="en-US" b="1" dirty="0" err="1"/>
              <a:t>Tarile</a:t>
            </a:r>
            <a:r>
              <a:rPr lang="en-US" b="1" dirty="0"/>
              <a:t> de Jos. </a:t>
            </a:r>
            <a:r>
              <a:rPr lang="en-US" b="1" u="sng" dirty="0"/>
              <a:t>UE</a:t>
            </a:r>
            <a:r>
              <a:rPr lang="en-US" b="1" dirty="0"/>
              <a:t> a </a:t>
            </a:r>
            <a:r>
              <a:rPr lang="en-US" b="1" dirty="0" err="1"/>
              <a:t>fost</a:t>
            </a:r>
            <a:r>
              <a:rPr lang="en-US" b="1" dirty="0"/>
              <a:t> </a:t>
            </a:r>
            <a:r>
              <a:rPr lang="en-US" b="1" dirty="0" err="1"/>
              <a:t>intemeiata</a:t>
            </a:r>
            <a:r>
              <a:rPr lang="en-US" b="1" dirty="0"/>
              <a:t> </a:t>
            </a:r>
            <a:r>
              <a:rPr lang="en-US" b="1" dirty="0" err="1"/>
              <a:t>pentru</a:t>
            </a:r>
            <a:r>
              <a:rPr lang="en-US" b="1" dirty="0"/>
              <a:t> a </a:t>
            </a:r>
            <a:r>
              <a:rPr lang="en-US" b="1" dirty="0" err="1"/>
              <a:t>preveni</a:t>
            </a:r>
            <a:r>
              <a:rPr lang="en-US" b="1" dirty="0"/>
              <a:t> </a:t>
            </a:r>
            <a:r>
              <a:rPr lang="en-US" b="1" dirty="0" err="1"/>
              <a:t>razboaiele</a:t>
            </a:r>
            <a:r>
              <a:rPr lang="en-US" b="1" dirty="0"/>
              <a:t>.</a:t>
            </a:r>
          </a:p>
          <a:p>
            <a:pPr marL="457200" lvl="1" indent="0">
              <a:buNone/>
            </a:pPr>
            <a:r>
              <a:rPr lang="en-US" b="1" dirty="0"/>
              <a:t>    Cele 6 </a:t>
            </a:r>
            <a:r>
              <a:rPr lang="en-US" b="1" dirty="0" err="1"/>
              <a:t>tari</a:t>
            </a:r>
            <a:r>
              <a:rPr lang="en-US" b="1" dirty="0"/>
              <a:t> s-au </a:t>
            </a:r>
            <a:r>
              <a:rPr lang="en-US" b="1" dirty="0" err="1"/>
              <a:t>inteles</a:t>
            </a:r>
            <a:r>
              <a:rPr lang="en-US" b="1" dirty="0"/>
              <a:t> </a:t>
            </a:r>
            <a:r>
              <a:rPr lang="en-US" b="1" dirty="0" err="1"/>
              <a:t>asa</a:t>
            </a:r>
            <a:r>
              <a:rPr lang="en-US" b="1" dirty="0"/>
              <a:t> de bine </a:t>
            </a:r>
            <a:r>
              <a:rPr lang="en-US" b="1" dirty="0" err="1"/>
              <a:t>incat</a:t>
            </a:r>
            <a:r>
              <a:rPr lang="en-US" b="1" dirty="0"/>
              <a:t> au </a:t>
            </a:r>
            <a:r>
              <a:rPr lang="en-US" b="1" dirty="0" err="1"/>
              <a:t>decis</a:t>
            </a:r>
            <a:r>
              <a:rPr lang="en-US" b="1" dirty="0"/>
              <a:t> </a:t>
            </a:r>
            <a:r>
              <a:rPr lang="en-US" b="1" dirty="0" err="1"/>
              <a:t>sa</a:t>
            </a:r>
            <a:r>
              <a:rPr lang="en-US" b="1" dirty="0"/>
              <a:t> institute </a:t>
            </a:r>
            <a:r>
              <a:rPr lang="en-US" b="1" u="sng" dirty="0" err="1"/>
              <a:t>Comunitatea</a:t>
            </a:r>
            <a:r>
              <a:rPr lang="en-US" b="1" u="sng" dirty="0"/>
              <a:t> </a:t>
            </a:r>
            <a:r>
              <a:rPr lang="en-US" b="1" u="sng" dirty="0" err="1"/>
              <a:t>Economica</a:t>
            </a:r>
            <a:r>
              <a:rPr lang="en-US" b="1" u="sng" dirty="0"/>
              <a:t> </a:t>
            </a:r>
            <a:r>
              <a:rPr lang="en-US" b="1" u="sng" dirty="0" err="1"/>
              <a:t>Europeana</a:t>
            </a:r>
            <a:r>
              <a:rPr lang="en-US" b="1" dirty="0"/>
              <a:t> (Are </a:t>
            </a:r>
            <a:r>
              <a:rPr lang="en-US" b="1" dirty="0" err="1"/>
              <a:t>legatura</a:t>
            </a:r>
            <a:r>
              <a:rPr lang="en-US" b="1" dirty="0"/>
              <a:t> cu </a:t>
            </a:r>
            <a:r>
              <a:rPr lang="en-US" b="1" dirty="0" err="1"/>
              <a:t>bani</a:t>
            </a:r>
            <a:r>
              <a:rPr lang="en-US" b="1" dirty="0"/>
              <a:t>, </a:t>
            </a:r>
            <a:r>
              <a:rPr lang="en-US" b="1" dirty="0" err="1"/>
              <a:t>afaceri</a:t>
            </a:r>
            <a:r>
              <a:rPr lang="en-US" b="1" dirty="0"/>
              <a:t>, </a:t>
            </a:r>
            <a:r>
              <a:rPr lang="en-US" b="1" dirty="0" err="1"/>
              <a:t>locuri</a:t>
            </a:r>
            <a:r>
              <a:rPr lang="en-US" b="1" dirty="0"/>
              <a:t> de </a:t>
            </a:r>
            <a:r>
              <a:rPr lang="en-US" b="1" dirty="0" err="1"/>
              <a:t>munhca</a:t>
            </a:r>
            <a:r>
              <a:rPr lang="en-US" b="1" dirty="0"/>
              <a:t> </a:t>
            </a:r>
            <a:r>
              <a:rPr lang="en-US" b="1" dirty="0" err="1"/>
              <a:t>si</a:t>
            </a:r>
            <a:r>
              <a:rPr lang="en-US" b="1" dirty="0"/>
              <a:t> </a:t>
            </a:r>
            <a:r>
              <a:rPr lang="en-US" b="1" dirty="0" err="1"/>
              <a:t>comert</a:t>
            </a:r>
            <a:r>
              <a:rPr lang="en-US" b="1" dirty="0"/>
              <a:t>). </a:t>
            </a:r>
            <a:r>
              <a:rPr lang="en-US" b="1" dirty="0" err="1"/>
              <a:t>Ideea</a:t>
            </a:r>
            <a:r>
              <a:rPr lang="en-US" b="1" dirty="0"/>
              <a:t> </a:t>
            </a:r>
            <a:r>
              <a:rPr lang="en-US" b="1" dirty="0" err="1"/>
              <a:t>principala</a:t>
            </a:r>
            <a:r>
              <a:rPr lang="en-US" b="1" dirty="0"/>
              <a:t> era de a </a:t>
            </a:r>
            <a:r>
              <a:rPr lang="en-US" b="1" dirty="0" err="1"/>
              <a:t>crea</a:t>
            </a:r>
            <a:r>
              <a:rPr lang="en-US" b="1" dirty="0"/>
              <a:t> o </a:t>
            </a:r>
            <a:r>
              <a:rPr lang="en-US" b="1" dirty="0" err="1"/>
              <a:t>piata</a:t>
            </a:r>
            <a:r>
              <a:rPr lang="en-US" b="1" dirty="0"/>
              <a:t> </a:t>
            </a:r>
            <a:r>
              <a:rPr lang="en-US" b="1" dirty="0" err="1"/>
              <a:t>comuna</a:t>
            </a:r>
            <a:r>
              <a:rPr lang="en-US" b="1" dirty="0"/>
              <a:t>, </a:t>
            </a:r>
            <a:r>
              <a:rPr lang="en-US" b="1" dirty="0" err="1"/>
              <a:t>aceasta</a:t>
            </a:r>
            <a:r>
              <a:rPr lang="en-US" b="1" dirty="0"/>
              <a:t> </a:t>
            </a:r>
            <a:r>
              <a:rPr lang="en-US" b="1" dirty="0" err="1"/>
              <a:t>presupunea</a:t>
            </a:r>
            <a:r>
              <a:rPr lang="en-US" b="1" dirty="0"/>
              <a:t> </a:t>
            </a:r>
            <a:r>
              <a:rPr lang="en-US" b="1" dirty="0" err="1"/>
              <a:t>eliminarea</a:t>
            </a:r>
            <a:r>
              <a:rPr lang="en-US" b="1" dirty="0"/>
              <a:t> </a:t>
            </a:r>
            <a:r>
              <a:rPr lang="en-US" b="1" dirty="0" err="1"/>
              <a:t>tuturor</a:t>
            </a:r>
            <a:r>
              <a:rPr lang="en-US" b="1" dirty="0"/>
              <a:t> </a:t>
            </a:r>
            <a:r>
              <a:rPr lang="en-US" b="1" dirty="0" err="1"/>
              <a:t>obstacolelor</a:t>
            </a:r>
            <a:r>
              <a:rPr lang="en-US" b="1" dirty="0"/>
              <a:t> </a:t>
            </a:r>
            <a:r>
              <a:rPr lang="en-US" b="1" dirty="0" err="1"/>
              <a:t>nationale</a:t>
            </a:r>
            <a:r>
              <a:rPr lang="en-US" b="1" dirty="0"/>
              <a:t>.</a:t>
            </a:r>
          </a:p>
          <a:p>
            <a:pPr marL="457200" lvl="1" indent="0">
              <a:buNone/>
            </a:pPr>
            <a:r>
              <a:rPr lang="en-US" b="1" dirty="0"/>
              <a:t>    De-a </a:t>
            </a:r>
            <a:r>
              <a:rPr lang="en-US" b="1" dirty="0" err="1"/>
              <a:t>lungul</a:t>
            </a:r>
            <a:r>
              <a:rPr lang="en-US" b="1" dirty="0"/>
              <a:t> </a:t>
            </a:r>
            <a:r>
              <a:rPr lang="en-US" b="1" dirty="0" err="1"/>
              <a:t>vremii</a:t>
            </a:r>
            <a:r>
              <a:rPr lang="en-US" b="1" dirty="0"/>
              <a:t>, </a:t>
            </a:r>
            <a:r>
              <a:rPr lang="en-US" b="1" dirty="0" err="1"/>
              <a:t>mai</a:t>
            </a:r>
            <a:r>
              <a:rPr lang="en-US" b="1" dirty="0"/>
              <a:t> </a:t>
            </a:r>
            <a:r>
              <a:rPr lang="en-US" b="1" dirty="0" err="1"/>
              <a:t>multe</a:t>
            </a:r>
            <a:r>
              <a:rPr lang="en-US" b="1" dirty="0"/>
              <a:t> </a:t>
            </a:r>
            <a:r>
              <a:rPr lang="en-US" b="1" dirty="0" err="1"/>
              <a:t>tarii</a:t>
            </a:r>
            <a:r>
              <a:rPr lang="en-US" b="1" dirty="0"/>
              <a:t> au </a:t>
            </a:r>
            <a:r>
              <a:rPr lang="en-US" b="1" dirty="0" err="1"/>
              <a:t>aderat</a:t>
            </a:r>
            <a:r>
              <a:rPr lang="en-US" b="1" dirty="0"/>
              <a:t> la </a:t>
            </a:r>
            <a:r>
              <a:rPr lang="en-US" b="1" u="sng" dirty="0"/>
              <a:t>CEE</a:t>
            </a:r>
            <a:r>
              <a:rPr lang="en-US" b="1" dirty="0"/>
              <a:t>. </a:t>
            </a:r>
            <a:r>
              <a:rPr lang="en-US" b="1" dirty="0" err="1"/>
              <a:t>Ele</a:t>
            </a:r>
            <a:r>
              <a:rPr lang="en-US" b="1" dirty="0"/>
              <a:t> au </a:t>
            </a:r>
            <a:r>
              <a:rPr lang="en-US" b="1" dirty="0" err="1"/>
              <a:t>inceput</a:t>
            </a:r>
            <a:r>
              <a:rPr lang="en-US" b="1" dirty="0"/>
              <a:t> </a:t>
            </a:r>
            <a:r>
              <a:rPr lang="en-US" b="1" dirty="0" err="1"/>
              <a:t>sa</a:t>
            </a:r>
            <a:r>
              <a:rPr lang="en-US" b="1" dirty="0"/>
              <a:t> </a:t>
            </a:r>
            <a:r>
              <a:rPr lang="en-US" b="1" dirty="0" err="1"/>
              <a:t>colaboreze</a:t>
            </a:r>
            <a:r>
              <a:rPr lang="en-US" b="1" dirty="0"/>
              <a:t> in </a:t>
            </a:r>
            <a:r>
              <a:rPr lang="en-US" b="1" dirty="0" err="1"/>
              <a:t>mult</a:t>
            </a:r>
            <a:r>
              <a:rPr lang="en-US" b="1" dirty="0"/>
              <a:t> </a:t>
            </a:r>
            <a:r>
              <a:rPr lang="en-US" b="1" dirty="0" err="1"/>
              <a:t>mai</a:t>
            </a:r>
            <a:r>
              <a:rPr lang="en-US" b="1" dirty="0"/>
              <a:t> </a:t>
            </a:r>
            <a:r>
              <a:rPr lang="en-US" b="1" dirty="0" err="1"/>
              <a:t>multe</a:t>
            </a:r>
            <a:r>
              <a:rPr lang="en-US" b="1" dirty="0"/>
              <a:t> </a:t>
            </a:r>
            <a:r>
              <a:rPr lang="en-US" b="1" dirty="0" err="1"/>
              <a:t>domenii</a:t>
            </a:r>
            <a:r>
              <a:rPr lang="en-US" b="1" dirty="0"/>
              <a:t> (</a:t>
            </a:r>
            <a:r>
              <a:rPr lang="en-US" b="1" dirty="0" err="1"/>
              <a:t>protectia</a:t>
            </a:r>
            <a:r>
              <a:rPr lang="en-US" b="1" dirty="0"/>
              <a:t> </a:t>
            </a:r>
            <a:r>
              <a:rPr lang="en-US" b="1" dirty="0" err="1"/>
              <a:t>mediului</a:t>
            </a:r>
            <a:r>
              <a:rPr lang="en-US" b="1" dirty="0"/>
              <a:t>, </a:t>
            </a:r>
            <a:r>
              <a:rPr lang="en-US" b="1" dirty="0" err="1"/>
              <a:t>constructia</a:t>
            </a:r>
            <a:r>
              <a:rPr lang="en-US" b="1" dirty="0"/>
              <a:t> de </a:t>
            </a:r>
            <a:r>
              <a:rPr lang="en-US" b="1" dirty="0" err="1"/>
              <a:t>drumuri</a:t>
            </a:r>
            <a:r>
              <a:rPr lang="en-US" b="1" dirty="0"/>
              <a:t> </a:t>
            </a:r>
            <a:r>
              <a:rPr lang="en-US" b="1" dirty="0" err="1"/>
              <a:t>si</a:t>
            </a:r>
            <a:r>
              <a:rPr lang="en-US" b="1" dirty="0"/>
              <a:t> </a:t>
            </a:r>
            <a:r>
              <a:rPr lang="en-US" b="1" dirty="0" err="1"/>
              <a:t>poduri</a:t>
            </a:r>
            <a:r>
              <a:rPr lang="en-US" b="1" dirty="0"/>
              <a:t>, etc.). De </a:t>
            </a:r>
            <a:r>
              <a:rPr lang="en-US" b="1" dirty="0" err="1"/>
              <a:t>aceea</a:t>
            </a:r>
            <a:r>
              <a:rPr lang="en-US" b="1" dirty="0"/>
              <a:t>, </a:t>
            </a:r>
            <a:r>
              <a:rPr lang="en-US" b="1" u="sng" dirty="0"/>
              <a:t>CEE</a:t>
            </a:r>
            <a:r>
              <a:rPr lang="en-US" b="1" dirty="0"/>
              <a:t> a </a:t>
            </a:r>
            <a:r>
              <a:rPr lang="en-US" b="1" dirty="0" err="1"/>
              <a:t>decis</a:t>
            </a:r>
            <a:r>
              <a:rPr lang="en-US" b="1" dirty="0"/>
              <a:t> </a:t>
            </a:r>
            <a:r>
              <a:rPr lang="en-US" b="1" dirty="0" err="1"/>
              <a:t>sa</a:t>
            </a:r>
            <a:r>
              <a:rPr lang="en-US" b="1" dirty="0"/>
              <a:t> se </a:t>
            </a:r>
            <a:r>
              <a:rPr lang="en-US" b="1" dirty="0" err="1"/>
              <a:t>renumeasca</a:t>
            </a:r>
            <a:r>
              <a:rPr lang="en-US" b="1" dirty="0"/>
              <a:t> </a:t>
            </a:r>
            <a:r>
              <a:rPr lang="en-US" b="1" u="sng" dirty="0" err="1"/>
              <a:t>Uniunea</a:t>
            </a:r>
            <a:r>
              <a:rPr lang="en-US" b="1" u="sng" dirty="0"/>
              <a:t> </a:t>
            </a:r>
            <a:r>
              <a:rPr lang="en-US" b="1" u="sng" dirty="0" err="1"/>
              <a:t>Europeana</a:t>
            </a:r>
            <a:endParaRPr lang="en-US" b="1" u="sng" dirty="0"/>
          </a:p>
        </p:txBody>
      </p:sp>
    </p:spTree>
    <p:extLst>
      <p:ext uri="{BB962C8B-B14F-4D97-AF65-F5344CB8AC3E}">
        <p14:creationId xmlns:p14="http://schemas.microsoft.com/office/powerpoint/2010/main" val="840817474"/>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59D90A-20F5-4848-8BB2-4B262FCE954A}"/>
              </a:ext>
            </a:extLst>
          </p:cNvPr>
          <p:cNvSpPr>
            <a:spLocks noGrp="1"/>
          </p:cNvSpPr>
          <p:nvPr>
            <p:ph type="title"/>
          </p:nvPr>
        </p:nvSpPr>
        <p:spPr>
          <a:xfrm>
            <a:off x="2183654" y="992718"/>
            <a:ext cx="8761413" cy="432321"/>
          </a:xfrm>
        </p:spPr>
        <p:txBody>
          <a:bodyPr>
            <a:normAutofit fontScale="90000"/>
          </a:bodyPr>
          <a:lstStyle/>
          <a:p>
            <a:r>
              <a:rPr lang="en-US" dirty="0"/>
              <a:t>   </a:t>
            </a:r>
            <a:r>
              <a:rPr lang="en-US" dirty="0" err="1"/>
              <a:t>Tarile</a:t>
            </a:r>
            <a:r>
              <a:rPr lang="en-US" dirty="0"/>
              <a:t> din </a:t>
            </a:r>
            <a:r>
              <a:rPr lang="en-US" dirty="0" err="1"/>
              <a:t>Uniunea</a:t>
            </a:r>
            <a:r>
              <a:rPr lang="en-US" dirty="0"/>
              <a:t> </a:t>
            </a:r>
            <a:r>
              <a:rPr lang="en-US" dirty="0" err="1"/>
              <a:t>Europeana</a:t>
            </a:r>
            <a:endParaRPr lang="en-US" dirty="0"/>
          </a:p>
        </p:txBody>
      </p:sp>
      <p:pic>
        <p:nvPicPr>
          <p:cNvPr id="5" name="Content Placeholder 4">
            <a:extLst>
              <a:ext uri="{FF2B5EF4-FFF2-40B4-BE49-F238E27FC236}">
                <a16:creationId xmlns:a16="http://schemas.microsoft.com/office/drawing/2014/main" xmlns="" id="{BDC7C2D3-C9AF-45D9-820C-AFBE056B4B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9484" y="1625461"/>
            <a:ext cx="5521769" cy="4453946"/>
          </a:xfrm>
        </p:spPr>
      </p:pic>
    </p:spTree>
    <p:extLst>
      <p:ext uri="{BB962C8B-B14F-4D97-AF65-F5344CB8AC3E}">
        <p14:creationId xmlns:p14="http://schemas.microsoft.com/office/powerpoint/2010/main" val="154015855"/>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C49230-DB22-417B-BCC4-13559B3EFF0A}"/>
              </a:ext>
            </a:extLst>
          </p:cNvPr>
          <p:cNvSpPr>
            <a:spLocks noGrp="1"/>
          </p:cNvSpPr>
          <p:nvPr>
            <p:ph type="title"/>
          </p:nvPr>
        </p:nvSpPr>
        <p:spPr/>
        <p:txBody>
          <a:bodyPr/>
          <a:lstStyle/>
          <a:p>
            <a:r>
              <a:rPr lang="en-US" dirty="0"/>
              <a:t> </a:t>
            </a:r>
            <a:r>
              <a:rPr lang="en-US" sz="3600" dirty="0"/>
              <a:t>Cine conduce </a:t>
            </a:r>
            <a:r>
              <a:rPr lang="en-US" sz="3600" dirty="0" err="1"/>
              <a:t>Uniunea</a:t>
            </a:r>
            <a:r>
              <a:rPr lang="en-US" sz="3600" dirty="0"/>
              <a:t> </a:t>
            </a:r>
            <a:r>
              <a:rPr lang="en-US" sz="3600" dirty="0" err="1"/>
              <a:t>Europeana</a:t>
            </a:r>
            <a:r>
              <a:rPr lang="en-US" sz="3600" dirty="0"/>
              <a:t>?</a:t>
            </a:r>
          </a:p>
        </p:txBody>
      </p:sp>
      <p:sp>
        <p:nvSpPr>
          <p:cNvPr id="3" name="Content Placeholder 2">
            <a:extLst>
              <a:ext uri="{FF2B5EF4-FFF2-40B4-BE49-F238E27FC236}">
                <a16:creationId xmlns:a16="http://schemas.microsoft.com/office/drawing/2014/main" xmlns="" id="{227B39B5-A310-4C45-8ADF-35587F1C5DCC}"/>
              </a:ext>
            </a:extLst>
          </p:cNvPr>
          <p:cNvSpPr>
            <a:spLocks noGrp="1"/>
          </p:cNvSpPr>
          <p:nvPr>
            <p:ph idx="1"/>
          </p:nvPr>
        </p:nvSpPr>
        <p:spPr>
          <a:xfrm>
            <a:off x="961901" y="2505694"/>
            <a:ext cx="9642764" cy="3675412"/>
          </a:xfrm>
        </p:spPr>
        <p:txBody>
          <a:bodyPr>
            <a:normAutofit fontScale="92500" lnSpcReduction="10000"/>
          </a:bodyPr>
          <a:lstStyle/>
          <a:p>
            <a:pPr marL="0" indent="0">
              <a:buNone/>
            </a:pPr>
            <a:r>
              <a:rPr lang="en-US" b="1" dirty="0" err="1"/>
              <a:t>Parlamentul</a:t>
            </a:r>
            <a:r>
              <a:rPr lang="en-US" b="1" dirty="0"/>
              <a:t> European- </a:t>
            </a:r>
            <a:r>
              <a:rPr lang="en-US" b="1" dirty="0" err="1"/>
              <a:t>Reprezinta</a:t>
            </a:r>
            <a:r>
              <a:rPr lang="en-US" b="1" dirty="0"/>
              <a:t> </a:t>
            </a:r>
            <a:r>
              <a:rPr lang="en-US" b="1" dirty="0" err="1"/>
              <a:t>toti</a:t>
            </a:r>
            <a:r>
              <a:rPr lang="en-US" b="1" dirty="0"/>
              <a:t> </a:t>
            </a:r>
            <a:r>
              <a:rPr lang="en-US" b="1" dirty="0" err="1"/>
              <a:t>cetatenii</a:t>
            </a:r>
            <a:r>
              <a:rPr lang="en-US" b="1" dirty="0"/>
              <a:t> din UE. </a:t>
            </a:r>
            <a:r>
              <a:rPr lang="en-US" b="1" dirty="0" err="1"/>
              <a:t>Membrii</a:t>
            </a:r>
            <a:r>
              <a:rPr lang="en-US" b="1" dirty="0"/>
              <a:t> </a:t>
            </a:r>
            <a:r>
              <a:rPr lang="en-US" b="1" dirty="0" err="1"/>
              <a:t>sai</a:t>
            </a:r>
            <a:r>
              <a:rPr lang="en-US" b="1" dirty="0"/>
              <a:t> sunt </a:t>
            </a:r>
            <a:r>
              <a:rPr lang="en-US" b="1" dirty="0" err="1"/>
              <a:t>alesi</a:t>
            </a:r>
            <a:r>
              <a:rPr lang="en-US" b="1" dirty="0"/>
              <a:t> in </a:t>
            </a:r>
            <a:r>
              <a:rPr lang="en-US" b="1" dirty="0" err="1"/>
              <a:t>cadrul</a:t>
            </a:r>
            <a:r>
              <a:rPr lang="en-US" b="1" dirty="0"/>
              <a:t> </a:t>
            </a:r>
            <a:r>
              <a:rPr lang="en-US" b="1" dirty="0" err="1"/>
              <a:t>unor</a:t>
            </a:r>
            <a:r>
              <a:rPr lang="en-US" b="1" dirty="0"/>
              <a:t> </a:t>
            </a:r>
            <a:r>
              <a:rPr lang="en-US" b="1" dirty="0" err="1"/>
              <a:t>alegeri</a:t>
            </a:r>
            <a:r>
              <a:rPr lang="en-US" b="1" dirty="0"/>
              <a:t> o data la 5 ani. </a:t>
            </a:r>
            <a:r>
              <a:rPr lang="en-US" b="1" dirty="0" err="1"/>
              <a:t>Toti</a:t>
            </a:r>
            <a:r>
              <a:rPr lang="en-US" b="1" dirty="0"/>
              <a:t> </a:t>
            </a:r>
            <a:r>
              <a:rPr lang="en-US" b="1" dirty="0" err="1"/>
              <a:t>cetatenii</a:t>
            </a:r>
            <a:r>
              <a:rPr lang="en-US" b="1" dirty="0"/>
              <a:t> </a:t>
            </a:r>
            <a:r>
              <a:rPr lang="en-US" b="1" dirty="0" err="1"/>
              <a:t>adulti</a:t>
            </a:r>
            <a:r>
              <a:rPr lang="en-US" b="1" dirty="0"/>
              <a:t> din UE au </a:t>
            </a:r>
            <a:r>
              <a:rPr lang="en-US" b="1" dirty="0" err="1"/>
              <a:t>drept</a:t>
            </a:r>
            <a:r>
              <a:rPr lang="en-US" b="1" dirty="0"/>
              <a:t> de </a:t>
            </a:r>
            <a:r>
              <a:rPr lang="en-US" b="1" dirty="0" err="1"/>
              <a:t>vot</a:t>
            </a:r>
            <a:endParaRPr lang="en-US" b="1" dirty="0"/>
          </a:p>
          <a:p>
            <a:pPr marL="0" indent="0">
              <a:buNone/>
            </a:pPr>
            <a:endParaRPr lang="en-US" b="1" dirty="0"/>
          </a:p>
          <a:p>
            <a:pPr marL="0" indent="0">
              <a:buNone/>
            </a:pPr>
            <a:r>
              <a:rPr lang="en-US" b="1" dirty="0" err="1"/>
              <a:t>Consiliul</a:t>
            </a:r>
            <a:r>
              <a:rPr lang="en-US" b="1" dirty="0"/>
              <a:t> </a:t>
            </a:r>
            <a:r>
              <a:rPr lang="en-US" b="1" dirty="0" err="1"/>
              <a:t>Europei</a:t>
            </a:r>
            <a:r>
              <a:rPr lang="en-US" b="1" dirty="0"/>
              <a:t>- </a:t>
            </a:r>
            <a:r>
              <a:rPr lang="en-US" b="1" dirty="0" err="1"/>
              <a:t>ministrii</a:t>
            </a:r>
            <a:r>
              <a:rPr lang="en-US" b="1" dirty="0"/>
              <a:t> </a:t>
            </a:r>
            <a:r>
              <a:rPr lang="en-US" b="1" dirty="0" err="1"/>
              <a:t>statelor</a:t>
            </a:r>
            <a:r>
              <a:rPr lang="en-US" b="1" dirty="0"/>
              <a:t> se </a:t>
            </a:r>
            <a:r>
              <a:rPr lang="en-US" b="1" dirty="0" err="1"/>
              <a:t>intalnesc</a:t>
            </a:r>
            <a:r>
              <a:rPr lang="en-US" b="1" dirty="0"/>
              <a:t> </a:t>
            </a:r>
            <a:r>
              <a:rPr lang="en-US" b="1" dirty="0" err="1"/>
              <a:t>pentru</a:t>
            </a:r>
            <a:r>
              <a:rPr lang="en-US" b="1" dirty="0"/>
              <a:t> a </a:t>
            </a:r>
            <a:r>
              <a:rPr lang="en-US" b="1" dirty="0" err="1"/>
              <a:t>discuta</a:t>
            </a:r>
            <a:r>
              <a:rPr lang="en-US" b="1" dirty="0"/>
              <a:t> </a:t>
            </a:r>
            <a:r>
              <a:rPr lang="en-US" b="1" dirty="0" err="1"/>
              <a:t>probleme</a:t>
            </a:r>
            <a:r>
              <a:rPr lang="en-US" b="1" dirty="0"/>
              <a:t> </a:t>
            </a:r>
            <a:r>
              <a:rPr lang="en-US" b="1" dirty="0" err="1"/>
              <a:t>referitoare</a:t>
            </a:r>
            <a:r>
              <a:rPr lang="en-US" b="1" dirty="0"/>
              <a:t> la </a:t>
            </a:r>
            <a:r>
              <a:rPr lang="en-US" b="1" dirty="0" err="1"/>
              <a:t>Uniune</a:t>
            </a:r>
            <a:r>
              <a:rPr lang="en-US" b="1" dirty="0"/>
              <a:t>, </a:t>
            </a:r>
            <a:r>
              <a:rPr lang="en-US" b="1" dirty="0" err="1"/>
              <a:t>pentru</a:t>
            </a:r>
            <a:r>
              <a:rPr lang="en-US" b="1" dirty="0"/>
              <a:t> a </a:t>
            </a:r>
            <a:r>
              <a:rPr lang="en-US" b="1" dirty="0" err="1"/>
              <a:t>lua</a:t>
            </a:r>
            <a:r>
              <a:rPr lang="en-US" b="1" dirty="0"/>
              <a:t> </a:t>
            </a:r>
            <a:r>
              <a:rPr lang="en-US" b="1" dirty="0" err="1"/>
              <a:t>decizii</a:t>
            </a:r>
            <a:r>
              <a:rPr lang="en-US" b="1" dirty="0"/>
              <a:t> </a:t>
            </a:r>
            <a:r>
              <a:rPr lang="en-US" b="1" dirty="0" err="1"/>
              <a:t>si</a:t>
            </a:r>
            <a:r>
              <a:rPr lang="en-US" b="1" dirty="0"/>
              <a:t> </a:t>
            </a:r>
            <a:r>
              <a:rPr lang="en-US" b="1" dirty="0" err="1"/>
              <a:t>pentru</a:t>
            </a:r>
            <a:r>
              <a:rPr lang="en-US" b="1" dirty="0"/>
              <a:t> a </a:t>
            </a:r>
            <a:r>
              <a:rPr lang="en-US" b="1" dirty="0" err="1"/>
              <a:t>adopta</a:t>
            </a:r>
            <a:r>
              <a:rPr lang="en-US" b="1" dirty="0"/>
              <a:t> </a:t>
            </a:r>
            <a:r>
              <a:rPr lang="en-US" b="1" dirty="0" err="1"/>
              <a:t>acte</a:t>
            </a:r>
            <a:r>
              <a:rPr lang="en-US" b="1" dirty="0"/>
              <a:t> legislative.</a:t>
            </a:r>
          </a:p>
          <a:p>
            <a:pPr marL="0" indent="0">
              <a:buNone/>
            </a:pPr>
            <a:endParaRPr lang="en-US" b="1" dirty="0"/>
          </a:p>
          <a:p>
            <a:pPr marL="0" indent="0">
              <a:buNone/>
            </a:pPr>
            <a:r>
              <a:rPr lang="en-US" b="1" dirty="0" err="1"/>
              <a:t>Consiliul</a:t>
            </a:r>
            <a:r>
              <a:rPr lang="en-US" b="1" dirty="0"/>
              <a:t> European- </a:t>
            </a:r>
            <a:r>
              <a:rPr lang="en-US" b="1" dirty="0" err="1"/>
              <a:t>toti</a:t>
            </a:r>
            <a:r>
              <a:rPr lang="en-US" b="1" dirty="0"/>
              <a:t> </a:t>
            </a:r>
            <a:r>
              <a:rPr lang="en-US" b="1" dirty="0" err="1"/>
              <a:t>liderii</a:t>
            </a:r>
            <a:r>
              <a:rPr lang="en-US" b="1" dirty="0"/>
              <a:t> </a:t>
            </a:r>
            <a:r>
              <a:rPr lang="en-US" b="1" dirty="0" err="1"/>
              <a:t>tarilor</a:t>
            </a:r>
            <a:r>
              <a:rPr lang="en-US" b="1" dirty="0"/>
              <a:t> din UE se </a:t>
            </a:r>
            <a:r>
              <a:rPr lang="en-US" b="1" dirty="0" err="1"/>
              <a:t>reunesc</a:t>
            </a:r>
            <a:r>
              <a:rPr lang="en-US" b="1" dirty="0"/>
              <a:t> </a:t>
            </a:r>
            <a:r>
              <a:rPr lang="en-US" b="1" dirty="0" err="1"/>
              <a:t>pentru</a:t>
            </a:r>
            <a:r>
              <a:rPr lang="en-US" b="1" dirty="0"/>
              <a:t> a </a:t>
            </a:r>
            <a:r>
              <a:rPr lang="en-US" b="1" dirty="0" err="1"/>
              <a:t>stabili</a:t>
            </a:r>
            <a:r>
              <a:rPr lang="en-US" b="1" dirty="0"/>
              <a:t> </a:t>
            </a:r>
            <a:r>
              <a:rPr lang="en-US" b="1" dirty="0" err="1"/>
              <a:t>strategia</a:t>
            </a:r>
            <a:r>
              <a:rPr lang="en-US" b="1" dirty="0"/>
              <a:t> </a:t>
            </a:r>
            <a:r>
              <a:rPr lang="en-US" b="1" dirty="0" err="1"/>
              <a:t>generala</a:t>
            </a:r>
            <a:r>
              <a:rPr lang="en-US" b="1" dirty="0"/>
              <a:t> a </a:t>
            </a:r>
            <a:r>
              <a:rPr lang="en-US" b="1" dirty="0" err="1"/>
              <a:t>Europei</a:t>
            </a:r>
            <a:r>
              <a:rPr lang="en-US" b="1" dirty="0"/>
              <a:t>.</a:t>
            </a:r>
          </a:p>
        </p:txBody>
      </p:sp>
    </p:spTree>
    <p:extLst>
      <p:ext uri="{BB962C8B-B14F-4D97-AF65-F5344CB8AC3E}">
        <p14:creationId xmlns:p14="http://schemas.microsoft.com/office/powerpoint/2010/main" val="3217384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11FDBA-5AC7-452D-96F8-FB1B6BA137A7}"/>
              </a:ext>
            </a:extLst>
          </p:cNvPr>
          <p:cNvSpPr>
            <a:spLocks noGrp="1"/>
          </p:cNvSpPr>
          <p:nvPr>
            <p:ph type="title"/>
          </p:nvPr>
        </p:nvSpPr>
        <p:spPr>
          <a:xfrm>
            <a:off x="3943350" y="1011768"/>
            <a:ext cx="8640017" cy="706964"/>
          </a:xfrm>
        </p:spPr>
        <p:txBody>
          <a:bodyPr>
            <a:normAutofit fontScale="90000"/>
          </a:bodyPr>
          <a:lstStyle/>
          <a:p>
            <a:r>
              <a:rPr lang="en-US" dirty="0"/>
              <a:t>Alte </a:t>
            </a:r>
            <a:r>
              <a:rPr lang="en-US" dirty="0" err="1"/>
              <a:t>institutii</a:t>
            </a:r>
            <a:endParaRPr lang="en-US" dirty="0"/>
          </a:p>
        </p:txBody>
      </p:sp>
      <p:sp>
        <p:nvSpPr>
          <p:cNvPr id="3" name="Content Placeholder 2">
            <a:extLst>
              <a:ext uri="{FF2B5EF4-FFF2-40B4-BE49-F238E27FC236}">
                <a16:creationId xmlns:a16="http://schemas.microsoft.com/office/drawing/2014/main" xmlns="" id="{25023F40-05F3-40A2-9DE7-48DE79723692}"/>
              </a:ext>
            </a:extLst>
          </p:cNvPr>
          <p:cNvSpPr>
            <a:spLocks noGrp="1"/>
          </p:cNvSpPr>
          <p:nvPr>
            <p:ph idx="1"/>
          </p:nvPr>
        </p:nvSpPr>
        <p:spPr>
          <a:xfrm>
            <a:off x="2050304" y="2841625"/>
            <a:ext cx="8825659" cy="3416300"/>
          </a:xfrm>
        </p:spPr>
        <p:txBody>
          <a:bodyPr>
            <a:normAutofit/>
          </a:bodyPr>
          <a:lstStyle/>
          <a:p>
            <a:r>
              <a:rPr lang="en-US" sz="4400" dirty="0"/>
              <a:t>Curtea de </a:t>
            </a:r>
            <a:r>
              <a:rPr lang="en-US" sz="4400" dirty="0" err="1"/>
              <a:t>Justitie</a:t>
            </a:r>
            <a:endParaRPr lang="en-US" sz="4400" dirty="0"/>
          </a:p>
          <a:p>
            <a:r>
              <a:rPr lang="en-US" sz="4400" dirty="0"/>
              <a:t>Banca </a:t>
            </a:r>
            <a:r>
              <a:rPr lang="en-US" sz="4400" dirty="0" err="1"/>
              <a:t>Centrala</a:t>
            </a:r>
            <a:r>
              <a:rPr lang="en-US" sz="4400" dirty="0"/>
              <a:t> </a:t>
            </a:r>
            <a:r>
              <a:rPr lang="en-US" sz="4400" dirty="0" err="1"/>
              <a:t>Europeana</a:t>
            </a:r>
            <a:endParaRPr lang="en-US" sz="4400" dirty="0"/>
          </a:p>
          <a:p>
            <a:r>
              <a:rPr lang="en-US" sz="4400" dirty="0"/>
              <a:t>Curtea de </a:t>
            </a:r>
            <a:r>
              <a:rPr lang="en-US" sz="4400" dirty="0" err="1"/>
              <a:t>Conturi</a:t>
            </a:r>
            <a:r>
              <a:rPr lang="en-US" sz="4400" dirty="0"/>
              <a:t> </a:t>
            </a:r>
            <a:r>
              <a:rPr lang="en-US" sz="4400" dirty="0" err="1"/>
              <a:t>Europeana</a:t>
            </a:r>
            <a:endParaRPr lang="en-US" sz="4400" dirty="0"/>
          </a:p>
        </p:txBody>
      </p:sp>
    </p:spTree>
    <p:extLst>
      <p:ext uri="{BB962C8B-B14F-4D97-AF65-F5344CB8AC3E}">
        <p14:creationId xmlns:p14="http://schemas.microsoft.com/office/powerpoint/2010/main" val="19630087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3863000"/>
          </a:xfrm>
        </p:spPr>
        <p:txBody>
          <a:bodyPr>
            <a:normAutofit/>
          </a:bodyPr>
          <a:lstStyle/>
          <a:p>
            <a:r>
              <a:rPr lang="en-US" sz="5400" b="1" i="1" dirty="0" smtClean="0"/>
              <a:t>PROIECTE CLASA A XI A </a:t>
            </a:r>
            <a:endParaRPr lang="en-US" sz="5400" b="1" i="1" dirty="0"/>
          </a:p>
        </p:txBody>
      </p:sp>
      <p:sp>
        <p:nvSpPr>
          <p:cNvPr id="3" name="Content Placeholder 2"/>
          <p:cNvSpPr>
            <a:spLocks noGrp="1"/>
          </p:cNvSpPr>
          <p:nvPr>
            <p:ph idx="1"/>
          </p:nvPr>
        </p:nvSpPr>
        <p:spPr>
          <a:xfrm>
            <a:off x="2153392" y="682278"/>
            <a:ext cx="7885215" cy="4272699"/>
          </a:xfrm>
        </p:spPr>
        <p:txBody>
          <a:bodyPr/>
          <a:lstStyle/>
          <a:p>
            <a:endParaRPr lang="en-US" dirty="0" smtClean="0"/>
          </a:p>
          <a:p>
            <a:endParaRPr lang="en-US" dirty="0"/>
          </a:p>
          <a:p>
            <a:endParaRPr lang="en-US" dirty="0"/>
          </a:p>
        </p:txBody>
      </p:sp>
    </p:spTree>
    <p:extLst>
      <p:ext uri="{BB962C8B-B14F-4D97-AF65-F5344CB8AC3E}">
        <p14:creationId xmlns:p14="http://schemas.microsoft.com/office/powerpoint/2010/main" val="532165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PROIECTE CLASA a  X a</a:t>
            </a:r>
            <a:endParaRPr lang="en-US" dirty="0"/>
          </a:p>
        </p:txBody>
      </p:sp>
      <p:pic>
        <p:nvPicPr>
          <p:cNvPr id="4" name="Imagine 3"/>
          <p:cNvPicPr>
            <a:picLocks noGrp="1"/>
          </p:cNvPicPr>
          <p:nvPr>
            <p:ph idx="1"/>
          </p:nvPr>
        </p:nvPicPr>
        <p:blipFill>
          <a:blip r:embed="rId2"/>
          <a:stretch>
            <a:fillRect/>
          </a:stretch>
        </p:blipFill>
        <p:spPr>
          <a:xfrm>
            <a:off x="1035927" y="2505694"/>
            <a:ext cx="4331720" cy="3218211"/>
          </a:xfrm>
          <a:prstGeom prst="rect">
            <a:avLst/>
          </a:prstGeom>
        </p:spPr>
      </p:pic>
      <p:sp>
        <p:nvSpPr>
          <p:cNvPr id="5" name="Rectangle 4"/>
          <p:cNvSpPr/>
          <p:nvPr/>
        </p:nvSpPr>
        <p:spPr>
          <a:xfrm>
            <a:off x="5533901" y="1859340"/>
            <a:ext cx="5747657" cy="3416320"/>
          </a:xfrm>
          <a:prstGeom prst="rect">
            <a:avLst/>
          </a:prstGeom>
        </p:spPr>
        <p:txBody>
          <a:bodyPr wrap="square">
            <a:spAutoFit/>
          </a:bodyPr>
          <a:lstStyle/>
          <a:p>
            <a:pPr>
              <a:spcAft>
                <a:spcPts val="0"/>
              </a:spcAft>
            </a:pPr>
            <a:r>
              <a:rPr lang="ro-RO" dirty="0" smtClean="0">
                <a:solidFill>
                  <a:srgbClr val="8EAADB"/>
                </a:solidFill>
                <a:effectLst/>
                <a:latin typeface="Calibri" panose="020F0502020204030204" pitchFamily="34" charset="0"/>
                <a:ea typeface="Times New Roman" panose="02020603050405020304" pitchFamily="18" charset="0"/>
                <a:cs typeface="Times New Roman" panose="02020603050405020304" pitchFamily="18" charset="0"/>
              </a:rPr>
              <a:t>Ziua Europei, cunoscută și sub numele de „Ziua Schuman”, este marcată în fiecare an, la data de 9 mai</a:t>
            </a:r>
            <a:endParaRPr lang="en-US"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ro-RO" dirty="0" smtClea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8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ro-RO" dirty="0" smtClean="0">
                <a:effectLst/>
                <a:latin typeface="Calibri" panose="020F0502020204030204" pitchFamily="34" charset="0"/>
                <a:ea typeface="Times New Roman" panose="02020603050405020304" pitchFamily="18" charset="0"/>
                <a:cs typeface="Times New Roman" panose="02020603050405020304" pitchFamily="18" charset="0"/>
              </a:rPr>
              <a:t>La 9 mai 1950, la cinci ani după încheierea celui de-Al Doilea Război Mondial, ministrul francez de externe, Robert Schuman, în cadrul unui discurs ţinut la Paris, propunea plasarea producţiei de cărbune şi oţel sub controlul unei autorităţi comune, pentru a se controla în acest fel producţia de armament şi posibilitatea ca un viitor conflict militar să poată fi evitat, potrivit europa.eu. Propunerea lui Robert Schuman este considerată a fi piatra de temelie a Uniunii Europene.</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2104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725714" y="712519"/>
            <a:ext cx="9641443" cy="5315583"/>
          </a:xfrm>
          <a:prstGeom prst="rect">
            <a:avLst/>
          </a:prstGeom>
          <a:noFill/>
          <a:ln>
            <a:noFill/>
          </a:ln>
        </p:spPr>
      </p:pic>
    </p:spTree>
    <p:extLst>
      <p:ext uri="{BB962C8B-B14F-4D97-AF65-F5344CB8AC3E}">
        <p14:creationId xmlns:p14="http://schemas.microsoft.com/office/powerpoint/2010/main" val="992969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5"/>
          <p:cNvPicPr preferRelativeResize="0"/>
          <p:nvPr/>
        </p:nvPicPr>
        <p:blipFill>
          <a:blip r:embed="rId3">
            <a:alphaModFix/>
          </a:blip>
          <a:stretch>
            <a:fillRect/>
          </a:stretch>
        </p:blipFill>
        <p:spPr>
          <a:xfrm>
            <a:off x="783771" y="831273"/>
            <a:ext cx="10402785" cy="5379522"/>
          </a:xfrm>
          <a:prstGeom prst="rect">
            <a:avLst/>
          </a:prstGeom>
          <a:noFill/>
          <a:ln>
            <a:noFill/>
          </a:ln>
        </p:spPr>
      </p:pic>
    </p:spTree>
    <p:extLst>
      <p:ext uri="{BB962C8B-B14F-4D97-AF65-F5344CB8AC3E}">
        <p14:creationId xmlns:p14="http://schemas.microsoft.com/office/powerpoint/2010/main" val="813445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Google Shape;70;p16"/>
          <p:cNvPicPr preferRelativeResize="0"/>
          <p:nvPr/>
        </p:nvPicPr>
        <p:blipFill>
          <a:blip r:embed="rId3">
            <a:alphaModFix/>
          </a:blip>
          <a:stretch>
            <a:fillRect/>
          </a:stretch>
        </p:blipFill>
        <p:spPr>
          <a:xfrm>
            <a:off x="760021" y="724395"/>
            <a:ext cx="10557163" cy="5522026"/>
          </a:xfrm>
          <a:prstGeom prst="rect">
            <a:avLst/>
          </a:prstGeom>
          <a:noFill/>
          <a:ln>
            <a:noFill/>
          </a:ln>
        </p:spPr>
      </p:pic>
    </p:spTree>
    <p:extLst>
      <p:ext uri="{BB962C8B-B14F-4D97-AF65-F5344CB8AC3E}">
        <p14:creationId xmlns:p14="http://schemas.microsoft.com/office/powerpoint/2010/main" val="1985022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842FC1B7-524F-4CA5-A471-53769BACCA31}"/>
              </a:ext>
            </a:extLst>
          </p:cNvPr>
          <p:cNvSpPr>
            <a:spLocks noGrp="1"/>
          </p:cNvSpPr>
          <p:nvPr>
            <p:ph type="title"/>
          </p:nvPr>
        </p:nvSpPr>
        <p:spPr/>
        <p:txBody>
          <a:bodyPr/>
          <a:lstStyle/>
          <a:p>
            <a:endParaRPr lang="ro-RO"/>
          </a:p>
        </p:txBody>
      </p:sp>
      <p:pic>
        <p:nvPicPr>
          <p:cNvPr id="7" name="Substituent conținut 6">
            <a:extLst>
              <a:ext uri="{FF2B5EF4-FFF2-40B4-BE49-F238E27FC236}">
                <a16:creationId xmlns="" xmlns:a16="http://schemas.microsoft.com/office/drawing/2014/main" id="{9B620F59-64FA-4F5F-922F-2D137898B899}"/>
              </a:ext>
            </a:extLst>
          </p:cNvPr>
          <p:cNvPicPr>
            <a:picLocks noGrp="1" noChangeAspect="1"/>
          </p:cNvPicPr>
          <p:nvPr>
            <p:ph idx="1"/>
          </p:nvPr>
        </p:nvPicPr>
        <p:blipFill>
          <a:blip r:embed="rId2"/>
          <a:stretch>
            <a:fillRect/>
          </a:stretch>
        </p:blipFill>
        <p:spPr>
          <a:xfrm>
            <a:off x="-76702" y="0"/>
            <a:ext cx="12268701" cy="6858000"/>
          </a:xfrm>
          <a:prstGeom prst="rect">
            <a:avLst/>
          </a:prstGeom>
        </p:spPr>
      </p:pic>
    </p:spTree>
    <p:extLst>
      <p:ext uri="{BB962C8B-B14F-4D97-AF65-F5344CB8AC3E}">
        <p14:creationId xmlns:p14="http://schemas.microsoft.com/office/powerpoint/2010/main" val="15869769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 xmlns:a16="http://schemas.microsoft.com/office/drawing/2014/main" id="{5C6B5C5E-0AA4-4CDF-8972-89002CD4E8E8}"/>
              </a:ext>
            </a:extLst>
          </p:cNvPr>
          <p:cNvSpPr>
            <a:spLocks noGrp="1"/>
          </p:cNvSpPr>
          <p:nvPr>
            <p:ph type="title"/>
          </p:nvPr>
        </p:nvSpPr>
        <p:spPr>
          <a:xfrm>
            <a:off x="1555668" y="1223158"/>
            <a:ext cx="8597736" cy="95003"/>
          </a:xfrm>
        </p:spPr>
        <p:txBody>
          <a:bodyPr>
            <a:normAutofit fontScale="90000"/>
          </a:bodyPr>
          <a:lstStyle/>
          <a:p>
            <a:r>
              <a:rPr lang="ro-RO" sz="2700" u="sng" dirty="0">
                <a:solidFill>
                  <a:schemeClr val="tx1"/>
                </a:solidFill>
              </a:rPr>
              <a:t>Tratatul de la Maastricht (1992–2007)</a:t>
            </a:r>
            <a:r>
              <a:rPr lang="ro-RO" dirty="0">
                <a:solidFill>
                  <a:schemeClr val="tx1"/>
                </a:solidFill>
              </a:rPr>
              <a:t/>
            </a:r>
            <a:br>
              <a:rPr lang="ro-RO" dirty="0">
                <a:solidFill>
                  <a:schemeClr val="tx1"/>
                </a:solidFill>
              </a:rPr>
            </a:br>
            <a:endParaRPr lang="ro-RO" dirty="0">
              <a:solidFill>
                <a:schemeClr val="tx1"/>
              </a:solidFill>
            </a:endParaRPr>
          </a:p>
        </p:txBody>
      </p:sp>
      <p:sp>
        <p:nvSpPr>
          <p:cNvPr id="3" name="Substituent conținut 2">
            <a:extLst>
              <a:ext uri="{FF2B5EF4-FFF2-40B4-BE49-F238E27FC236}">
                <a16:creationId xmlns="" xmlns:a16="http://schemas.microsoft.com/office/drawing/2014/main" id="{E58AADD6-BE35-4DE6-B3DC-DB53EE3151ED}"/>
              </a:ext>
            </a:extLst>
          </p:cNvPr>
          <p:cNvSpPr>
            <a:spLocks noGrp="1"/>
          </p:cNvSpPr>
          <p:nvPr>
            <p:ph idx="1"/>
          </p:nvPr>
        </p:nvSpPr>
        <p:spPr>
          <a:xfrm>
            <a:off x="1068779" y="1484415"/>
            <a:ext cx="10285021" cy="4690753"/>
          </a:xfrm>
        </p:spPr>
        <p:txBody>
          <a:bodyPr numCol="2">
            <a:normAutofit/>
          </a:bodyPr>
          <a:lstStyle/>
          <a:p>
            <a:pPr marL="0" indent="0">
              <a:buNone/>
            </a:pPr>
            <a:endParaRPr lang="ro-RO" sz="1600" dirty="0"/>
          </a:p>
          <a:p>
            <a:pPr marL="0" indent="0">
              <a:buNone/>
            </a:pPr>
            <a:r>
              <a:rPr lang="ro-RO" sz="2000" dirty="0"/>
              <a:t>Moneda euro a fost introdusă în 2002, înlocuind monedele naționale în 12 state membre. Astăzi, zona euro include 19 țări.</a:t>
            </a:r>
          </a:p>
          <a:p>
            <a:pPr marL="0" indent="0">
              <a:buNone/>
            </a:pPr>
            <a:r>
              <a:rPr lang="ro-RO" sz="2000" dirty="0"/>
              <a:t>Uniunea Europeană a fost înființată în mod oficial când Tratatul de la Maastricht — al cărui principali arhitecți au fost Helmut Kohl și François Mitterrand — a intrat în vigoare la 1 noiembrie 1993.[32] Tratatul a dat EEC denumirea de Comunitatea Europeană, chiar dacă a fost menționată ca atare înaintea tratatului. Odată cu extinderea planificată pentru a include fostele state comuniste din Europa Centrală și de Est, precum și Cipru și Malta, criteriile de la Copenhaga pentru aderarea la UE au fost convenite în iunie 1993. Extinderea UE a introdus un nou nivel de complexitate și dezacorduri.[31] În 1995, Austria, Finlanda și Suedia au aderat la UE.</a:t>
            </a:r>
          </a:p>
          <a:p>
            <a:pPr marL="0" indent="0">
              <a:buNone/>
            </a:pPr>
            <a:r>
              <a:rPr lang="ro-RO" sz="2000" dirty="0"/>
              <a:t>În 2002, bancnotele și monedele euro au înlocuit monedele naționale în 12 state membre. De atunci, zona euro a crescut și cuprinde 19 țări. În 2004, UE a înregistrat cea mai mare extindere când Cipru, Republica Cehă, Estonia, Ungaria, Letonia, Lituania, Malta, Polonia, Slovacia și Slovenia au aderat la Uniune.</a:t>
            </a:r>
          </a:p>
          <a:p>
            <a:pPr marL="0" indent="0">
              <a:buNone/>
            </a:pPr>
            <a:endParaRPr lang="ro-RO" sz="2000" dirty="0"/>
          </a:p>
        </p:txBody>
      </p:sp>
    </p:spTree>
    <p:extLst>
      <p:ext uri="{BB962C8B-B14F-4D97-AF65-F5344CB8AC3E}">
        <p14:creationId xmlns:p14="http://schemas.microsoft.com/office/powerpoint/2010/main" val="167809880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a:extLst>
              <a:ext uri="{FF2B5EF4-FFF2-40B4-BE49-F238E27FC236}">
                <a16:creationId xmlns="" xmlns:a16="http://schemas.microsoft.com/office/drawing/2014/main" id="{F5D4D6A4-7A27-44A4-A50E-A79C8A86CB29}"/>
              </a:ext>
            </a:extLst>
          </p:cNvPr>
          <p:cNvSpPr>
            <a:spLocks noGrp="1"/>
          </p:cNvSpPr>
          <p:nvPr>
            <p:ph idx="1"/>
          </p:nvPr>
        </p:nvSpPr>
        <p:spPr>
          <a:xfrm>
            <a:off x="1033154" y="1338606"/>
            <a:ext cx="10200904" cy="4838357"/>
          </a:xfrm>
        </p:spPr>
        <p:txBody>
          <a:bodyPr>
            <a:noAutofit/>
          </a:bodyPr>
          <a:lstStyle/>
          <a:p>
            <a:pPr marL="0" indent="0">
              <a:buNone/>
            </a:pPr>
            <a:r>
              <a:rPr lang="en-US" sz="2000" dirty="0" smtClean="0">
                <a:solidFill>
                  <a:schemeClr val="tx1"/>
                </a:solidFill>
              </a:rPr>
              <a:t>                                                                 </a:t>
            </a:r>
            <a:r>
              <a:rPr lang="ro-RO" sz="2000" dirty="0" smtClean="0">
                <a:solidFill>
                  <a:schemeClr val="tx1"/>
                </a:solidFill>
              </a:rPr>
              <a:t>2010 </a:t>
            </a:r>
            <a:r>
              <a:rPr lang="ro-RO" sz="2000" dirty="0">
                <a:solidFill>
                  <a:schemeClr val="tx1"/>
                </a:solidFill>
              </a:rPr>
              <a:t>- 2019</a:t>
            </a:r>
          </a:p>
          <a:p>
            <a:pPr marL="0" indent="0">
              <a:buNone/>
            </a:pPr>
            <a:r>
              <a:rPr lang="en-US" sz="2000" dirty="0" smtClean="0"/>
              <a:t>                                                               </a:t>
            </a:r>
            <a:r>
              <a:rPr lang="ro-RO" sz="2000" dirty="0" smtClean="0"/>
              <a:t>Un </a:t>
            </a:r>
            <a:r>
              <a:rPr lang="ro-RO" sz="2000" dirty="0"/>
              <a:t>deceniu dificil</a:t>
            </a:r>
          </a:p>
          <a:p>
            <a:pPr marL="0" indent="0">
              <a:buNone/>
            </a:pPr>
            <a:r>
              <a:rPr lang="ro-RO" sz="2000" dirty="0"/>
              <a:t>Criza economică globală lovește puternic Europa. UE ajută mai multe țări să facă față dificultăților și pune bazele așa-numitei „uniuni bancare” pentru a face sectorul bancar mai sigur și mai fiabil. În 2012, Uniunea Europeană primește Premiul Nobel pentru Pace. În 2013, Croația devine al 28-lea stat membru al UE. Schimbările climatice reprezintă în continuare un subiect important, iar liderii politici convin să reducă emisiile poluante. La alegerile europene din 2014, în Parlamentul European sunt aleși mai mulți deputați eurosceptici. În urma anexării Crimeii de către Rusia, se stabilește o nouă politică de securitate. Creșterea extremismului religios în Orientul Mijlociu și în diferite țări și regiuni ale lumii conduce la tulburări și războaie care determină numeroase persoane să-și părăsească țara și să încerce să se refugieze în Europa. UE se confruntă nu doar cu dilema gestionării fluxului de </a:t>
            </a:r>
            <a:r>
              <a:rPr lang="ro-RO" sz="2000" dirty="0" err="1"/>
              <a:t>migranți</a:t>
            </a:r>
            <a:r>
              <a:rPr lang="ro-RO" sz="2000" dirty="0"/>
              <a:t>, ci și cu mai multe atacuri teroriste.</a:t>
            </a:r>
          </a:p>
          <a:p>
            <a:pPr marL="0" indent="0">
              <a:buNone/>
            </a:pPr>
            <a:endParaRPr lang="ro-RO" sz="2000" dirty="0"/>
          </a:p>
          <a:p>
            <a:pPr marL="0" indent="0">
              <a:buNone/>
            </a:pPr>
            <a:r>
              <a:rPr lang="ro-RO" sz="2000" dirty="0">
                <a:solidFill>
                  <a:schemeClr val="tx1"/>
                </a:solidFill>
              </a:rPr>
              <a:t>2020 </a:t>
            </a:r>
            <a:r>
              <a:rPr lang="ro-RO" sz="2000" dirty="0"/>
              <a:t>– prezent</a:t>
            </a:r>
          </a:p>
        </p:txBody>
      </p:sp>
    </p:spTree>
    <p:extLst>
      <p:ext uri="{BB962C8B-B14F-4D97-AF65-F5344CB8AC3E}">
        <p14:creationId xmlns:p14="http://schemas.microsoft.com/office/powerpoint/2010/main" val="39730885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175" y="1866935"/>
            <a:ext cx="9096498" cy="3046988"/>
          </a:xfrm>
          <a:prstGeom prst="rect">
            <a:avLst/>
          </a:prstGeom>
        </p:spPr>
        <p:txBody>
          <a:bodyPr wrap="square">
            <a:spAutoFit/>
          </a:bodyPr>
          <a:lstStyle/>
          <a:p>
            <a:r>
              <a:rPr lang="en-US" i="1" dirty="0" smtClean="0"/>
              <a:t> </a:t>
            </a:r>
            <a:r>
              <a:rPr lang="en-US" i="1" dirty="0"/>
              <a:t>„</a:t>
            </a:r>
            <a:r>
              <a:rPr lang="en-US" sz="3200" i="1" dirty="0" err="1"/>
              <a:t>Va</a:t>
            </a:r>
            <a:r>
              <a:rPr lang="en-US" sz="3200" i="1" dirty="0"/>
              <a:t> </a:t>
            </a:r>
            <a:r>
              <a:rPr lang="en-US" sz="3200" i="1" dirty="0" err="1"/>
              <a:t>veni</a:t>
            </a:r>
            <a:r>
              <a:rPr lang="en-US" sz="3200" i="1" dirty="0"/>
              <a:t> o </a:t>
            </a:r>
            <a:r>
              <a:rPr lang="en-US" sz="3200" i="1" dirty="0" err="1"/>
              <a:t>zi</a:t>
            </a:r>
            <a:r>
              <a:rPr lang="en-US" sz="3200" i="1" dirty="0"/>
              <a:t> </a:t>
            </a:r>
            <a:r>
              <a:rPr lang="en-US" sz="3200" i="1" dirty="0" err="1"/>
              <a:t>în</a:t>
            </a:r>
            <a:r>
              <a:rPr lang="en-US" sz="3200" i="1" dirty="0"/>
              <a:t> care </a:t>
            </a:r>
            <a:r>
              <a:rPr lang="en-US" sz="3200" i="1" dirty="0" err="1"/>
              <a:t>voi</a:t>
            </a:r>
            <a:r>
              <a:rPr lang="en-US" sz="3200" i="1" dirty="0"/>
              <a:t> , </a:t>
            </a:r>
            <a:r>
              <a:rPr lang="en-US" sz="3200" i="1" dirty="0" err="1"/>
              <a:t>francezi</a:t>
            </a:r>
            <a:r>
              <a:rPr lang="en-US" sz="3200" i="1" dirty="0"/>
              <a:t>, </a:t>
            </a:r>
            <a:r>
              <a:rPr lang="en-US" sz="3200" i="1" dirty="0" err="1"/>
              <a:t>ruşi</a:t>
            </a:r>
            <a:r>
              <a:rPr lang="en-US" sz="3200" i="1" dirty="0"/>
              <a:t>, </a:t>
            </a:r>
            <a:r>
              <a:rPr lang="en-US" sz="3200" i="1" dirty="0" err="1"/>
              <a:t>italieni</a:t>
            </a:r>
            <a:r>
              <a:rPr lang="en-US" sz="3200" i="1" dirty="0"/>
              <a:t>, </a:t>
            </a:r>
            <a:r>
              <a:rPr lang="en-US" sz="3200" i="1" dirty="0" err="1"/>
              <a:t>germani</a:t>
            </a:r>
            <a:r>
              <a:rPr lang="en-US" sz="3200" i="1" dirty="0"/>
              <a:t>, </a:t>
            </a:r>
            <a:r>
              <a:rPr lang="en-US" sz="3200" i="1" dirty="0" err="1"/>
              <a:t>voi</a:t>
            </a:r>
            <a:r>
              <a:rPr lang="en-US" sz="3200" i="1" dirty="0"/>
              <a:t> </a:t>
            </a:r>
            <a:r>
              <a:rPr lang="en-US" sz="3200" i="1" dirty="0" err="1"/>
              <a:t>toate</a:t>
            </a:r>
            <a:r>
              <a:rPr lang="en-US" sz="3200" i="1" dirty="0"/>
              <a:t> </a:t>
            </a:r>
            <a:r>
              <a:rPr lang="en-US" sz="3200" i="1" dirty="0" err="1" smtClean="0"/>
              <a:t>natiunile</a:t>
            </a:r>
            <a:r>
              <a:rPr lang="en-US" sz="3200" i="1" dirty="0" smtClean="0"/>
              <a:t> </a:t>
            </a:r>
            <a:r>
              <a:rPr lang="en-US" sz="3200" i="1" dirty="0" err="1"/>
              <a:t>continentului</a:t>
            </a:r>
            <a:r>
              <a:rPr lang="en-US" sz="3200" i="1" dirty="0"/>
              <a:t>, </a:t>
            </a:r>
            <a:r>
              <a:rPr lang="en-US" sz="3200" i="1" dirty="0" err="1"/>
              <a:t>fără</a:t>
            </a:r>
            <a:r>
              <a:rPr lang="en-US" sz="3200" i="1" dirty="0"/>
              <a:t> </a:t>
            </a:r>
            <a:r>
              <a:rPr lang="en-US" sz="3200" i="1" dirty="0" err="1"/>
              <a:t>să</a:t>
            </a:r>
            <a:r>
              <a:rPr lang="en-US" sz="3200" i="1" dirty="0"/>
              <a:t> </a:t>
            </a:r>
            <a:r>
              <a:rPr lang="en-US" sz="3200" i="1" dirty="0" err="1"/>
              <a:t>vă</a:t>
            </a:r>
            <a:r>
              <a:rPr lang="en-US" sz="3200" i="1" dirty="0"/>
              <a:t> </a:t>
            </a:r>
            <a:r>
              <a:rPr lang="en-US" sz="3200" i="1" dirty="0" err="1" smtClean="0"/>
              <a:t>pierdeti</a:t>
            </a:r>
            <a:r>
              <a:rPr lang="en-US" sz="3200" i="1" dirty="0" smtClean="0"/>
              <a:t> </a:t>
            </a:r>
            <a:r>
              <a:rPr lang="en-US" sz="3200" i="1" dirty="0" err="1" smtClean="0"/>
              <a:t>calitătile</a:t>
            </a:r>
            <a:r>
              <a:rPr lang="en-US" sz="3200" i="1" dirty="0" smtClean="0"/>
              <a:t> </a:t>
            </a:r>
            <a:r>
              <a:rPr lang="en-US" sz="3200" i="1" dirty="0" err="1"/>
              <a:t>distincte</a:t>
            </a:r>
            <a:r>
              <a:rPr lang="en-US" sz="3200" i="1" dirty="0"/>
              <a:t> </a:t>
            </a:r>
            <a:r>
              <a:rPr lang="en-US" sz="3200" i="1" dirty="0" err="1"/>
              <a:t>şi</a:t>
            </a:r>
            <a:r>
              <a:rPr lang="en-US" sz="3200" i="1" dirty="0"/>
              <a:t> </a:t>
            </a:r>
            <a:r>
              <a:rPr lang="en-US" sz="3200" i="1" dirty="0" err="1"/>
              <a:t>glorioasa</a:t>
            </a:r>
            <a:r>
              <a:rPr lang="en-US" sz="3200" i="1" dirty="0"/>
              <a:t> </a:t>
            </a:r>
            <a:r>
              <a:rPr lang="en-US" sz="3200" i="1" dirty="0" err="1"/>
              <a:t>voastra</a:t>
            </a:r>
            <a:r>
              <a:rPr lang="en-US" sz="3200" i="1" dirty="0"/>
              <a:t> </a:t>
            </a:r>
            <a:r>
              <a:rPr lang="en-US" sz="3200" i="1" dirty="0" err="1"/>
              <a:t>individualitate</a:t>
            </a:r>
            <a:r>
              <a:rPr lang="en-US" sz="3200" i="1" dirty="0"/>
              <a:t>, </a:t>
            </a:r>
            <a:r>
              <a:rPr lang="en-US" sz="3200" i="1" dirty="0" err="1" smtClean="0"/>
              <a:t>veti</a:t>
            </a:r>
            <a:r>
              <a:rPr lang="en-US" sz="3200" i="1" dirty="0" smtClean="0"/>
              <a:t> </a:t>
            </a:r>
            <a:r>
              <a:rPr lang="en-US" sz="3200" i="1" dirty="0" err="1"/>
              <a:t>fonda</a:t>
            </a:r>
            <a:r>
              <a:rPr lang="en-US" sz="3200" i="1" dirty="0"/>
              <a:t> o </a:t>
            </a:r>
            <a:r>
              <a:rPr lang="en-US" sz="3200" i="1" dirty="0" err="1"/>
              <a:t>unitate</a:t>
            </a:r>
            <a:r>
              <a:rPr lang="en-US" sz="3200" i="1" dirty="0"/>
              <a:t> </a:t>
            </a:r>
            <a:r>
              <a:rPr lang="en-US" sz="3200" i="1" dirty="0" err="1"/>
              <a:t>superioară</a:t>
            </a:r>
            <a:r>
              <a:rPr lang="en-US" sz="3200" i="1" dirty="0"/>
              <a:t> </a:t>
            </a:r>
            <a:r>
              <a:rPr lang="en-US" sz="3200" i="1" dirty="0" err="1"/>
              <a:t>şi</a:t>
            </a:r>
            <a:r>
              <a:rPr lang="en-US" sz="3200" i="1" dirty="0"/>
              <a:t> </a:t>
            </a:r>
            <a:r>
              <a:rPr lang="en-US" sz="3200" i="1" dirty="0" err="1" smtClean="0"/>
              <a:t>veti</a:t>
            </a:r>
            <a:r>
              <a:rPr lang="en-US" sz="3200" i="1" dirty="0" smtClean="0"/>
              <a:t> </a:t>
            </a:r>
            <a:r>
              <a:rPr lang="en-US" sz="3200" i="1" dirty="0" err="1"/>
              <a:t>construi</a:t>
            </a:r>
            <a:r>
              <a:rPr lang="en-US" sz="3200" i="1" dirty="0"/>
              <a:t> </a:t>
            </a:r>
            <a:r>
              <a:rPr lang="en-US" sz="3200" i="1" dirty="0" err="1"/>
              <a:t>fraternitatea</a:t>
            </a:r>
            <a:r>
              <a:rPr lang="en-US" sz="3200" i="1" dirty="0"/>
              <a:t> </a:t>
            </a:r>
            <a:r>
              <a:rPr lang="en-US" sz="3200" i="1" dirty="0" err="1"/>
              <a:t>europeană</a:t>
            </a:r>
            <a:r>
              <a:rPr lang="en-US" sz="3200" i="1" dirty="0"/>
              <a:t>“. </a:t>
            </a:r>
            <a:endParaRPr lang="en-US" sz="3200" i="1" dirty="0" smtClean="0"/>
          </a:p>
          <a:p>
            <a:r>
              <a:rPr lang="en-US" sz="3200" i="1" dirty="0"/>
              <a:t> </a:t>
            </a:r>
            <a:r>
              <a:rPr lang="en-US" sz="3200" i="1" dirty="0" smtClean="0"/>
              <a:t>                                                                                                                Victor Hugo, 1849</a:t>
            </a:r>
            <a:endParaRPr lang="en-US" sz="3200" i="1" dirty="0"/>
          </a:p>
        </p:txBody>
      </p:sp>
    </p:spTree>
    <p:extLst>
      <p:ext uri="{BB962C8B-B14F-4D97-AF65-F5344CB8AC3E}">
        <p14:creationId xmlns:p14="http://schemas.microsoft.com/office/powerpoint/2010/main" val="12495235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2" name="Rectangle 1"/>
          <p:cNvSpPr/>
          <p:nvPr/>
        </p:nvSpPr>
        <p:spPr>
          <a:xfrm>
            <a:off x="2048256" y="1145370"/>
            <a:ext cx="8924544" cy="3970318"/>
          </a:xfrm>
          <a:prstGeom prst="rect">
            <a:avLst/>
          </a:prstGeom>
        </p:spPr>
        <p:txBody>
          <a:bodyPr wrap="square">
            <a:spAutoFit/>
          </a:bodyPr>
          <a:lstStyle/>
          <a:p>
            <a:r>
              <a:rPr lang="en-US" sz="2800" b="1" i="1" dirty="0" err="1"/>
              <a:t>Trebuie</a:t>
            </a:r>
            <a:r>
              <a:rPr lang="en-US" sz="2800" b="1" i="1" dirty="0"/>
              <a:t> </a:t>
            </a:r>
            <a:r>
              <a:rPr lang="en-US" sz="2800" b="1" i="1" dirty="0" err="1"/>
              <a:t>să</a:t>
            </a:r>
            <a:r>
              <a:rPr lang="en-US" sz="2800" b="1" i="1" dirty="0"/>
              <a:t> </a:t>
            </a:r>
            <a:r>
              <a:rPr lang="en-US" sz="2800" b="1" i="1" dirty="0" err="1"/>
              <a:t>construim</a:t>
            </a:r>
            <a:r>
              <a:rPr lang="en-US" sz="2800" b="1" i="1" dirty="0"/>
              <a:t> un </a:t>
            </a:r>
            <a:r>
              <a:rPr lang="en-US" sz="2800" b="1" i="1" dirty="0" err="1"/>
              <a:t>fel</a:t>
            </a:r>
            <a:r>
              <a:rPr lang="en-US" sz="2800" b="1" i="1" dirty="0"/>
              <a:t> de State Unite ale </a:t>
            </a:r>
            <a:r>
              <a:rPr lang="en-US" sz="2800" b="1" i="1" dirty="0" err="1"/>
              <a:t>Europei</a:t>
            </a:r>
            <a:r>
              <a:rPr lang="en-US" sz="2800" b="1" i="1" dirty="0"/>
              <a:t>. Este </a:t>
            </a:r>
            <a:r>
              <a:rPr lang="en-US" sz="2800" b="1" i="1" dirty="0" err="1"/>
              <a:t>unicul</a:t>
            </a:r>
            <a:r>
              <a:rPr lang="en-US" sz="2800" b="1" i="1" dirty="0"/>
              <a:t> </a:t>
            </a:r>
            <a:r>
              <a:rPr lang="en-US" sz="2800" b="1" i="1" dirty="0" err="1"/>
              <a:t>mijloc</a:t>
            </a:r>
            <a:r>
              <a:rPr lang="en-US" sz="2800" b="1" i="1" dirty="0"/>
              <a:t> de a </a:t>
            </a:r>
            <a:r>
              <a:rPr lang="en-US" sz="2800" b="1" i="1" dirty="0" err="1"/>
              <a:t>permite</a:t>
            </a:r>
            <a:r>
              <a:rPr lang="en-US" sz="2800" b="1" i="1" dirty="0"/>
              <a:t> </a:t>
            </a:r>
            <a:r>
              <a:rPr lang="en-US" sz="2800" b="1" i="1" dirty="0" err="1"/>
              <a:t>sutelor</a:t>
            </a:r>
            <a:r>
              <a:rPr lang="en-US" sz="2800" b="1" i="1" dirty="0"/>
              <a:t> de </a:t>
            </a:r>
            <a:r>
              <a:rPr lang="en-US" sz="2800" b="1" i="1" dirty="0" err="1"/>
              <a:t>milioane</a:t>
            </a:r>
            <a:r>
              <a:rPr lang="en-US" sz="2800" b="1" i="1" dirty="0"/>
              <a:t> de </a:t>
            </a:r>
            <a:r>
              <a:rPr lang="en-US" sz="2800" b="1" i="1" dirty="0" err="1"/>
              <a:t>muncitori</a:t>
            </a:r>
            <a:r>
              <a:rPr lang="en-US" sz="2800" b="1" i="1" dirty="0"/>
              <a:t> de a </a:t>
            </a:r>
            <a:r>
              <a:rPr lang="en-US" sz="2800" b="1" i="1" dirty="0" err="1"/>
              <a:t>regăsi</a:t>
            </a:r>
            <a:r>
              <a:rPr lang="en-US" sz="2800" b="1" i="1" dirty="0"/>
              <a:t> </a:t>
            </a:r>
            <a:r>
              <a:rPr lang="en-US" sz="2800" b="1" i="1" dirty="0" err="1"/>
              <a:t>bucuriile</a:t>
            </a:r>
            <a:r>
              <a:rPr lang="en-US" sz="2800" b="1" i="1" dirty="0"/>
              <a:t> simple </a:t>
            </a:r>
            <a:r>
              <a:rPr lang="en-US" sz="2800" b="1" i="1" dirty="0" err="1"/>
              <a:t>şi</a:t>
            </a:r>
            <a:r>
              <a:rPr lang="en-US" sz="2800" b="1" i="1" dirty="0"/>
              <a:t> </a:t>
            </a:r>
            <a:r>
              <a:rPr lang="en-US" sz="2800" b="1" i="1" dirty="0" err="1" smtClean="0"/>
              <a:t>sperantele</a:t>
            </a:r>
            <a:r>
              <a:rPr lang="en-US" sz="2800" b="1" i="1" dirty="0" smtClean="0"/>
              <a:t> </a:t>
            </a:r>
            <a:r>
              <a:rPr lang="en-US" sz="2800" b="1" i="1" dirty="0"/>
              <a:t>care </a:t>
            </a:r>
            <a:r>
              <a:rPr lang="en-US" sz="2800" b="1" i="1" dirty="0" err="1"/>
              <a:t>fac</a:t>
            </a:r>
            <a:r>
              <a:rPr lang="en-US" sz="2800" b="1" i="1" dirty="0"/>
              <a:t> ca </a:t>
            </a:r>
            <a:r>
              <a:rPr lang="en-US" sz="2800" b="1" i="1" dirty="0" err="1" smtClean="0"/>
              <a:t>viata</a:t>
            </a:r>
            <a:r>
              <a:rPr lang="en-US" sz="2800" b="1" i="1" dirty="0" smtClean="0"/>
              <a:t> </a:t>
            </a:r>
            <a:r>
              <a:rPr lang="en-US" sz="2800" b="1" i="1" dirty="0" err="1"/>
              <a:t>să</a:t>
            </a:r>
            <a:r>
              <a:rPr lang="en-US" sz="2800" b="1" i="1" dirty="0"/>
              <a:t> </a:t>
            </a:r>
            <a:r>
              <a:rPr lang="en-US" sz="2800" b="1" i="1" dirty="0" err="1"/>
              <a:t>merite</a:t>
            </a:r>
            <a:r>
              <a:rPr lang="en-US" sz="2800" b="1" i="1" dirty="0"/>
              <a:t> a fi </a:t>
            </a:r>
            <a:r>
              <a:rPr lang="en-US" sz="2800" b="1" i="1" dirty="0" err="1"/>
              <a:t>trăită</a:t>
            </a:r>
            <a:r>
              <a:rPr lang="en-US" sz="2800" b="1" i="1" dirty="0"/>
              <a:t>... De </a:t>
            </a:r>
            <a:r>
              <a:rPr lang="en-US" sz="2800" b="1" i="1" dirty="0" err="1"/>
              <a:t>ce</a:t>
            </a:r>
            <a:r>
              <a:rPr lang="en-US" sz="2800" b="1" i="1" dirty="0"/>
              <a:t> n-</a:t>
            </a:r>
            <a:r>
              <a:rPr lang="en-US" sz="2800" b="1" i="1" dirty="0" err="1"/>
              <a:t>ar</a:t>
            </a:r>
            <a:r>
              <a:rPr lang="en-US" sz="2800" b="1" i="1" dirty="0"/>
              <a:t> </a:t>
            </a:r>
            <a:r>
              <a:rPr lang="en-US" sz="2800" b="1" i="1" dirty="0" err="1"/>
              <a:t>exista</a:t>
            </a:r>
            <a:r>
              <a:rPr lang="en-US" sz="2800" b="1" i="1" dirty="0"/>
              <a:t> un </a:t>
            </a:r>
            <a:r>
              <a:rPr lang="en-US" sz="2800" b="1" i="1" dirty="0" err="1"/>
              <a:t>grup</a:t>
            </a:r>
            <a:r>
              <a:rPr lang="en-US" sz="2800" b="1" i="1" dirty="0"/>
              <a:t> </a:t>
            </a:r>
            <a:r>
              <a:rPr lang="en-US" sz="2800" b="1" i="1" dirty="0" err="1"/>
              <a:t>european</a:t>
            </a:r>
            <a:r>
              <a:rPr lang="en-US" sz="2800" b="1" i="1" dirty="0"/>
              <a:t> </a:t>
            </a:r>
            <a:r>
              <a:rPr lang="en-US" sz="2800" b="1" i="1" dirty="0" err="1"/>
              <a:t>capabil</a:t>
            </a:r>
            <a:r>
              <a:rPr lang="en-US" sz="2800" b="1" i="1" dirty="0"/>
              <a:t> </a:t>
            </a:r>
            <a:r>
              <a:rPr lang="en-US" sz="2800" b="1" i="1" dirty="0" err="1"/>
              <a:t>să</a:t>
            </a:r>
            <a:r>
              <a:rPr lang="en-US" sz="2800" b="1" i="1" dirty="0"/>
              <a:t> </a:t>
            </a:r>
            <a:r>
              <a:rPr lang="en-US" sz="2800" b="1" i="1" dirty="0" err="1"/>
              <a:t>dea</a:t>
            </a:r>
            <a:r>
              <a:rPr lang="en-US" sz="2800" b="1" i="1" dirty="0"/>
              <a:t> un sentiment de patriotism </a:t>
            </a:r>
            <a:r>
              <a:rPr lang="en-US" sz="2800" b="1" i="1" dirty="0" err="1"/>
              <a:t>extins</a:t>
            </a:r>
            <a:r>
              <a:rPr lang="en-US" sz="2800" b="1" i="1" dirty="0"/>
              <a:t> </a:t>
            </a:r>
            <a:r>
              <a:rPr lang="en-US" sz="2800" b="1" i="1" dirty="0" err="1"/>
              <a:t>şi</a:t>
            </a:r>
            <a:r>
              <a:rPr lang="en-US" sz="2800" b="1" i="1" dirty="0"/>
              <a:t> de </a:t>
            </a:r>
            <a:r>
              <a:rPr lang="en-US" sz="2800" b="1" i="1" dirty="0" err="1" smtClean="0"/>
              <a:t>cetătenie</a:t>
            </a:r>
            <a:r>
              <a:rPr lang="en-US" sz="2800" b="1" i="1" dirty="0" smtClean="0"/>
              <a:t> </a:t>
            </a:r>
            <a:r>
              <a:rPr lang="en-US" sz="2800" b="1" i="1" dirty="0" err="1"/>
              <a:t>comună</a:t>
            </a:r>
            <a:r>
              <a:rPr lang="en-US" sz="2800" b="1" i="1" dirty="0"/>
              <a:t> </a:t>
            </a:r>
            <a:r>
              <a:rPr lang="en-US" sz="2800" b="1" i="1" dirty="0" err="1"/>
              <a:t>popoarelor</a:t>
            </a:r>
            <a:r>
              <a:rPr lang="en-US" sz="2800" b="1" i="1" dirty="0"/>
              <a:t> </a:t>
            </a:r>
            <a:r>
              <a:rPr lang="en-US" sz="2800" b="1" i="1" dirty="0" err="1"/>
              <a:t>înspăimântate</a:t>
            </a:r>
            <a:r>
              <a:rPr lang="en-US" sz="2800" b="1" i="1" dirty="0"/>
              <a:t> ale </a:t>
            </a:r>
            <a:r>
              <a:rPr lang="en-US" sz="2800" b="1" i="1" dirty="0" err="1"/>
              <a:t>acestui</a:t>
            </a:r>
            <a:r>
              <a:rPr lang="en-US" sz="2800" b="1" i="1" dirty="0"/>
              <a:t> continent turbulent </a:t>
            </a:r>
            <a:r>
              <a:rPr lang="en-US" sz="2800" b="1" i="1" dirty="0" err="1"/>
              <a:t>şi</a:t>
            </a:r>
            <a:r>
              <a:rPr lang="en-US" sz="2800" b="1" i="1" dirty="0"/>
              <a:t> </a:t>
            </a:r>
            <a:r>
              <a:rPr lang="en-US" sz="2800" b="1" i="1" dirty="0" err="1"/>
              <a:t>puternic</a:t>
            </a:r>
            <a:r>
              <a:rPr lang="en-US" sz="2800" b="1" i="1" dirty="0"/>
              <a:t> ?“ </a:t>
            </a:r>
            <a:r>
              <a:rPr lang="en-US" sz="2800" b="1" i="1" dirty="0" smtClean="0"/>
              <a:t>   </a:t>
            </a:r>
          </a:p>
          <a:p>
            <a:r>
              <a:rPr lang="en-US" sz="2800" b="1" i="1" dirty="0"/>
              <a:t> </a:t>
            </a:r>
            <a:r>
              <a:rPr lang="en-US" sz="2800" b="1" i="1" dirty="0" smtClean="0"/>
              <a:t>                                                Winston Churchill, 1946</a:t>
            </a:r>
          </a:p>
          <a:p>
            <a:r>
              <a:rPr lang="en-US" sz="2800" b="1" i="1" dirty="0"/>
              <a:t> </a:t>
            </a:r>
            <a:r>
              <a:rPr lang="en-US" sz="2800" b="1" i="1" dirty="0" smtClean="0"/>
              <a:t>                                                                     </a:t>
            </a:r>
            <a:r>
              <a:rPr lang="en-US" sz="2800" i="1" dirty="0" smtClean="0"/>
              <a:t>                           </a:t>
            </a:r>
            <a:r>
              <a:rPr lang="en-US" sz="2800" dirty="0" smtClean="0"/>
              <a:t>                     </a:t>
            </a:r>
            <a:endParaRPr lang="en-US" sz="2800" dirty="0"/>
          </a:p>
        </p:txBody>
      </p:sp>
    </p:spTree>
    <p:extLst>
      <p:ext uri="{BB962C8B-B14F-4D97-AF65-F5344CB8AC3E}">
        <p14:creationId xmlns:p14="http://schemas.microsoft.com/office/powerpoint/2010/main" val="741210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3797" y="1221646"/>
            <a:ext cx="9143999" cy="3970318"/>
          </a:xfrm>
          <a:prstGeom prst="rect">
            <a:avLst/>
          </a:prstGeom>
        </p:spPr>
        <p:txBody>
          <a:bodyPr wrap="square">
            <a:spAutoFit/>
          </a:bodyPr>
          <a:lstStyle/>
          <a:p>
            <a:r>
              <a:rPr lang="en-US" sz="2800" i="1" dirty="0" err="1"/>
              <a:t>Mândră</a:t>
            </a:r>
            <a:r>
              <a:rPr lang="en-US" sz="2800" i="1" dirty="0"/>
              <a:t> de </a:t>
            </a:r>
            <a:r>
              <a:rPr lang="en-US" sz="2800" i="1" dirty="0" err="1" smtClean="0"/>
              <a:t>civilizatia</a:t>
            </a:r>
            <a:r>
              <a:rPr lang="en-US" sz="2800" i="1" dirty="0" smtClean="0"/>
              <a:t> </a:t>
            </a:r>
            <a:r>
              <a:rPr lang="en-US" sz="2800" i="1" dirty="0" err="1"/>
              <a:t>şi</a:t>
            </a:r>
            <a:r>
              <a:rPr lang="en-US" sz="2800" i="1" dirty="0"/>
              <a:t> </a:t>
            </a:r>
            <a:r>
              <a:rPr lang="en-US" sz="2800" i="1" dirty="0" err="1"/>
              <a:t>cultura</a:t>
            </a:r>
            <a:r>
              <a:rPr lang="en-US" sz="2800" i="1" dirty="0"/>
              <a:t> </a:t>
            </a:r>
            <a:r>
              <a:rPr lang="en-US" sz="2800" i="1" dirty="0" err="1"/>
              <a:t>sa</a:t>
            </a:r>
            <a:r>
              <a:rPr lang="en-US" sz="2800" i="1" dirty="0"/>
              <a:t>, Europa </a:t>
            </a:r>
            <a:r>
              <a:rPr lang="en-US" sz="2800" i="1" dirty="0" err="1"/>
              <a:t>parcă</a:t>
            </a:r>
            <a:r>
              <a:rPr lang="en-US" sz="2800" i="1" dirty="0"/>
              <a:t> </a:t>
            </a:r>
            <a:r>
              <a:rPr lang="en-US" sz="2800" i="1" dirty="0" err="1"/>
              <a:t>ar</a:t>
            </a:r>
            <a:r>
              <a:rPr lang="en-US" sz="2800" i="1" dirty="0"/>
              <a:t> </a:t>
            </a:r>
            <a:r>
              <a:rPr lang="en-US" sz="2800" i="1" dirty="0" err="1"/>
              <a:t>vrea</a:t>
            </a:r>
            <a:r>
              <a:rPr lang="en-US" sz="2800" i="1" dirty="0"/>
              <a:t> </a:t>
            </a:r>
            <a:r>
              <a:rPr lang="en-US" sz="2800" i="1" dirty="0" err="1"/>
              <a:t>parcă</a:t>
            </a:r>
            <a:r>
              <a:rPr lang="en-US" sz="2800" i="1" dirty="0"/>
              <a:t> </a:t>
            </a:r>
            <a:r>
              <a:rPr lang="en-US" sz="2800" i="1" dirty="0" err="1"/>
              <a:t>să</a:t>
            </a:r>
            <a:r>
              <a:rPr lang="en-US" sz="2800" i="1" dirty="0"/>
              <a:t> se </a:t>
            </a:r>
            <a:r>
              <a:rPr lang="en-US" sz="2800" i="1" dirty="0" err="1"/>
              <a:t>ferească</a:t>
            </a:r>
            <a:r>
              <a:rPr lang="en-US" sz="2800" i="1" dirty="0"/>
              <a:t> de </a:t>
            </a:r>
            <a:r>
              <a:rPr lang="en-US" sz="2800" i="1" dirty="0" err="1"/>
              <a:t>restul</a:t>
            </a:r>
            <a:r>
              <a:rPr lang="en-US" sz="2800" i="1" dirty="0"/>
              <a:t> </a:t>
            </a:r>
            <a:r>
              <a:rPr lang="en-US" sz="2800" i="1" dirty="0" err="1"/>
              <a:t>lumii</a:t>
            </a:r>
            <a:r>
              <a:rPr lang="en-US" sz="2800" i="1" dirty="0"/>
              <a:t>. </a:t>
            </a:r>
            <a:r>
              <a:rPr lang="en-US" sz="2800" i="1" dirty="0" err="1"/>
              <a:t>Şi-ar</a:t>
            </a:r>
            <a:r>
              <a:rPr lang="en-US" sz="2800" i="1" dirty="0"/>
              <a:t> </a:t>
            </a:r>
            <a:r>
              <a:rPr lang="en-US" sz="2800" i="1" dirty="0" err="1"/>
              <a:t>datora</a:t>
            </a:r>
            <a:r>
              <a:rPr lang="en-US" sz="2800" i="1" dirty="0"/>
              <a:t> </a:t>
            </a:r>
            <a:r>
              <a:rPr lang="en-US" sz="2800" i="1" dirty="0" err="1"/>
              <a:t>originalitatea</a:t>
            </a:r>
            <a:r>
              <a:rPr lang="en-US" sz="2800" i="1" dirty="0"/>
              <a:t> </a:t>
            </a:r>
            <a:r>
              <a:rPr lang="en-US" sz="2800" i="1" dirty="0" err="1"/>
              <a:t>patrimoniului</a:t>
            </a:r>
            <a:r>
              <a:rPr lang="en-US" sz="2800" i="1" dirty="0"/>
              <a:t> </a:t>
            </a:r>
            <a:r>
              <a:rPr lang="en-US" sz="2800" i="1" dirty="0" err="1"/>
              <a:t>ei</a:t>
            </a:r>
            <a:r>
              <a:rPr lang="en-US" sz="2800" i="1" dirty="0"/>
              <a:t> cultural </a:t>
            </a:r>
            <a:r>
              <a:rPr lang="en-US" sz="2800" i="1" dirty="0" err="1"/>
              <a:t>comun</a:t>
            </a:r>
            <a:r>
              <a:rPr lang="en-US" sz="2800" i="1" dirty="0"/>
              <a:t>: </a:t>
            </a:r>
            <a:r>
              <a:rPr lang="en-US" sz="2800" i="1" dirty="0" err="1"/>
              <a:t>antichitatea</a:t>
            </a:r>
            <a:r>
              <a:rPr lang="en-US" sz="2800" i="1" dirty="0"/>
              <a:t> </a:t>
            </a:r>
            <a:r>
              <a:rPr lang="en-US" sz="2800" i="1" dirty="0" err="1"/>
              <a:t>greacă</a:t>
            </a:r>
            <a:r>
              <a:rPr lang="en-US" sz="2800" i="1" dirty="0"/>
              <a:t>, </a:t>
            </a:r>
            <a:r>
              <a:rPr lang="en-US" sz="2800" i="1" dirty="0" err="1"/>
              <a:t>Imperiul</a:t>
            </a:r>
            <a:r>
              <a:rPr lang="en-US" sz="2800" i="1" dirty="0"/>
              <a:t> roman </a:t>
            </a:r>
            <a:r>
              <a:rPr lang="en-US" sz="2800" i="1" dirty="0" err="1"/>
              <a:t>şi</a:t>
            </a:r>
            <a:r>
              <a:rPr lang="en-US" sz="2800" i="1" dirty="0"/>
              <a:t> </a:t>
            </a:r>
            <a:r>
              <a:rPr lang="en-US" sz="2800" i="1" dirty="0" err="1"/>
              <a:t>crştinismul</a:t>
            </a:r>
            <a:r>
              <a:rPr lang="en-US" sz="2800" i="1" dirty="0"/>
              <a:t>. </a:t>
            </a:r>
            <a:r>
              <a:rPr lang="en-US" sz="2800" i="1" dirty="0" err="1"/>
              <a:t>Unitatea</a:t>
            </a:r>
            <a:r>
              <a:rPr lang="en-US" sz="2800" i="1" dirty="0"/>
              <a:t> </a:t>
            </a:r>
            <a:r>
              <a:rPr lang="en-US" sz="2800" i="1" dirty="0" err="1"/>
              <a:t>europeană</a:t>
            </a:r>
            <a:r>
              <a:rPr lang="en-US" sz="2800" i="1" dirty="0"/>
              <a:t> se </a:t>
            </a:r>
            <a:r>
              <a:rPr lang="en-US" sz="2800" i="1" dirty="0" err="1"/>
              <a:t>vrea</a:t>
            </a:r>
            <a:r>
              <a:rPr lang="en-US" sz="2800" i="1" dirty="0"/>
              <a:t> </a:t>
            </a:r>
            <a:r>
              <a:rPr lang="en-US" sz="2800" i="1" dirty="0" err="1"/>
              <a:t>modelul</a:t>
            </a:r>
            <a:r>
              <a:rPr lang="en-US" sz="2800" i="1" dirty="0"/>
              <a:t> </a:t>
            </a:r>
            <a:r>
              <a:rPr lang="en-US" sz="2800" i="1" dirty="0" err="1"/>
              <a:t>unei</a:t>
            </a:r>
            <a:r>
              <a:rPr lang="en-US" sz="2800" i="1" dirty="0"/>
              <a:t> </a:t>
            </a:r>
            <a:r>
              <a:rPr lang="en-US" sz="2800" i="1" dirty="0" err="1" smtClean="0"/>
              <a:t>arisocratii</a:t>
            </a:r>
            <a:r>
              <a:rPr lang="en-US" sz="2800" i="1" dirty="0" smtClean="0"/>
              <a:t> </a:t>
            </a:r>
            <a:r>
              <a:rPr lang="en-US" sz="2800" i="1" dirty="0" err="1"/>
              <a:t>culturale</a:t>
            </a:r>
            <a:r>
              <a:rPr lang="en-US" sz="2800" i="1" dirty="0"/>
              <a:t> cu </a:t>
            </a:r>
            <a:r>
              <a:rPr lang="en-US" sz="2800" i="1" dirty="0" err="1" smtClean="0"/>
              <a:t>aspiratii</a:t>
            </a:r>
            <a:r>
              <a:rPr lang="en-US" sz="2800" i="1" dirty="0" smtClean="0"/>
              <a:t> </a:t>
            </a:r>
            <a:r>
              <a:rPr lang="en-US" sz="2800" i="1" dirty="0" err="1"/>
              <a:t>universale</a:t>
            </a:r>
            <a:r>
              <a:rPr lang="en-US" sz="2800" i="1" dirty="0"/>
              <a:t> </a:t>
            </a:r>
            <a:r>
              <a:rPr lang="en-US" sz="2800" i="1" dirty="0" err="1"/>
              <a:t>şi</a:t>
            </a:r>
            <a:r>
              <a:rPr lang="en-US" sz="2800" i="1" dirty="0"/>
              <a:t> </a:t>
            </a:r>
            <a:r>
              <a:rPr lang="en-US" sz="2800" i="1" dirty="0" err="1"/>
              <a:t>ecumenice</a:t>
            </a:r>
            <a:r>
              <a:rPr lang="en-US" sz="2800" i="1" dirty="0"/>
              <a:t>. Este Europa </a:t>
            </a:r>
            <a:r>
              <a:rPr lang="en-US" sz="2800" i="1" dirty="0" err="1" smtClean="0"/>
              <a:t>învătătorilor</a:t>
            </a:r>
            <a:r>
              <a:rPr lang="en-US" sz="2800" i="1" dirty="0" smtClean="0"/>
              <a:t> </a:t>
            </a:r>
            <a:r>
              <a:rPr lang="en-US" sz="2800" i="1" dirty="0"/>
              <a:t>care </a:t>
            </a:r>
            <a:r>
              <a:rPr lang="en-US" sz="2800" i="1" dirty="0" err="1"/>
              <a:t>predică</a:t>
            </a:r>
            <a:r>
              <a:rPr lang="en-US" sz="2800" i="1" dirty="0"/>
              <a:t> </a:t>
            </a:r>
            <a:r>
              <a:rPr lang="en-US" sz="2800" i="1" dirty="0" err="1" smtClean="0"/>
              <a:t>lectia</a:t>
            </a:r>
            <a:r>
              <a:rPr lang="en-US" sz="2800" i="1" dirty="0" smtClean="0"/>
              <a:t> </a:t>
            </a:r>
            <a:r>
              <a:rPr lang="en-US" sz="2800" i="1" dirty="0"/>
              <a:t>de </a:t>
            </a:r>
            <a:r>
              <a:rPr lang="en-US" sz="2800" i="1" dirty="0" err="1"/>
              <a:t>istorie</a:t>
            </a:r>
            <a:r>
              <a:rPr lang="en-US" sz="2800" i="1" dirty="0"/>
              <a:t>, </a:t>
            </a:r>
            <a:r>
              <a:rPr lang="en-US" sz="2800" i="1" dirty="0" err="1"/>
              <a:t>mândri</a:t>
            </a:r>
            <a:r>
              <a:rPr lang="en-US" sz="2800" i="1" dirty="0"/>
              <a:t> de </a:t>
            </a:r>
            <a:r>
              <a:rPr lang="en-US" sz="2800" i="1" dirty="0" err="1"/>
              <a:t>Epoca</a:t>
            </a:r>
            <a:r>
              <a:rPr lang="en-US" sz="2800" i="1" dirty="0"/>
              <a:t> </a:t>
            </a:r>
            <a:r>
              <a:rPr lang="en-US" sz="2800" i="1" dirty="0" err="1"/>
              <a:t>Luminilor</a:t>
            </a:r>
            <a:r>
              <a:rPr lang="en-US" sz="2800" i="1" dirty="0"/>
              <a:t>. </a:t>
            </a:r>
            <a:r>
              <a:rPr lang="en-US" sz="2800" i="1" dirty="0" err="1"/>
              <a:t>Teritoriul</a:t>
            </a:r>
            <a:r>
              <a:rPr lang="en-US" sz="2800" i="1" dirty="0"/>
              <a:t> </a:t>
            </a:r>
            <a:r>
              <a:rPr lang="en-US" sz="2800" i="1" dirty="0" err="1"/>
              <a:t>comun</a:t>
            </a:r>
            <a:r>
              <a:rPr lang="en-US" sz="2800" i="1" dirty="0"/>
              <a:t> al </a:t>
            </a:r>
            <a:r>
              <a:rPr lang="en-US" sz="2800" i="1" dirty="0" err="1"/>
              <a:t>europenilor</a:t>
            </a:r>
            <a:r>
              <a:rPr lang="en-US" sz="2800" i="1" dirty="0"/>
              <a:t> </a:t>
            </a:r>
            <a:r>
              <a:rPr lang="en-US" sz="2800" i="1" dirty="0" err="1"/>
              <a:t>este</a:t>
            </a:r>
            <a:r>
              <a:rPr lang="en-US" sz="2800" i="1" dirty="0"/>
              <a:t> </a:t>
            </a:r>
            <a:r>
              <a:rPr lang="en-US" sz="2800" i="1" dirty="0" err="1"/>
              <a:t>cultura</a:t>
            </a:r>
            <a:r>
              <a:rPr lang="en-US" sz="2800" i="1" dirty="0"/>
              <a:t>, </a:t>
            </a:r>
            <a:r>
              <a:rPr lang="en-US" sz="2800" i="1" dirty="0" err="1"/>
              <a:t>scria</a:t>
            </a:r>
            <a:r>
              <a:rPr lang="en-US" sz="2800" i="1" dirty="0"/>
              <a:t> Paul Valery. Europa, </a:t>
            </a:r>
            <a:r>
              <a:rPr lang="en-US" sz="2800" i="1" dirty="0" err="1"/>
              <a:t>în</a:t>
            </a:r>
            <a:r>
              <a:rPr lang="en-US" sz="2800" i="1" dirty="0"/>
              <a:t> </a:t>
            </a:r>
            <a:r>
              <a:rPr lang="en-US" sz="2800" i="1" dirty="0" err="1" smtClean="0"/>
              <a:t>dorinta</a:t>
            </a:r>
            <a:r>
              <a:rPr lang="en-US" sz="2800" i="1" dirty="0" smtClean="0"/>
              <a:t> </a:t>
            </a:r>
            <a:r>
              <a:rPr lang="en-US" sz="2800" i="1" dirty="0" err="1"/>
              <a:t>ei</a:t>
            </a:r>
            <a:r>
              <a:rPr lang="en-US" sz="2800" i="1" dirty="0"/>
              <a:t> de </a:t>
            </a:r>
            <a:r>
              <a:rPr lang="en-US" sz="2800" i="1" dirty="0" err="1"/>
              <a:t>unitate</a:t>
            </a:r>
            <a:r>
              <a:rPr lang="en-US" sz="2800" i="1" dirty="0"/>
              <a:t> se </a:t>
            </a:r>
            <a:r>
              <a:rPr lang="en-US" sz="2800" i="1" dirty="0" err="1"/>
              <a:t>doreşte</a:t>
            </a:r>
            <a:r>
              <a:rPr lang="en-US" sz="2800" i="1" dirty="0"/>
              <a:t> un </a:t>
            </a:r>
            <a:r>
              <a:rPr lang="en-US" sz="2800" i="1" dirty="0" err="1"/>
              <a:t>loc</a:t>
            </a:r>
            <a:r>
              <a:rPr lang="en-US" sz="2800" i="1" dirty="0"/>
              <a:t> de </a:t>
            </a:r>
            <a:r>
              <a:rPr lang="en-US" sz="2800" i="1" dirty="0" err="1"/>
              <a:t>integrare</a:t>
            </a:r>
            <a:r>
              <a:rPr lang="en-US" sz="2800" i="1" dirty="0"/>
              <a:t>, </a:t>
            </a:r>
            <a:r>
              <a:rPr lang="en-US" sz="2800" i="1" dirty="0" err="1"/>
              <a:t>favorizând</a:t>
            </a:r>
            <a:r>
              <a:rPr lang="en-US" sz="2800" i="1" dirty="0"/>
              <a:t> </a:t>
            </a:r>
            <a:r>
              <a:rPr lang="en-US" sz="2800" i="1" dirty="0" err="1"/>
              <a:t>conştientizarea</a:t>
            </a:r>
            <a:r>
              <a:rPr lang="en-US" sz="2800" i="1" dirty="0"/>
              <a:t> </a:t>
            </a:r>
            <a:r>
              <a:rPr lang="en-US" sz="2800" i="1" dirty="0" err="1"/>
              <a:t>unui</a:t>
            </a:r>
            <a:r>
              <a:rPr lang="en-US" sz="2800" i="1" dirty="0"/>
              <a:t> </a:t>
            </a:r>
            <a:r>
              <a:rPr lang="en-US" sz="2800" i="1" dirty="0" err="1"/>
              <a:t>destin</a:t>
            </a:r>
            <a:r>
              <a:rPr lang="en-US" sz="2800" i="1" dirty="0"/>
              <a:t> </a:t>
            </a:r>
            <a:r>
              <a:rPr lang="en-US" sz="2800" i="1" dirty="0" err="1"/>
              <a:t>comun</a:t>
            </a:r>
            <a:r>
              <a:rPr lang="en-US" sz="2800" i="1" dirty="0"/>
              <a:t>““. </a:t>
            </a:r>
            <a:endParaRPr lang="en-US" sz="2800" i="1" dirty="0" smtClean="0"/>
          </a:p>
          <a:p>
            <a:r>
              <a:rPr lang="en-US" sz="2800" i="1" dirty="0"/>
              <a:t> </a:t>
            </a:r>
            <a:r>
              <a:rPr lang="en-US" sz="2800" i="1" dirty="0" smtClean="0"/>
              <a:t>                                                    Elise </a:t>
            </a:r>
            <a:r>
              <a:rPr lang="en-US" sz="2800" i="1" dirty="0" err="1"/>
              <a:t>Maillard</a:t>
            </a:r>
            <a:r>
              <a:rPr lang="en-US" sz="2800" i="1" dirty="0"/>
              <a:t>, </a:t>
            </a:r>
            <a:r>
              <a:rPr lang="en-US" sz="2800" i="1" dirty="0" err="1"/>
              <a:t>Ariane</a:t>
            </a:r>
            <a:r>
              <a:rPr lang="en-US" sz="2800" i="1" dirty="0"/>
              <a:t> </a:t>
            </a:r>
            <a:r>
              <a:rPr lang="en-US" sz="2800" i="1" dirty="0" err="1" smtClean="0"/>
              <a:t>Molkhou</a:t>
            </a:r>
            <a:r>
              <a:rPr lang="en-US" sz="2800" i="1" dirty="0" smtClean="0"/>
              <a:t>.</a:t>
            </a:r>
            <a:endParaRPr lang="en-US" sz="2800" i="1" dirty="0"/>
          </a:p>
        </p:txBody>
      </p:sp>
    </p:spTree>
    <p:extLst>
      <p:ext uri="{BB962C8B-B14F-4D97-AF65-F5344CB8AC3E}">
        <p14:creationId xmlns:p14="http://schemas.microsoft.com/office/powerpoint/2010/main" val="4097815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Proiecte</a:t>
            </a:r>
            <a:r>
              <a:rPr lang="en-US" b="1" dirty="0" smtClean="0"/>
              <a:t> </a:t>
            </a:r>
            <a:r>
              <a:rPr lang="en-US" b="1" dirty="0" err="1" smtClean="0"/>
              <a:t>realizate</a:t>
            </a:r>
            <a:r>
              <a:rPr lang="en-US" b="1" dirty="0" smtClean="0"/>
              <a:t> de </a:t>
            </a:r>
            <a:r>
              <a:rPr lang="en-US" b="1" dirty="0" err="1" smtClean="0"/>
              <a:t>elevii</a:t>
            </a:r>
            <a:r>
              <a:rPr lang="en-US" b="1" dirty="0" smtClean="0"/>
              <a:t>:</a:t>
            </a:r>
            <a:endParaRPr lang="en-US" b="1" dirty="0"/>
          </a:p>
        </p:txBody>
      </p:sp>
      <p:sp>
        <p:nvSpPr>
          <p:cNvPr id="3" name="Content Placeholder 2"/>
          <p:cNvSpPr>
            <a:spLocks noGrp="1"/>
          </p:cNvSpPr>
          <p:nvPr>
            <p:ph idx="1"/>
          </p:nvPr>
        </p:nvSpPr>
        <p:spPr/>
        <p:txBody>
          <a:bodyPr>
            <a:normAutofit/>
          </a:bodyPr>
          <a:lstStyle/>
          <a:p>
            <a:endParaRPr lang="en-US" dirty="0" smtClean="0"/>
          </a:p>
          <a:p>
            <a:endParaRPr lang="en-US" dirty="0"/>
          </a:p>
          <a:p>
            <a:r>
              <a:rPr lang="en-US" sz="3600" dirty="0" smtClean="0"/>
              <a:t>                          </a:t>
            </a:r>
            <a:r>
              <a:rPr lang="en-US" sz="3600" b="1" i="1" dirty="0" smtClean="0"/>
              <a:t>LICEULUI PEDAGOGIC</a:t>
            </a:r>
          </a:p>
          <a:p>
            <a:r>
              <a:rPr lang="en-US" sz="3600" b="1" i="1" dirty="0"/>
              <a:t> </a:t>
            </a:r>
            <a:r>
              <a:rPr lang="en-US" sz="3600" b="1" i="1" dirty="0" smtClean="0"/>
              <a:t>                “ MATEI BASARAB” </a:t>
            </a:r>
            <a:r>
              <a:rPr lang="en-US" sz="3600" b="1" i="1" dirty="0"/>
              <a:t>S</a:t>
            </a:r>
            <a:r>
              <a:rPr lang="en-US" sz="3600" b="1" i="1" dirty="0" smtClean="0"/>
              <a:t>LOBOZIA</a:t>
            </a:r>
            <a:endParaRPr lang="en-US" sz="3600" b="1" i="1" dirty="0"/>
          </a:p>
        </p:txBody>
      </p:sp>
    </p:spTree>
    <p:extLst>
      <p:ext uri="{BB962C8B-B14F-4D97-AF65-F5344CB8AC3E}">
        <p14:creationId xmlns:p14="http://schemas.microsoft.com/office/powerpoint/2010/main" val="283809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Imagine 1"/>
          <p:cNvPicPr>
            <a:picLocks noGrp="1"/>
          </p:cNvPicPr>
          <p:nvPr>
            <p:ph idx="1"/>
          </p:nvPr>
        </p:nvPicPr>
        <p:blipFill>
          <a:blip r:embed="rId2"/>
          <a:stretch>
            <a:fillRect/>
          </a:stretch>
        </p:blipFill>
        <p:spPr>
          <a:xfrm>
            <a:off x="771895" y="982132"/>
            <a:ext cx="4619502" cy="2446868"/>
          </a:xfrm>
          <a:prstGeom prst="rect">
            <a:avLst/>
          </a:prstGeom>
        </p:spPr>
      </p:pic>
      <p:pic>
        <p:nvPicPr>
          <p:cNvPr id="5" name="Imagine 2"/>
          <p:cNvPicPr/>
          <p:nvPr/>
        </p:nvPicPr>
        <p:blipFill>
          <a:blip r:embed="rId3"/>
          <a:stretch>
            <a:fillRect/>
          </a:stretch>
        </p:blipFill>
        <p:spPr>
          <a:xfrm>
            <a:off x="771895" y="3550722"/>
            <a:ext cx="4619502" cy="2517568"/>
          </a:xfrm>
          <a:prstGeom prst="rect">
            <a:avLst/>
          </a:prstGeom>
        </p:spPr>
      </p:pic>
      <p:pic>
        <p:nvPicPr>
          <p:cNvPr id="6" name="Imagine 4"/>
          <p:cNvPicPr/>
          <p:nvPr/>
        </p:nvPicPr>
        <p:blipFill>
          <a:blip r:embed="rId4"/>
          <a:stretch>
            <a:fillRect/>
          </a:stretch>
        </p:blipFill>
        <p:spPr>
          <a:xfrm>
            <a:off x="6222670" y="816428"/>
            <a:ext cx="4887684" cy="5225143"/>
          </a:xfrm>
          <a:prstGeom prst="rect">
            <a:avLst/>
          </a:prstGeom>
        </p:spPr>
      </p:pic>
    </p:spTree>
    <p:extLst>
      <p:ext uri="{BB962C8B-B14F-4D97-AF65-F5344CB8AC3E}">
        <p14:creationId xmlns:p14="http://schemas.microsoft.com/office/powerpoint/2010/main" val="20625735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BIBLIOGRAFIE.</a:t>
            </a:r>
            <a:endParaRPr lang="en-US" dirty="0"/>
          </a:p>
        </p:txBody>
      </p:sp>
      <p:sp>
        <p:nvSpPr>
          <p:cNvPr id="3" name="Content Placeholder 2"/>
          <p:cNvSpPr>
            <a:spLocks noGrp="1"/>
          </p:cNvSpPr>
          <p:nvPr>
            <p:ph idx="1"/>
          </p:nvPr>
        </p:nvSpPr>
        <p:spPr>
          <a:xfrm>
            <a:off x="1295401" y="1959429"/>
            <a:ext cx="9601196" cy="4168239"/>
          </a:xfrm>
        </p:spPr>
        <p:txBody>
          <a:bodyPr>
            <a:normAutofit fontScale="92500" lnSpcReduction="10000"/>
          </a:bodyPr>
          <a:lstStyle/>
          <a:p>
            <a:pPr lvl="0"/>
            <a:r>
              <a:rPr lang="en-US" dirty="0" err="1"/>
              <a:t>Bărbulescu</a:t>
            </a:r>
            <a:r>
              <a:rPr lang="en-US" dirty="0"/>
              <a:t>, </a:t>
            </a:r>
            <a:r>
              <a:rPr lang="en-US" dirty="0" err="1"/>
              <a:t>Iordan</a:t>
            </a:r>
            <a:r>
              <a:rPr lang="en-US" dirty="0"/>
              <a:t>, Gheorghe. </a:t>
            </a:r>
            <a:r>
              <a:rPr lang="en-US" b="1" dirty="0" err="1"/>
              <a:t>Uniunea</a:t>
            </a:r>
            <a:r>
              <a:rPr lang="en-US" b="1" dirty="0"/>
              <a:t> </a:t>
            </a:r>
            <a:r>
              <a:rPr lang="en-US" b="1" dirty="0" err="1"/>
              <a:t>Europeană</a:t>
            </a:r>
            <a:r>
              <a:rPr lang="en-US" b="1" dirty="0"/>
              <a:t>: </a:t>
            </a:r>
            <a:r>
              <a:rPr lang="en-US" b="1" dirty="0" err="1"/>
              <a:t>politicile</a:t>
            </a:r>
            <a:r>
              <a:rPr lang="en-US" b="1" dirty="0"/>
              <a:t> </a:t>
            </a:r>
            <a:r>
              <a:rPr lang="en-US" b="1" dirty="0" err="1"/>
              <a:t>extinderii</a:t>
            </a:r>
            <a:r>
              <a:rPr lang="en-US" b="1" dirty="0"/>
              <a:t>. </a:t>
            </a:r>
            <a:r>
              <a:rPr lang="en-US" dirty="0"/>
              <a:t>– </a:t>
            </a:r>
            <a:r>
              <a:rPr lang="en-US" dirty="0" err="1"/>
              <a:t>Bucureşti</a:t>
            </a:r>
            <a:r>
              <a:rPr lang="en-US" dirty="0"/>
              <a:t>, </a:t>
            </a:r>
            <a:r>
              <a:rPr lang="en-US" dirty="0" err="1"/>
              <a:t>Editura</a:t>
            </a:r>
            <a:r>
              <a:rPr lang="en-US" dirty="0"/>
              <a:t> </a:t>
            </a:r>
            <a:r>
              <a:rPr lang="en-US" dirty="0" err="1"/>
              <a:t>Tritonic</a:t>
            </a:r>
            <a:r>
              <a:rPr lang="en-US" dirty="0"/>
              <a:t>, 2006.</a:t>
            </a:r>
          </a:p>
          <a:p>
            <a:pPr lvl="0"/>
            <a:r>
              <a:rPr lang="en-US" b="1" dirty="0" err="1"/>
              <a:t>Dicţionarul</a:t>
            </a:r>
            <a:r>
              <a:rPr lang="en-US" b="1" dirty="0"/>
              <a:t> </a:t>
            </a:r>
            <a:r>
              <a:rPr lang="en-US" b="1" dirty="0" err="1"/>
              <a:t>Uniunii</a:t>
            </a:r>
            <a:r>
              <a:rPr lang="en-US" b="1" dirty="0"/>
              <a:t> </a:t>
            </a:r>
            <a:r>
              <a:rPr lang="en-US" b="1" dirty="0" err="1"/>
              <a:t>Europene</a:t>
            </a:r>
            <a:r>
              <a:rPr lang="en-US" b="1" dirty="0"/>
              <a:t>.</a:t>
            </a:r>
            <a:endParaRPr lang="en-US" dirty="0"/>
          </a:p>
          <a:p>
            <a:pPr lvl="0"/>
            <a:r>
              <a:rPr lang="en-US" dirty="0" err="1"/>
              <a:t>Dumitrescu</a:t>
            </a:r>
            <a:r>
              <a:rPr lang="en-US" dirty="0"/>
              <a:t>, </a:t>
            </a:r>
            <a:r>
              <a:rPr lang="en-US" dirty="0" err="1"/>
              <a:t>Sterian</a:t>
            </a:r>
            <a:r>
              <a:rPr lang="en-US" dirty="0"/>
              <a:t>. </a:t>
            </a:r>
            <a:r>
              <a:rPr lang="en-US" b="1" dirty="0" err="1"/>
              <a:t>Uniunea</a:t>
            </a:r>
            <a:r>
              <a:rPr lang="en-US" b="1" dirty="0"/>
              <a:t> </a:t>
            </a:r>
            <a:r>
              <a:rPr lang="en-US" b="1" dirty="0" err="1"/>
              <a:t>Europeană</a:t>
            </a:r>
            <a:r>
              <a:rPr lang="en-US" b="1" dirty="0"/>
              <a:t>. </a:t>
            </a:r>
            <a:r>
              <a:rPr lang="en-US" dirty="0"/>
              <a:t>– </a:t>
            </a:r>
            <a:r>
              <a:rPr lang="en-US" dirty="0" err="1"/>
              <a:t>Piteşti</a:t>
            </a:r>
            <a:r>
              <a:rPr lang="en-US" dirty="0"/>
              <a:t>, </a:t>
            </a:r>
            <a:r>
              <a:rPr lang="en-US" dirty="0" err="1"/>
              <a:t>Editura</a:t>
            </a:r>
            <a:r>
              <a:rPr lang="en-US" dirty="0"/>
              <a:t> </a:t>
            </a:r>
            <a:r>
              <a:rPr lang="en-US" dirty="0" err="1"/>
              <a:t>Independenţa</a:t>
            </a:r>
            <a:r>
              <a:rPr lang="en-US" dirty="0"/>
              <a:t> </a:t>
            </a:r>
            <a:r>
              <a:rPr lang="en-US" dirty="0" err="1"/>
              <a:t>Economică</a:t>
            </a:r>
            <a:r>
              <a:rPr lang="en-US" dirty="0"/>
              <a:t>, 2002.</a:t>
            </a:r>
          </a:p>
          <a:p>
            <a:pPr lvl="0"/>
            <a:r>
              <a:rPr lang="en-US" dirty="0" err="1"/>
              <a:t>Dumitrescu</a:t>
            </a:r>
            <a:r>
              <a:rPr lang="en-US" dirty="0"/>
              <a:t>, </a:t>
            </a:r>
            <a:r>
              <a:rPr lang="en-US" dirty="0" err="1"/>
              <a:t>Sterian;Ion</a:t>
            </a:r>
            <a:r>
              <a:rPr lang="en-US" dirty="0"/>
              <a:t>, </a:t>
            </a:r>
            <a:r>
              <a:rPr lang="en-US" dirty="0" err="1"/>
              <a:t>Niţă</a:t>
            </a:r>
            <a:r>
              <a:rPr lang="en-US" dirty="0"/>
              <a:t>, </a:t>
            </a:r>
            <a:r>
              <a:rPr lang="en-US" dirty="0" err="1"/>
              <a:t>Ciochină</a:t>
            </a:r>
            <a:r>
              <a:rPr lang="en-US" dirty="0"/>
              <a:t>, </a:t>
            </a:r>
            <a:r>
              <a:rPr lang="en-US" dirty="0" err="1"/>
              <a:t>Iuliana</a:t>
            </a:r>
            <a:r>
              <a:rPr lang="en-US" dirty="0"/>
              <a:t>. </a:t>
            </a:r>
            <a:r>
              <a:rPr lang="en-US" b="1" dirty="0" err="1"/>
              <a:t>Construcţia</a:t>
            </a:r>
            <a:r>
              <a:rPr lang="en-US" b="1" dirty="0"/>
              <a:t> </a:t>
            </a:r>
            <a:r>
              <a:rPr lang="en-US" b="1" dirty="0" err="1"/>
              <a:t>europeană</a:t>
            </a:r>
            <a:r>
              <a:rPr lang="en-US" b="1" dirty="0"/>
              <a:t>: </a:t>
            </a:r>
            <a:r>
              <a:rPr lang="en-US" b="1" dirty="0" err="1"/>
              <a:t>Uniunea</a:t>
            </a:r>
            <a:r>
              <a:rPr lang="en-US" b="1" dirty="0"/>
              <a:t> </a:t>
            </a:r>
            <a:r>
              <a:rPr lang="en-US" b="1" dirty="0" err="1"/>
              <a:t>Europeană</a:t>
            </a:r>
            <a:r>
              <a:rPr lang="en-US" dirty="0"/>
              <a:t>. – </a:t>
            </a:r>
            <a:r>
              <a:rPr lang="en-US" dirty="0" err="1"/>
              <a:t>Piteşti</a:t>
            </a:r>
            <a:r>
              <a:rPr lang="en-US" dirty="0"/>
              <a:t>, </a:t>
            </a:r>
            <a:r>
              <a:rPr lang="en-US" dirty="0" err="1"/>
              <a:t>Editura</a:t>
            </a:r>
            <a:r>
              <a:rPr lang="en-US" dirty="0"/>
              <a:t> </a:t>
            </a:r>
            <a:r>
              <a:rPr lang="en-US" dirty="0" err="1"/>
              <a:t>Independenţa</a:t>
            </a:r>
            <a:r>
              <a:rPr lang="en-US" dirty="0"/>
              <a:t> </a:t>
            </a:r>
            <a:r>
              <a:rPr lang="en-US" dirty="0" err="1"/>
              <a:t>Economică</a:t>
            </a:r>
            <a:r>
              <a:rPr lang="en-US" dirty="0"/>
              <a:t>, 2005</a:t>
            </a:r>
            <a:r>
              <a:rPr lang="en-US" dirty="0" smtClean="0"/>
              <a:t>.</a:t>
            </a:r>
          </a:p>
          <a:p>
            <a:r>
              <a:rPr lang="en-US" b="1" dirty="0" err="1"/>
              <a:t>Enciclopedia</a:t>
            </a:r>
            <a:r>
              <a:rPr lang="en-US" b="1" dirty="0"/>
              <a:t> </a:t>
            </a:r>
            <a:r>
              <a:rPr lang="en-US" b="1" dirty="0" err="1"/>
              <a:t>Uniunii</a:t>
            </a:r>
            <a:r>
              <a:rPr lang="en-US" b="1" dirty="0"/>
              <a:t> </a:t>
            </a:r>
            <a:r>
              <a:rPr lang="en-US" b="1" dirty="0" err="1"/>
              <a:t>Europene</a:t>
            </a:r>
            <a:r>
              <a:rPr lang="en-US" b="1" dirty="0"/>
              <a:t>. </a:t>
            </a:r>
            <a:r>
              <a:rPr lang="en-US" dirty="0"/>
              <a:t>– </a:t>
            </a:r>
            <a:r>
              <a:rPr lang="en-US" dirty="0" err="1"/>
              <a:t>Bucureşti</a:t>
            </a:r>
            <a:r>
              <a:rPr lang="en-US" dirty="0"/>
              <a:t>, </a:t>
            </a:r>
            <a:r>
              <a:rPr lang="en-US" dirty="0" err="1"/>
              <a:t>Editura</a:t>
            </a:r>
            <a:r>
              <a:rPr lang="en-US" dirty="0"/>
              <a:t> </a:t>
            </a:r>
            <a:r>
              <a:rPr lang="en-US" dirty="0" err="1"/>
              <a:t>Meronia</a:t>
            </a:r>
            <a:r>
              <a:rPr lang="en-US" dirty="0"/>
              <a:t>, 2006.</a:t>
            </a:r>
          </a:p>
          <a:p>
            <a:r>
              <a:rPr lang="en-US" dirty="0"/>
              <a:t>Fontaine, Pascal. </a:t>
            </a:r>
            <a:r>
              <a:rPr lang="en-US" b="1" dirty="0" err="1"/>
              <a:t>Construcţia</a:t>
            </a:r>
            <a:r>
              <a:rPr lang="en-US" b="1" dirty="0"/>
              <a:t> </a:t>
            </a:r>
            <a:r>
              <a:rPr lang="en-US" b="1" dirty="0" err="1"/>
              <a:t>Europeană</a:t>
            </a:r>
            <a:r>
              <a:rPr lang="en-US" b="1" dirty="0"/>
              <a:t> de la 1945 </a:t>
            </a:r>
            <a:r>
              <a:rPr lang="en-US" b="1" dirty="0" err="1"/>
              <a:t>până</a:t>
            </a:r>
            <a:r>
              <a:rPr lang="en-US" b="1" dirty="0"/>
              <a:t> </a:t>
            </a:r>
            <a:r>
              <a:rPr lang="en-US" b="1" dirty="0" err="1"/>
              <a:t>în</a:t>
            </a:r>
            <a:r>
              <a:rPr lang="en-US" b="1" dirty="0"/>
              <a:t> </a:t>
            </a:r>
            <a:r>
              <a:rPr lang="en-US" b="1" dirty="0" err="1"/>
              <a:t>zilele</a:t>
            </a:r>
            <a:r>
              <a:rPr lang="en-US" b="1" dirty="0"/>
              <a:t> </a:t>
            </a:r>
            <a:r>
              <a:rPr lang="en-US" b="1" dirty="0" err="1"/>
              <a:t>noastre</a:t>
            </a:r>
            <a:r>
              <a:rPr lang="en-US" b="1" dirty="0"/>
              <a:t>. – </a:t>
            </a:r>
            <a:r>
              <a:rPr lang="en-US" dirty="0" err="1"/>
              <a:t>Iaşi</a:t>
            </a:r>
            <a:r>
              <a:rPr lang="en-US" dirty="0"/>
              <a:t>, </a:t>
            </a:r>
            <a:r>
              <a:rPr lang="en-US" dirty="0" err="1"/>
              <a:t>Editura</a:t>
            </a:r>
            <a:r>
              <a:rPr lang="en-US" dirty="0"/>
              <a:t> </a:t>
            </a:r>
            <a:r>
              <a:rPr lang="en-US" dirty="0" err="1"/>
              <a:t>Institutul</a:t>
            </a:r>
            <a:r>
              <a:rPr lang="en-US" dirty="0"/>
              <a:t> European, 1998.</a:t>
            </a:r>
          </a:p>
          <a:p>
            <a:pPr lvl="0"/>
            <a:endParaRPr lang="en-US" dirty="0"/>
          </a:p>
          <a:p>
            <a:endParaRPr lang="en-US" dirty="0"/>
          </a:p>
        </p:txBody>
      </p:sp>
    </p:spTree>
    <p:extLst>
      <p:ext uri="{BB962C8B-B14F-4D97-AF65-F5344CB8AC3E}">
        <p14:creationId xmlns:p14="http://schemas.microsoft.com/office/powerpoint/2010/main" val="1873871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0"/>
            <a:r>
              <a:rPr lang="en-US" b="1" dirty="0"/>
              <a:t>Vino </a:t>
            </a:r>
            <a:r>
              <a:rPr lang="en-US" b="1" dirty="0" err="1"/>
              <a:t>să</a:t>
            </a:r>
            <a:r>
              <a:rPr lang="en-US" b="1" dirty="0"/>
              <a:t> </a:t>
            </a:r>
            <a:r>
              <a:rPr lang="en-US" b="1" dirty="0" err="1"/>
              <a:t>cunoşti</a:t>
            </a:r>
            <a:r>
              <a:rPr lang="en-US" b="1" dirty="0"/>
              <a:t> </a:t>
            </a:r>
            <a:r>
              <a:rPr lang="en-US" b="1" dirty="0" err="1"/>
              <a:t>Uniunea</a:t>
            </a:r>
            <a:r>
              <a:rPr lang="en-US" b="1" dirty="0"/>
              <a:t> </a:t>
            </a:r>
            <a:r>
              <a:rPr lang="en-US" b="1" dirty="0" err="1"/>
              <a:t>Europeană</a:t>
            </a:r>
            <a:r>
              <a:rPr lang="en-US" b="1" dirty="0"/>
              <a:t>!: Atlas </a:t>
            </a:r>
            <a:r>
              <a:rPr lang="en-US" b="1" dirty="0" err="1"/>
              <a:t>geografic</a:t>
            </a:r>
            <a:r>
              <a:rPr lang="en-US" b="1" dirty="0"/>
              <a:t> </a:t>
            </a:r>
            <a:r>
              <a:rPr lang="en-US" b="1" dirty="0" err="1"/>
              <a:t>pentru</a:t>
            </a:r>
            <a:r>
              <a:rPr lang="en-US" b="1" dirty="0"/>
              <a:t> </a:t>
            </a:r>
            <a:r>
              <a:rPr lang="en-US" b="1" dirty="0" err="1"/>
              <a:t>şcolari</a:t>
            </a:r>
            <a:r>
              <a:rPr lang="en-US" b="1" dirty="0"/>
              <a:t>. </a:t>
            </a:r>
            <a:r>
              <a:rPr lang="en-US" dirty="0"/>
              <a:t>– </a:t>
            </a:r>
            <a:r>
              <a:rPr lang="en-US" dirty="0" err="1"/>
              <a:t>Bucureşti</a:t>
            </a:r>
            <a:r>
              <a:rPr lang="en-US" dirty="0"/>
              <a:t>, </a:t>
            </a:r>
            <a:r>
              <a:rPr lang="en-US" dirty="0" err="1"/>
              <a:t>Editura</a:t>
            </a:r>
            <a:r>
              <a:rPr lang="en-US" dirty="0"/>
              <a:t> All </a:t>
            </a:r>
            <a:r>
              <a:rPr lang="en-US" dirty="0" err="1"/>
              <a:t>Educaţional</a:t>
            </a:r>
            <a:r>
              <a:rPr lang="en-US" dirty="0"/>
              <a:t>, </a:t>
            </a:r>
            <a:r>
              <a:rPr lang="en-US" dirty="0" smtClean="0"/>
              <a:t>2004.</a:t>
            </a:r>
            <a:endParaRPr lang="en-US" dirty="0"/>
          </a:p>
          <a:p>
            <a:pPr lvl="0"/>
            <a:r>
              <a:rPr lang="en-US" b="1" dirty="0"/>
              <a:t>Vino </a:t>
            </a:r>
            <a:r>
              <a:rPr lang="en-US" b="1" dirty="0" err="1"/>
              <a:t>să</a:t>
            </a:r>
            <a:r>
              <a:rPr lang="en-US" b="1" dirty="0"/>
              <a:t> </a:t>
            </a:r>
            <a:r>
              <a:rPr lang="en-US" b="1" dirty="0" err="1"/>
              <a:t>cunoşti</a:t>
            </a:r>
            <a:r>
              <a:rPr lang="en-US" b="1" dirty="0"/>
              <a:t> </a:t>
            </a:r>
            <a:r>
              <a:rPr lang="en-US" b="1" dirty="0" err="1"/>
              <a:t>Uniunea</a:t>
            </a:r>
            <a:r>
              <a:rPr lang="en-US" b="1" dirty="0"/>
              <a:t> </a:t>
            </a:r>
            <a:r>
              <a:rPr lang="en-US" b="1" dirty="0" err="1"/>
              <a:t>Europeană</a:t>
            </a:r>
            <a:r>
              <a:rPr lang="en-US" b="1" dirty="0"/>
              <a:t>!: Atlas </a:t>
            </a:r>
            <a:r>
              <a:rPr lang="en-US" b="1" dirty="0" err="1"/>
              <a:t>geografic</a:t>
            </a:r>
            <a:r>
              <a:rPr lang="en-US" b="1" dirty="0"/>
              <a:t> </a:t>
            </a:r>
            <a:r>
              <a:rPr lang="en-US" b="1" dirty="0" err="1"/>
              <a:t>pentru</a:t>
            </a:r>
            <a:r>
              <a:rPr lang="en-US" b="1" dirty="0"/>
              <a:t> </a:t>
            </a:r>
            <a:r>
              <a:rPr lang="en-US" b="1" dirty="0" err="1"/>
              <a:t>şcolari</a:t>
            </a:r>
            <a:r>
              <a:rPr lang="en-US" b="1" dirty="0"/>
              <a:t>. </a:t>
            </a:r>
            <a:r>
              <a:rPr lang="en-US" dirty="0"/>
              <a:t>– </a:t>
            </a:r>
            <a:r>
              <a:rPr lang="en-US" dirty="0" err="1"/>
              <a:t>Bucureşti</a:t>
            </a:r>
            <a:r>
              <a:rPr lang="en-US" dirty="0"/>
              <a:t>, </a:t>
            </a:r>
            <a:r>
              <a:rPr lang="en-US" dirty="0" err="1"/>
              <a:t>Editura</a:t>
            </a:r>
            <a:r>
              <a:rPr lang="en-US" dirty="0"/>
              <a:t> All </a:t>
            </a:r>
            <a:r>
              <a:rPr lang="en-US" dirty="0" err="1"/>
              <a:t>Educaţional</a:t>
            </a:r>
            <a:r>
              <a:rPr lang="en-US" dirty="0"/>
              <a:t>, </a:t>
            </a:r>
            <a:r>
              <a:rPr lang="en-US" dirty="0" smtClean="0"/>
              <a:t>2007.</a:t>
            </a:r>
          </a:p>
          <a:p>
            <a:pPr marL="0" lvl="0" indent="0">
              <a:buNone/>
            </a:pPr>
            <a:endParaRPr lang="en-US" dirty="0"/>
          </a:p>
          <a:p>
            <a:r>
              <a:rPr lang="en-US" b="1" dirty="0" smtClean="0">
                <a:solidFill>
                  <a:srgbClr val="0070C0"/>
                </a:solidFill>
              </a:rPr>
              <a:t>www. </a:t>
            </a:r>
            <a:r>
              <a:rPr lang="en-US" b="1" dirty="0">
                <a:solidFill>
                  <a:srgbClr val="0070C0"/>
                </a:solidFill>
              </a:rPr>
              <a:t>w</a:t>
            </a:r>
            <a:r>
              <a:rPr lang="en-US" b="1" dirty="0" smtClean="0">
                <a:solidFill>
                  <a:srgbClr val="0070C0"/>
                </a:solidFill>
              </a:rPr>
              <a:t>ikipedia.ro</a:t>
            </a:r>
            <a:endParaRPr lang="en-US" b="1" dirty="0">
              <a:solidFill>
                <a:srgbClr val="0070C0"/>
              </a:solidFill>
            </a:endParaRPr>
          </a:p>
        </p:txBody>
      </p:sp>
    </p:spTree>
    <p:extLst>
      <p:ext uri="{BB962C8B-B14F-4D97-AF65-F5344CB8AC3E}">
        <p14:creationId xmlns:p14="http://schemas.microsoft.com/office/powerpoint/2010/main" val="338647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574837" y="1137239"/>
            <a:ext cx="9321761" cy="4946578"/>
          </a:xfrm>
        </p:spPr>
        <p:txBody>
          <a:bodyPr>
            <a:normAutofit fontScale="92500"/>
          </a:bodyPr>
          <a:lstStyle/>
          <a:p>
            <a:r>
              <a:rPr lang="en-US" dirty="0" smtClean="0"/>
              <a:t>       </a:t>
            </a:r>
          </a:p>
          <a:p>
            <a:pPr marL="0" indent="0">
              <a:buNone/>
            </a:pPr>
            <a:r>
              <a:rPr lang="en-US" sz="4800" b="1" dirty="0" smtClean="0"/>
              <a:t> </a:t>
            </a:r>
            <a:r>
              <a:rPr lang="en-US" sz="4800" b="1" dirty="0" err="1" smtClean="0"/>
              <a:t>Simbolurile</a:t>
            </a:r>
            <a:r>
              <a:rPr lang="en-US" sz="4800" b="1" dirty="0" smtClean="0"/>
              <a:t> </a:t>
            </a:r>
            <a:r>
              <a:rPr lang="en-US" sz="4800" b="1" dirty="0" err="1"/>
              <a:t>Uniunii</a:t>
            </a:r>
            <a:r>
              <a:rPr lang="en-US" sz="4800" b="1" dirty="0"/>
              <a:t> </a:t>
            </a:r>
            <a:r>
              <a:rPr lang="en-US" sz="4800" b="1" dirty="0" err="1"/>
              <a:t>Europene</a:t>
            </a:r>
            <a:endParaRPr lang="en-US" sz="4800" b="1" dirty="0"/>
          </a:p>
          <a:p>
            <a:endParaRPr lang="en-US" b="1" dirty="0" smtClean="0"/>
          </a:p>
          <a:p>
            <a:endParaRPr lang="en-US" b="1" dirty="0"/>
          </a:p>
          <a:p>
            <a:pPr marL="0" indent="0">
              <a:buNone/>
            </a:pPr>
            <a:r>
              <a:rPr lang="en-US" sz="5400" b="1" dirty="0" smtClean="0"/>
              <a:t>                    </a:t>
            </a:r>
            <a:r>
              <a:rPr lang="en-US" sz="5400" b="1" dirty="0" err="1" smtClean="0"/>
              <a:t>Simbolurile</a:t>
            </a:r>
            <a:r>
              <a:rPr lang="en-US" sz="5400" b="1" dirty="0" smtClean="0"/>
              <a:t> </a:t>
            </a:r>
            <a:r>
              <a:rPr lang="en-US" sz="5400" b="1" dirty="0" err="1"/>
              <a:t>Romanie</a:t>
            </a:r>
            <a:r>
              <a:rPr lang="en-US" sz="5400" dirty="0" err="1"/>
              <a:t>i</a:t>
            </a:r>
            <a:endParaRPr lang="en-US" sz="5400" dirty="0"/>
          </a:p>
          <a:p>
            <a:pPr marL="0" indent="0">
              <a:buNone/>
            </a:pPr>
            <a:r>
              <a:rPr lang="en-US" sz="5400" dirty="0" smtClean="0"/>
              <a:t>                   </a:t>
            </a:r>
            <a:endParaRPr lang="en-US" sz="5400" dirty="0"/>
          </a:p>
        </p:txBody>
      </p:sp>
    </p:spTree>
    <p:extLst>
      <p:ext uri="{BB962C8B-B14F-4D97-AF65-F5344CB8AC3E}">
        <p14:creationId xmlns:p14="http://schemas.microsoft.com/office/powerpoint/2010/main" val="3616782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33" y="899005"/>
            <a:ext cx="9601196" cy="1303867"/>
          </a:xfrm>
        </p:spPr>
        <p:txBody>
          <a:bodyPr/>
          <a:lstStyle/>
          <a:p>
            <a:r>
              <a:rPr lang="en-US" dirty="0" smtClean="0"/>
              <a:t>9 MAI </a:t>
            </a:r>
            <a:endParaRPr lang="en-US" dirty="0"/>
          </a:p>
        </p:txBody>
      </p:sp>
      <p:sp>
        <p:nvSpPr>
          <p:cNvPr id="3" name="Content Placeholder 2"/>
          <p:cNvSpPr>
            <a:spLocks noGrp="1"/>
          </p:cNvSpPr>
          <p:nvPr>
            <p:ph idx="1"/>
          </p:nvPr>
        </p:nvSpPr>
        <p:spPr>
          <a:xfrm>
            <a:off x="1295401" y="1911927"/>
            <a:ext cx="9601196" cy="4251367"/>
          </a:xfrm>
        </p:spPr>
        <p:txBody>
          <a:bodyPr>
            <a:normAutofit fontScale="55000" lnSpcReduction="20000"/>
          </a:bodyPr>
          <a:lstStyle/>
          <a:p>
            <a:pPr marL="0" lvl="0" indent="0" fontAlgn="base">
              <a:buNone/>
            </a:pPr>
            <a:endParaRPr lang="en-US" b="1" dirty="0"/>
          </a:p>
          <a:p>
            <a:pPr lvl="0" fontAlgn="base"/>
            <a:r>
              <a:rPr lang="en-US" sz="2900" b="1" dirty="0" err="1"/>
              <a:t>În</a:t>
            </a:r>
            <a:r>
              <a:rPr lang="en-US" sz="2900" b="1" dirty="0"/>
              <a:t> </a:t>
            </a:r>
            <a:r>
              <a:rPr lang="en-US" sz="2900" b="1" dirty="0" err="1"/>
              <a:t>fiecare</a:t>
            </a:r>
            <a:r>
              <a:rPr lang="en-US" sz="2900" b="1" dirty="0"/>
              <a:t> an, </a:t>
            </a:r>
            <a:r>
              <a:rPr lang="en-US" sz="2900" b="1" dirty="0" err="1"/>
              <a:t>pe</a:t>
            </a:r>
            <a:r>
              <a:rPr lang="en-US" sz="2900" b="1" dirty="0"/>
              <a:t> data de 9 </a:t>
            </a:r>
            <a:r>
              <a:rPr lang="en-US" sz="2900" b="1" dirty="0" err="1"/>
              <a:t>mai</a:t>
            </a:r>
            <a:r>
              <a:rPr lang="en-US" sz="2900" b="1" dirty="0"/>
              <a:t> se </a:t>
            </a:r>
            <a:r>
              <a:rPr lang="en-US" sz="2900" b="1" dirty="0" err="1"/>
              <a:t>aniversează</a:t>
            </a:r>
            <a:r>
              <a:rPr lang="en-US" sz="2900" b="1" dirty="0"/>
              <a:t> </a:t>
            </a:r>
            <a:r>
              <a:rPr lang="en-US" sz="2900" b="1" dirty="0" err="1"/>
              <a:t>Ziua</a:t>
            </a:r>
            <a:r>
              <a:rPr lang="en-US" sz="2900" b="1" dirty="0"/>
              <a:t> </a:t>
            </a:r>
            <a:r>
              <a:rPr lang="en-US" sz="2900" b="1" dirty="0" err="1"/>
              <a:t>Europei</a:t>
            </a:r>
            <a:r>
              <a:rPr lang="en-US" sz="2900" b="1" dirty="0"/>
              <a:t>. </a:t>
            </a:r>
            <a:r>
              <a:rPr lang="en-US" sz="2900" b="1" dirty="0" err="1"/>
              <a:t>Pe</a:t>
            </a:r>
            <a:r>
              <a:rPr lang="en-US" sz="2900" b="1" dirty="0"/>
              <a:t> </a:t>
            </a:r>
            <a:r>
              <a:rPr lang="en-US" sz="2900" b="1" dirty="0" err="1"/>
              <a:t>lângă</a:t>
            </a:r>
            <a:r>
              <a:rPr lang="en-US" sz="2900" b="1" dirty="0"/>
              <a:t> </a:t>
            </a:r>
            <a:r>
              <a:rPr lang="en-US" sz="2900" b="1" dirty="0" err="1"/>
              <a:t>această</a:t>
            </a:r>
            <a:r>
              <a:rPr lang="en-US" sz="2900" b="1" dirty="0"/>
              <a:t> </a:t>
            </a:r>
            <a:r>
              <a:rPr lang="en-US" sz="2900" b="1" dirty="0" err="1"/>
              <a:t>semnficaţie</a:t>
            </a:r>
            <a:r>
              <a:rPr lang="en-US" sz="2900" b="1" dirty="0"/>
              <a:t>, 9 </a:t>
            </a:r>
            <a:r>
              <a:rPr lang="en-US" sz="2900" b="1" dirty="0" err="1"/>
              <a:t>mai</a:t>
            </a:r>
            <a:r>
              <a:rPr lang="en-US" sz="2900" b="1" dirty="0"/>
              <a:t> </a:t>
            </a:r>
            <a:r>
              <a:rPr lang="en-US" sz="2900" b="1" dirty="0" err="1"/>
              <a:t>marchează</a:t>
            </a:r>
            <a:r>
              <a:rPr lang="en-US" sz="2900" b="1" dirty="0"/>
              <a:t> </a:t>
            </a:r>
            <a:r>
              <a:rPr lang="en-US" sz="2900" b="1" dirty="0" err="1"/>
              <a:t>şi</a:t>
            </a:r>
            <a:r>
              <a:rPr lang="en-US" sz="2900" b="1" dirty="0"/>
              <a:t> </a:t>
            </a:r>
            <a:r>
              <a:rPr lang="en-US" sz="2900" b="1" dirty="0" err="1"/>
              <a:t>Ziua</a:t>
            </a:r>
            <a:r>
              <a:rPr lang="en-US" sz="2900" b="1" dirty="0"/>
              <a:t> </a:t>
            </a:r>
            <a:r>
              <a:rPr lang="en-US" sz="2900" b="1" dirty="0" err="1"/>
              <a:t>Independenţei</a:t>
            </a:r>
            <a:r>
              <a:rPr lang="en-US" sz="2900" b="1" dirty="0"/>
              <a:t> </a:t>
            </a:r>
            <a:r>
              <a:rPr lang="en-US" sz="2900" b="1" dirty="0" err="1"/>
              <a:t>României</a:t>
            </a:r>
            <a:r>
              <a:rPr lang="en-US" sz="2900" b="1" dirty="0"/>
              <a:t> </a:t>
            </a:r>
            <a:r>
              <a:rPr lang="en-US" sz="2900" b="1" dirty="0" err="1"/>
              <a:t>şi</a:t>
            </a:r>
            <a:r>
              <a:rPr lang="en-US" sz="2900" b="1" dirty="0"/>
              <a:t> a </a:t>
            </a:r>
            <a:r>
              <a:rPr lang="en-US" sz="2900" b="1" dirty="0" err="1"/>
              <a:t>sfârşitului</a:t>
            </a:r>
            <a:r>
              <a:rPr lang="en-US" sz="2900" b="1" dirty="0"/>
              <a:t> </a:t>
            </a:r>
            <a:r>
              <a:rPr lang="en-US" sz="2900" b="1" dirty="0" err="1"/>
              <a:t>celui</a:t>
            </a:r>
            <a:r>
              <a:rPr lang="en-US" sz="2900" b="1" dirty="0"/>
              <a:t> de-al </a:t>
            </a:r>
            <a:r>
              <a:rPr lang="en-US" sz="2900" b="1" dirty="0" err="1"/>
              <a:t>doilea</a:t>
            </a:r>
            <a:r>
              <a:rPr lang="en-US" sz="2900" b="1" dirty="0"/>
              <a:t> </a:t>
            </a:r>
            <a:r>
              <a:rPr lang="en-US" sz="2900" b="1" dirty="0" err="1"/>
              <a:t>război</a:t>
            </a:r>
            <a:r>
              <a:rPr lang="en-US" sz="2900" b="1" dirty="0"/>
              <a:t> </a:t>
            </a:r>
            <a:r>
              <a:rPr lang="en-US" sz="2900" b="1" dirty="0" err="1"/>
              <a:t>mondial</a:t>
            </a:r>
            <a:r>
              <a:rPr lang="en-US" sz="2900" b="1" dirty="0"/>
              <a:t>.</a:t>
            </a:r>
            <a:endParaRPr lang="en-US" sz="2900" dirty="0"/>
          </a:p>
          <a:p>
            <a:pPr lvl="0" fontAlgn="base"/>
            <a:r>
              <a:rPr lang="en-US" sz="2900" b="1" dirty="0" err="1"/>
              <a:t>În</a:t>
            </a:r>
            <a:r>
              <a:rPr lang="en-US" sz="2900" b="1" dirty="0"/>
              <a:t> </a:t>
            </a:r>
            <a:r>
              <a:rPr lang="en-US" sz="2900" b="1" dirty="0" err="1"/>
              <a:t>fiecare</a:t>
            </a:r>
            <a:r>
              <a:rPr lang="en-US" sz="2900" b="1" dirty="0"/>
              <a:t> an, de </a:t>
            </a:r>
            <a:r>
              <a:rPr lang="en-US" sz="2900" b="1" dirty="0" err="1"/>
              <a:t>Ziua</a:t>
            </a:r>
            <a:r>
              <a:rPr lang="en-US" sz="2900" b="1" dirty="0"/>
              <a:t> </a:t>
            </a:r>
            <a:r>
              <a:rPr lang="en-US" sz="2900" b="1" dirty="0" err="1"/>
              <a:t>Europei</a:t>
            </a:r>
            <a:r>
              <a:rPr lang="en-US" sz="2900" b="1" dirty="0"/>
              <a:t> (9 </a:t>
            </a:r>
            <a:r>
              <a:rPr lang="en-US" sz="2900" b="1" dirty="0" err="1"/>
              <a:t>mai</a:t>
            </a:r>
            <a:r>
              <a:rPr lang="en-US" sz="2900" b="1" dirty="0"/>
              <a:t>) </a:t>
            </a:r>
            <a:r>
              <a:rPr lang="en-US" sz="2900" b="1" dirty="0" err="1"/>
              <a:t>sărbătorim</a:t>
            </a:r>
            <a:r>
              <a:rPr lang="en-US" sz="2900" b="1" dirty="0"/>
              <a:t> </a:t>
            </a:r>
            <a:r>
              <a:rPr lang="en-US" sz="2900" b="1" dirty="0" err="1"/>
              <a:t>pacea</a:t>
            </a:r>
            <a:r>
              <a:rPr lang="en-US" sz="2900" b="1" dirty="0"/>
              <a:t> </a:t>
            </a:r>
            <a:r>
              <a:rPr lang="en-US" sz="2900" b="1" dirty="0" err="1"/>
              <a:t>și</a:t>
            </a:r>
            <a:r>
              <a:rPr lang="en-US" sz="2900" b="1" dirty="0"/>
              <a:t> </a:t>
            </a:r>
            <a:r>
              <a:rPr lang="en-US" sz="2900" b="1" dirty="0" err="1"/>
              <a:t>unitatea</a:t>
            </a:r>
            <a:r>
              <a:rPr lang="en-US" sz="2900" b="1" dirty="0"/>
              <a:t> </a:t>
            </a:r>
            <a:r>
              <a:rPr lang="en-US" sz="2900" b="1" dirty="0" err="1"/>
              <a:t>în</a:t>
            </a:r>
            <a:r>
              <a:rPr lang="en-US" sz="2900" b="1" dirty="0"/>
              <a:t> Europa. Data </a:t>
            </a:r>
            <a:r>
              <a:rPr lang="en-US" sz="2900" b="1" dirty="0" err="1"/>
              <a:t>marchează</a:t>
            </a:r>
            <a:r>
              <a:rPr lang="en-US" sz="2900" b="1" dirty="0"/>
              <a:t> </a:t>
            </a:r>
            <a:r>
              <a:rPr lang="en-US" sz="2900" b="1" dirty="0" err="1"/>
              <a:t>ziua</a:t>
            </a:r>
            <a:r>
              <a:rPr lang="en-US" sz="2900" b="1" dirty="0"/>
              <a:t> </a:t>
            </a:r>
            <a:r>
              <a:rPr lang="en-US" sz="2900" b="1" dirty="0" err="1"/>
              <a:t>istorică</a:t>
            </a:r>
            <a:r>
              <a:rPr lang="en-US" sz="2900" b="1" dirty="0"/>
              <a:t> </a:t>
            </a:r>
            <a:r>
              <a:rPr lang="en-US" sz="2900" b="1" dirty="0" err="1"/>
              <a:t>în</a:t>
            </a:r>
            <a:r>
              <a:rPr lang="en-US" sz="2900" b="1" dirty="0"/>
              <a:t> care a </a:t>
            </a:r>
            <a:r>
              <a:rPr lang="en-US" sz="2900" b="1" dirty="0" err="1"/>
              <a:t>fost</a:t>
            </a:r>
            <a:r>
              <a:rPr lang="en-US" sz="2900" b="1" dirty="0"/>
              <a:t> </a:t>
            </a:r>
            <a:r>
              <a:rPr lang="en-US" sz="2900" b="1" dirty="0" err="1"/>
              <a:t>pronunțată</a:t>
            </a:r>
            <a:r>
              <a:rPr lang="en-US" sz="2900" b="1" dirty="0"/>
              <a:t> </a:t>
            </a:r>
            <a:r>
              <a:rPr lang="en-US" sz="2900" b="1" dirty="0" err="1"/>
              <a:t>declaratia</a:t>
            </a:r>
            <a:r>
              <a:rPr lang="en-US" sz="2900" b="1" dirty="0"/>
              <a:t> Shuman. </a:t>
            </a:r>
            <a:r>
              <a:rPr lang="en-US" sz="2900" b="1" dirty="0" err="1"/>
              <a:t>În</a:t>
            </a:r>
            <a:r>
              <a:rPr lang="en-US" sz="2900" b="1" dirty="0"/>
              <a:t> </a:t>
            </a:r>
            <a:r>
              <a:rPr lang="en-US" sz="2900" b="1" dirty="0" err="1"/>
              <a:t>cadrul</a:t>
            </a:r>
            <a:r>
              <a:rPr lang="en-US" sz="2900" b="1" dirty="0"/>
              <a:t> </a:t>
            </a:r>
            <a:r>
              <a:rPr lang="en-US" sz="2900" b="1" dirty="0" err="1"/>
              <a:t>unui</a:t>
            </a:r>
            <a:r>
              <a:rPr lang="en-US" sz="2900" b="1" dirty="0"/>
              <a:t> </a:t>
            </a:r>
            <a:r>
              <a:rPr lang="en-US" sz="2900" b="1" dirty="0" err="1"/>
              <a:t>discurs</a:t>
            </a:r>
            <a:r>
              <a:rPr lang="en-US" sz="2900" b="1" dirty="0"/>
              <a:t> </a:t>
            </a:r>
            <a:r>
              <a:rPr lang="en-US" sz="2900" b="1" dirty="0" err="1"/>
              <a:t>ținut</a:t>
            </a:r>
            <a:r>
              <a:rPr lang="en-US" sz="2900" b="1" dirty="0"/>
              <a:t> la Paris, </a:t>
            </a:r>
            <a:r>
              <a:rPr lang="en-US" sz="2900" b="1" dirty="0" err="1"/>
              <a:t>în</a:t>
            </a:r>
            <a:r>
              <a:rPr lang="en-US" sz="2900" b="1" dirty="0"/>
              <a:t> 1950, </a:t>
            </a:r>
            <a:r>
              <a:rPr lang="en-US" sz="2900" b="1" dirty="0" err="1"/>
              <a:t>ministrul</a:t>
            </a:r>
            <a:r>
              <a:rPr lang="en-US" sz="2900" b="1" dirty="0"/>
              <a:t> </a:t>
            </a:r>
            <a:r>
              <a:rPr lang="en-US" sz="2900" b="1" dirty="0" err="1"/>
              <a:t>francez</a:t>
            </a:r>
            <a:r>
              <a:rPr lang="en-US" sz="2900" b="1" dirty="0"/>
              <a:t> al </a:t>
            </a:r>
            <a:r>
              <a:rPr lang="en-US" sz="2900" b="1" dirty="0" err="1"/>
              <a:t>afacerilor</a:t>
            </a:r>
            <a:r>
              <a:rPr lang="en-US" sz="2900" b="1" dirty="0"/>
              <a:t> </a:t>
            </a:r>
            <a:r>
              <a:rPr lang="en-US" sz="2900" b="1" dirty="0" err="1"/>
              <a:t>externe</a:t>
            </a:r>
            <a:r>
              <a:rPr lang="en-US" sz="2900" b="1" dirty="0"/>
              <a:t> de </a:t>
            </a:r>
            <a:r>
              <a:rPr lang="en-US" sz="2900" b="1" dirty="0" err="1"/>
              <a:t>atunci</a:t>
            </a:r>
            <a:r>
              <a:rPr lang="en-US" sz="2900" b="1" dirty="0"/>
              <a:t>, Robert Schuman, </a:t>
            </a:r>
            <a:r>
              <a:rPr lang="en-US" sz="2900" b="1" dirty="0" err="1"/>
              <a:t>propunea</a:t>
            </a:r>
            <a:r>
              <a:rPr lang="en-US" sz="2900" b="1" dirty="0"/>
              <a:t> </a:t>
            </a:r>
            <a:r>
              <a:rPr lang="en-US" sz="2900" b="1" dirty="0" err="1"/>
              <a:t>stabilirea</a:t>
            </a:r>
            <a:r>
              <a:rPr lang="en-US" sz="2900" b="1" dirty="0"/>
              <a:t> </a:t>
            </a:r>
            <a:r>
              <a:rPr lang="en-US" sz="2900" b="1" dirty="0" err="1"/>
              <a:t>unei</a:t>
            </a:r>
            <a:r>
              <a:rPr lang="en-US" sz="2900" b="1" dirty="0"/>
              <a:t> </a:t>
            </a:r>
            <a:r>
              <a:rPr lang="en-US" sz="2900" b="1" dirty="0" err="1"/>
              <a:t>noi</a:t>
            </a:r>
            <a:r>
              <a:rPr lang="en-US" sz="2900" b="1" dirty="0"/>
              <a:t> </a:t>
            </a:r>
            <a:r>
              <a:rPr lang="en-US" sz="2900" b="1" dirty="0" err="1"/>
              <a:t>forme</a:t>
            </a:r>
            <a:r>
              <a:rPr lang="en-US" sz="2900" b="1" dirty="0"/>
              <a:t> de </a:t>
            </a:r>
            <a:r>
              <a:rPr lang="en-US" sz="2900" b="1" dirty="0" err="1"/>
              <a:t>cooperare</a:t>
            </a:r>
            <a:r>
              <a:rPr lang="en-US" sz="2900" b="1" dirty="0"/>
              <a:t> </a:t>
            </a:r>
            <a:r>
              <a:rPr lang="en-US" sz="2900" b="1" dirty="0" err="1"/>
              <a:t>politică</a:t>
            </a:r>
            <a:r>
              <a:rPr lang="en-US" sz="2900" b="1" dirty="0"/>
              <a:t> </a:t>
            </a:r>
            <a:r>
              <a:rPr lang="en-US" sz="2900" b="1" dirty="0" err="1"/>
              <a:t>în</a:t>
            </a:r>
            <a:r>
              <a:rPr lang="en-US" sz="2900" b="1" dirty="0"/>
              <a:t> Europa, care </a:t>
            </a:r>
            <a:r>
              <a:rPr lang="en-US" sz="2900" b="1" dirty="0" err="1"/>
              <a:t>să</a:t>
            </a:r>
            <a:r>
              <a:rPr lang="en-US" sz="2900" b="1" dirty="0"/>
              <a:t> </a:t>
            </a:r>
            <a:r>
              <a:rPr lang="en-US" sz="2900" b="1" dirty="0" err="1"/>
              <a:t>înlăture</a:t>
            </a:r>
            <a:r>
              <a:rPr lang="en-US" sz="2900" b="1" dirty="0"/>
              <a:t> </a:t>
            </a:r>
            <a:r>
              <a:rPr lang="en-US" sz="2900" b="1" dirty="0" err="1"/>
              <a:t>pentru</a:t>
            </a:r>
            <a:r>
              <a:rPr lang="en-US" sz="2900" b="1" dirty="0"/>
              <a:t> </a:t>
            </a:r>
            <a:r>
              <a:rPr lang="en-US" sz="2900" b="1" dirty="0" err="1"/>
              <a:t>totdeauna</a:t>
            </a:r>
            <a:r>
              <a:rPr lang="en-US" sz="2900" b="1" dirty="0"/>
              <a:t> </a:t>
            </a:r>
            <a:r>
              <a:rPr lang="en-US" sz="2900" b="1" dirty="0" err="1"/>
              <a:t>posibilitatea</a:t>
            </a:r>
            <a:r>
              <a:rPr lang="en-US" sz="2900" b="1" dirty="0"/>
              <a:t> </a:t>
            </a:r>
            <a:r>
              <a:rPr lang="en-US" sz="2900" b="1" dirty="0" err="1"/>
              <a:t>izbucnirii</a:t>
            </a:r>
            <a:r>
              <a:rPr lang="en-US" sz="2900" b="1" dirty="0"/>
              <a:t> </a:t>
            </a:r>
            <a:r>
              <a:rPr lang="en-US" sz="2900" b="1" dirty="0" err="1"/>
              <a:t>unui</a:t>
            </a:r>
            <a:r>
              <a:rPr lang="en-US" sz="2900" b="1" dirty="0"/>
              <a:t> </a:t>
            </a:r>
            <a:r>
              <a:rPr lang="en-US" sz="2900" b="1" dirty="0" err="1"/>
              <a:t>nou</a:t>
            </a:r>
            <a:r>
              <a:rPr lang="en-US" sz="2900" b="1" dirty="0"/>
              <a:t> </a:t>
            </a:r>
            <a:r>
              <a:rPr lang="en-US" sz="2900" b="1" dirty="0" err="1"/>
              <a:t>război</a:t>
            </a:r>
            <a:r>
              <a:rPr lang="en-US" sz="2900" b="1" dirty="0"/>
              <a:t> </a:t>
            </a:r>
            <a:r>
              <a:rPr lang="en-US" sz="2900" b="1" dirty="0" err="1"/>
              <a:t>între</a:t>
            </a:r>
            <a:r>
              <a:rPr lang="en-US" sz="2900" b="1" dirty="0"/>
              <a:t> </a:t>
            </a:r>
            <a:r>
              <a:rPr lang="en-US" sz="2900" b="1" dirty="0" err="1"/>
              <a:t>națiunile</a:t>
            </a:r>
            <a:r>
              <a:rPr lang="en-US" sz="2900" b="1" dirty="0"/>
              <a:t> </a:t>
            </a:r>
            <a:r>
              <a:rPr lang="en-US" sz="2900" b="1" dirty="0" err="1"/>
              <a:t>Europei</a:t>
            </a:r>
            <a:r>
              <a:rPr lang="en-US" sz="2900" b="1" dirty="0"/>
              <a:t>.</a:t>
            </a:r>
            <a:endParaRPr lang="en-US" sz="2900" dirty="0"/>
          </a:p>
          <a:p>
            <a:pPr lvl="0" fontAlgn="base"/>
            <a:r>
              <a:rPr lang="en-US" sz="2900" b="1" dirty="0" err="1"/>
              <a:t>Viziunea</a:t>
            </a:r>
            <a:r>
              <a:rPr lang="en-US" sz="2900" b="1" dirty="0"/>
              <a:t> </a:t>
            </a:r>
            <a:r>
              <a:rPr lang="en-US" sz="2900" b="1" dirty="0" err="1"/>
              <a:t>sa</a:t>
            </a:r>
            <a:r>
              <a:rPr lang="en-US" sz="2900" b="1" dirty="0"/>
              <a:t> era de a </a:t>
            </a:r>
            <a:r>
              <a:rPr lang="en-US" sz="2900" b="1" dirty="0" err="1"/>
              <a:t>crea</a:t>
            </a:r>
            <a:r>
              <a:rPr lang="en-US" sz="2900" b="1" dirty="0"/>
              <a:t> o </a:t>
            </a:r>
            <a:r>
              <a:rPr lang="en-US" sz="2900" b="1" dirty="0" err="1"/>
              <a:t>instituție</a:t>
            </a:r>
            <a:r>
              <a:rPr lang="en-US" sz="2900" b="1" dirty="0"/>
              <a:t> </a:t>
            </a:r>
            <a:r>
              <a:rPr lang="en-US" sz="2900" b="1" dirty="0" err="1"/>
              <a:t>europeană</a:t>
            </a:r>
            <a:r>
              <a:rPr lang="en-US" sz="2900" b="1" dirty="0"/>
              <a:t> care </a:t>
            </a:r>
            <a:r>
              <a:rPr lang="en-US" sz="2900" b="1" dirty="0" err="1"/>
              <a:t>să</a:t>
            </a:r>
            <a:r>
              <a:rPr lang="en-US" sz="2900" b="1" dirty="0"/>
              <a:t> </a:t>
            </a:r>
            <a:r>
              <a:rPr lang="en-US" sz="2900" b="1" dirty="0" err="1"/>
              <a:t>centralizeze</a:t>
            </a:r>
            <a:r>
              <a:rPr lang="en-US" sz="2900" b="1" dirty="0"/>
              <a:t> </a:t>
            </a:r>
            <a:r>
              <a:rPr lang="en-US" sz="2900" b="1" dirty="0" err="1"/>
              <a:t>și</a:t>
            </a:r>
            <a:r>
              <a:rPr lang="en-US" sz="2900" b="1" dirty="0"/>
              <a:t> </a:t>
            </a:r>
            <a:r>
              <a:rPr lang="en-US" sz="2900" b="1" dirty="0" err="1"/>
              <a:t>să</a:t>
            </a:r>
            <a:r>
              <a:rPr lang="en-US" sz="2900" b="1" dirty="0"/>
              <a:t> </a:t>
            </a:r>
            <a:r>
              <a:rPr lang="en-US" sz="2900" b="1" dirty="0" err="1"/>
              <a:t>gestioneze</a:t>
            </a:r>
            <a:r>
              <a:rPr lang="en-US" sz="2900" b="1" dirty="0"/>
              <a:t> </a:t>
            </a:r>
            <a:r>
              <a:rPr lang="en-US" sz="2900" b="1" dirty="0" err="1"/>
              <a:t>producția</a:t>
            </a:r>
            <a:r>
              <a:rPr lang="en-US" sz="2900" b="1" dirty="0"/>
              <a:t> de </a:t>
            </a:r>
            <a:r>
              <a:rPr lang="en-US" sz="2900" b="1" dirty="0" err="1"/>
              <a:t>cărbune</a:t>
            </a:r>
            <a:r>
              <a:rPr lang="en-US" sz="2900" b="1" dirty="0"/>
              <a:t> </a:t>
            </a:r>
            <a:r>
              <a:rPr lang="en-US" sz="2900" b="1" dirty="0" err="1"/>
              <a:t>și</a:t>
            </a:r>
            <a:r>
              <a:rPr lang="en-US" sz="2900" b="1" dirty="0"/>
              <a:t> </a:t>
            </a:r>
            <a:r>
              <a:rPr lang="en-US" sz="2900" b="1" dirty="0" err="1"/>
              <a:t>oțel</a:t>
            </a:r>
            <a:r>
              <a:rPr lang="en-US" sz="2900" b="1" dirty="0"/>
              <a:t>. Un an </a:t>
            </a:r>
            <a:r>
              <a:rPr lang="en-US" sz="2900" b="1" dirty="0" err="1"/>
              <a:t>mai</a:t>
            </a:r>
            <a:r>
              <a:rPr lang="en-US" sz="2900" b="1" dirty="0"/>
              <a:t> </a:t>
            </a:r>
            <a:r>
              <a:rPr lang="en-US" sz="2900" b="1" dirty="0" err="1"/>
              <a:t>târziu</a:t>
            </a:r>
            <a:r>
              <a:rPr lang="en-US" sz="2900" b="1" dirty="0"/>
              <a:t>, a </a:t>
            </a:r>
            <a:r>
              <a:rPr lang="en-US" sz="2900" b="1" dirty="0" err="1"/>
              <a:t>fost</a:t>
            </a:r>
            <a:r>
              <a:rPr lang="en-US" sz="2900" b="1" dirty="0"/>
              <a:t> </a:t>
            </a:r>
            <a:r>
              <a:rPr lang="en-US" sz="2900" b="1" dirty="0" err="1"/>
              <a:t>semnat</a:t>
            </a:r>
            <a:r>
              <a:rPr lang="en-US" sz="2900" b="1" dirty="0"/>
              <a:t> </a:t>
            </a:r>
            <a:r>
              <a:rPr lang="en-US" sz="2900" b="1" dirty="0" err="1"/>
              <a:t>tratatul</a:t>
            </a:r>
            <a:r>
              <a:rPr lang="en-US" sz="2900" b="1" dirty="0"/>
              <a:t> care </a:t>
            </a:r>
            <a:r>
              <a:rPr lang="en-US" sz="2900" b="1" dirty="0" err="1"/>
              <a:t>prevedea</a:t>
            </a:r>
            <a:r>
              <a:rPr lang="en-US" sz="2900" b="1" dirty="0"/>
              <a:t> </a:t>
            </a:r>
            <a:r>
              <a:rPr lang="en-US" sz="2900" b="1" dirty="0" err="1"/>
              <a:t>crearea</a:t>
            </a:r>
            <a:r>
              <a:rPr lang="en-US" sz="2900" b="1" dirty="0"/>
              <a:t> </a:t>
            </a:r>
            <a:r>
              <a:rPr lang="en-US" sz="2900" b="1" dirty="0" err="1"/>
              <a:t>unui</a:t>
            </a:r>
            <a:r>
              <a:rPr lang="en-US" sz="2900" b="1" dirty="0"/>
              <a:t> </a:t>
            </a:r>
            <a:r>
              <a:rPr lang="en-US" sz="2900" b="1" dirty="0" err="1"/>
              <a:t>astfel</a:t>
            </a:r>
            <a:r>
              <a:rPr lang="en-US" sz="2900" b="1" dirty="0"/>
              <a:t> de organism. </a:t>
            </a:r>
            <a:r>
              <a:rPr lang="en-US" sz="2900" b="1" dirty="0" err="1"/>
              <a:t>Propunerea</a:t>
            </a:r>
            <a:r>
              <a:rPr lang="en-US" sz="2900" b="1" dirty="0"/>
              <a:t> </a:t>
            </a:r>
            <a:r>
              <a:rPr lang="en-US" sz="2900" b="1" dirty="0" err="1"/>
              <a:t>lui</a:t>
            </a:r>
            <a:r>
              <a:rPr lang="en-US" sz="2900" b="1" dirty="0"/>
              <a:t> Robert Schuman </a:t>
            </a:r>
            <a:r>
              <a:rPr lang="en-US" sz="2900" b="1" dirty="0" err="1"/>
              <a:t>este</a:t>
            </a:r>
            <a:r>
              <a:rPr lang="en-US" sz="2900" b="1" dirty="0"/>
              <a:t> </a:t>
            </a:r>
            <a:r>
              <a:rPr lang="en-US" sz="2900" b="1" dirty="0" err="1"/>
              <a:t>considerată</a:t>
            </a:r>
            <a:r>
              <a:rPr lang="en-US" sz="2900" b="1" dirty="0"/>
              <a:t> a fi </a:t>
            </a:r>
            <a:r>
              <a:rPr lang="en-US" sz="2900" b="1" dirty="0" err="1"/>
              <a:t>piatra</a:t>
            </a:r>
            <a:r>
              <a:rPr lang="en-US" sz="2900" b="1" dirty="0"/>
              <a:t> de </a:t>
            </a:r>
            <a:r>
              <a:rPr lang="en-US" sz="2900" b="1" dirty="0" err="1"/>
              <a:t>temelie</a:t>
            </a:r>
            <a:r>
              <a:rPr lang="en-US" sz="2900" b="1" dirty="0"/>
              <a:t> a </a:t>
            </a:r>
            <a:r>
              <a:rPr lang="en-US" sz="2900" b="1" dirty="0" err="1"/>
              <a:t>Uniunii</a:t>
            </a:r>
            <a:r>
              <a:rPr lang="en-US" sz="2900" b="1" dirty="0"/>
              <a:t> </a:t>
            </a:r>
            <a:r>
              <a:rPr lang="en-US" sz="2900" b="1" dirty="0" err="1"/>
              <a:t>Europene</a:t>
            </a:r>
            <a:r>
              <a:rPr lang="en-US" sz="2900" b="1" dirty="0"/>
              <a:t>.</a:t>
            </a:r>
            <a:endParaRPr lang="en-US" sz="2900" dirty="0"/>
          </a:p>
          <a:p>
            <a:r>
              <a:rPr lang="en-US" sz="2900" dirty="0"/>
              <a:t>	•	</a:t>
            </a:r>
            <a:r>
              <a:rPr lang="en-US" sz="2900" b="1" dirty="0" err="1"/>
              <a:t>Instituțiile</a:t>
            </a:r>
            <a:r>
              <a:rPr lang="en-US" sz="2900" b="1" dirty="0"/>
              <a:t> UE </a:t>
            </a:r>
            <a:r>
              <a:rPr lang="en-US" sz="2900" b="1" dirty="0" err="1"/>
              <a:t>sărbătoresc</a:t>
            </a:r>
            <a:r>
              <a:rPr lang="en-US" sz="2900" b="1" dirty="0"/>
              <a:t> </a:t>
            </a:r>
            <a:r>
              <a:rPr lang="en-US" sz="2900" b="1" dirty="0" err="1"/>
              <a:t>Ziua</a:t>
            </a:r>
            <a:r>
              <a:rPr lang="en-US" sz="2900" b="1" dirty="0"/>
              <a:t> </a:t>
            </a:r>
            <a:r>
              <a:rPr lang="en-US" sz="2900" b="1" dirty="0" err="1"/>
              <a:t>Europei</a:t>
            </a:r>
            <a:endParaRPr lang="en-US" sz="2900" b="1" dirty="0"/>
          </a:p>
          <a:p>
            <a:pPr lvl="0" fontAlgn="base"/>
            <a:r>
              <a:rPr lang="en-US" sz="2900" b="1" dirty="0" err="1"/>
              <a:t>Pentru</a:t>
            </a:r>
            <a:r>
              <a:rPr lang="en-US" sz="2900" b="1" dirty="0"/>
              <a:t> a </a:t>
            </a:r>
            <a:r>
              <a:rPr lang="en-US" sz="2900" b="1" dirty="0" err="1"/>
              <a:t>marca</a:t>
            </a:r>
            <a:r>
              <a:rPr lang="en-US" sz="2900" b="1" dirty="0"/>
              <a:t> </a:t>
            </a:r>
            <a:r>
              <a:rPr lang="en-US" sz="2900" b="1" dirty="0" err="1"/>
              <a:t>Ziua</a:t>
            </a:r>
            <a:r>
              <a:rPr lang="en-US" sz="2900" b="1" dirty="0"/>
              <a:t> </a:t>
            </a:r>
            <a:r>
              <a:rPr lang="en-US" sz="2900" b="1" dirty="0" err="1"/>
              <a:t>Europei</a:t>
            </a:r>
            <a:r>
              <a:rPr lang="en-US" sz="2900" b="1" dirty="0"/>
              <a:t>, </a:t>
            </a:r>
            <a:r>
              <a:rPr lang="en-US" sz="2900" b="1" dirty="0" err="1"/>
              <a:t>instituțiile</a:t>
            </a:r>
            <a:r>
              <a:rPr lang="en-US" sz="2900" b="1" dirty="0"/>
              <a:t> UE </a:t>
            </a:r>
            <a:r>
              <a:rPr lang="en-US" sz="2900" b="1" dirty="0" err="1"/>
              <a:t>își</a:t>
            </a:r>
            <a:r>
              <a:rPr lang="en-US" sz="2900" b="1" dirty="0"/>
              <a:t> </a:t>
            </a:r>
            <a:r>
              <a:rPr lang="en-US" sz="2900" b="1" dirty="0" err="1"/>
              <a:t>deschid</a:t>
            </a:r>
            <a:r>
              <a:rPr lang="en-US" sz="2900" b="1" dirty="0"/>
              <a:t> </a:t>
            </a:r>
            <a:r>
              <a:rPr lang="en-US" sz="2900" b="1" dirty="0" err="1"/>
              <a:t>porțile</a:t>
            </a:r>
            <a:r>
              <a:rPr lang="en-US" sz="2900" b="1" dirty="0"/>
              <a:t> </a:t>
            </a:r>
            <a:r>
              <a:rPr lang="en-US" sz="2900" b="1" dirty="0" err="1"/>
              <a:t>pentru</a:t>
            </a:r>
            <a:r>
              <a:rPr lang="en-US" sz="2900" b="1" dirty="0"/>
              <a:t> public la </a:t>
            </a:r>
            <a:r>
              <a:rPr lang="en-US" sz="2900" b="1" dirty="0" err="1"/>
              <a:t>începutul</a:t>
            </a:r>
            <a:r>
              <a:rPr lang="en-US" sz="2900" b="1" dirty="0"/>
              <a:t> </a:t>
            </a:r>
            <a:r>
              <a:rPr lang="en-US" sz="2900" b="1" dirty="0" err="1"/>
              <a:t>lunii</a:t>
            </a:r>
            <a:r>
              <a:rPr lang="en-US" sz="2900" b="1" dirty="0"/>
              <a:t> </a:t>
            </a:r>
            <a:r>
              <a:rPr lang="en-US" sz="2900" b="1" dirty="0" err="1"/>
              <a:t>mai</a:t>
            </a:r>
            <a:r>
              <a:rPr lang="en-US" sz="2900" b="1" dirty="0"/>
              <a:t>, la </a:t>
            </a:r>
            <a:r>
              <a:rPr lang="en-US" sz="2900" b="1" dirty="0" err="1"/>
              <a:t>Bruxelles</a:t>
            </a:r>
            <a:r>
              <a:rPr lang="en-US" sz="2900" b="1" dirty="0"/>
              <a:t> </a:t>
            </a:r>
            <a:r>
              <a:rPr lang="en-US" sz="2900" b="1" dirty="0" err="1"/>
              <a:t>și</a:t>
            </a:r>
            <a:r>
              <a:rPr lang="en-US" sz="2900" b="1" dirty="0"/>
              <a:t> la Strasbourg. </a:t>
            </a:r>
            <a:r>
              <a:rPr lang="en-US" sz="2900" b="1" dirty="0" err="1"/>
              <a:t>Birourile</a:t>
            </a:r>
            <a:r>
              <a:rPr lang="en-US" sz="2900" b="1" dirty="0"/>
              <a:t> locale ale UE din Europa </a:t>
            </a:r>
            <a:r>
              <a:rPr lang="en-US" sz="2900" b="1" dirty="0" err="1"/>
              <a:t>și</a:t>
            </a:r>
            <a:r>
              <a:rPr lang="en-US" sz="2900" b="1" dirty="0"/>
              <a:t> din </a:t>
            </a:r>
            <a:r>
              <a:rPr lang="en-US" sz="2900" b="1" dirty="0" err="1"/>
              <a:t>întreaga</a:t>
            </a:r>
            <a:r>
              <a:rPr lang="en-US" sz="2900" b="1" dirty="0"/>
              <a:t> </a:t>
            </a:r>
            <a:r>
              <a:rPr lang="en-US" sz="2900" b="1" dirty="0" err="1"/>
              <a:t>lume</a:t>
            </a:r>
            <a:r>
              <a:rPr lang="en-US" sz="2900" b="1" dirty="0"/>
              <a:t> </a:t>
            </a:r>
            <a:r>
              <a:rPr lang="en-US" sz="2900" b="1" dirty="0" err="1"/>
              <a:t>organizează</a:t>
            </a:r>
            <a:r>
              <a:rPr lang="en-US" sz="2900" b="1" dirty="0"/>
              <a:t> diverse </a:t>
            </a:r>
            <a:r>
              <a:rPr lang="en-US" sz="2900" b="1" dirty="0" err="1"/>
              <a:t>activități</a:t>
            </a:r>
            <a:r>
              <a:rPr lang="en-US" sz="2900" b="1" dirty="0"/>
              <a:t> </a:t>
            </a:r>
            <a:r>
              <a:rPr lang="en-US" sz="2900" b="1" dirty="0" err="1"/>
              <a:t>și</a:t>
            </a:r>
            <a:r>
              <a:rPr lang="en-US" sz="2900" b="1" dirty="0"/>
              <a:t> </a:t>
            </a:r>
            <a:r>
              <a:rPr lang="en-US" sz="2900" b="1" dirty="0" err="1"/>
              <a:t>evenimente</a:t>
            </a:r>
            <a:r>
              <a:rPr lang="en-US" sz="2900" b="1" dirty="0"/>
              <a:t>, </a:t>
            </a:r>
            <a:r>
              <a:rPr lang="en-US" sz="2900" b="1" dirty="0" err="1"/>
              <a:t>pentru</a:t>
            </a:r>
            <a:r>
              <a:rPr lang="en-US" sz="2900" b="1" dirty="0"/>
              <a:t> </a:t>
            </a:r>
            <a:r>
              <a:rPr lang="en-US" sz="2900" b="1" dirty="0" err="1"/>
              <a:t>toate</a:t>
            </a:r>
            <a:r>
              <a:rPr lang="en-US" sz="2900" b="1" dirty="0"/>
              <a:t> </a:t>
            </a:r>
            <a:r>
              <a:rPr lang="en-US" sz="2900" b="1" dirty="0" err="1"/>
              <a:t>vârstele</a:t>
            </a:r>
            <a:r>
              <a:rPr lang="en-US" sz="2900" b="1" dirty="0"/>
              <a:t>.</a:t>
            </a:r>
            <a:endParaRPr lang="en-US" sz="2900" dirty="0"/>
          </a:p>
          <a:p>
            <a:pPr lvl="0" fontAlgn="base"/>
            <a:r>
              <a:rPr lang="en-US" sz="2900" b="1" dirty="0" err="1"/>
              <a:t>În</a:t>
            </a:r>
            <a:r>
              <a:rPr lang="en-US" sz="2900" b="1" dirty="0"/>
              <a:t> </a:t>
            </a:r>
            <a:r>
              <a:rPr lang="en-US" sz="2900" b="1" dirty="0" err="1"/>
              <a:t>fiecare</a:t>
            </a:r>
            <a:r>
              <a:rPr lang="en-US" sz="2900" b="1" dirty="0"/>
              <a:t> an, mii de </a:t>
            </a:r>
            <a:r>
              <a:rPr lang="en-US" sz="2900" b="1" dirty="0" err="1"/>
              <a:t>cetățeni</a:t>
            </a:r>
            <a:r>
              <a:rPr lang="en-US" sz="2900" b="1" dirty="0"/>
              <a:t> </a:t>
            </a:r>
            <a:r>
              <a:rPr lang="en-US" sz="2900" b="1" dirty="0" err="1"/>
              <a:t>participă</a:t>
            </a:r>
            <a:r>
              <a:rPr lang="en-US" sz="2900" b="1" dirty="0"/>
              <a:t> la </a:t>
            </a:r>
            <a:r>
              <a:rPr lang="en-US" sz="2900" b="1" dirty="0" err="1"/>
              <a:t>vizite</a:t>
            </a:r>
            <a:r>
              <a:rPr lang="en-US" sz="2900" b="1" dirty="0"/>
              <a:t>, </a:t>
            </a:r>
            <a:r>
              <a:rPr lang="en-US" sz="2900" b="1" dirty="0" err="1"/>
              <a:t>dezbateri</a:t>
            </a:r>
            <a:r>
              <a:rPr lang="en-US" sz="2900" b="1" dirty="0"/>
              <a:t>, </a:t>
            </a:r>
            <a:r>
              <a:rPr lang="en-US" sz="2900" b="1" dirty="0" err="1"/>
              <a:t>concerte</a:t>
            </a:r>
            <a:r>
              <a:rPr lang="en-US" sz="2900" b="1" dirty="0"/>
              <a:t> </a:t>
            </a:r>
            <a:r>
              <a:rPr lang="en-US" sz="2900" b="1" dirty="0" err="1"/>
              <a:t>și</a:t>
            </a:r>
            <a:r>
              <a:rPr lang="en-US" sz="2900" b="1" dirty="0"/>
              <a:t> </a:t>
            </a:r>
            <a:r>
              <a:rPr lang="en-US" sz="2900" b="1" dirty="0" err="1"/>
              <a:t>alte</a:t>
            </a:r>
            <a:r>
              <a:rPr lang="en-US" sz="2900" b="1" dirty="0"/>
              <a:t> </a:t>
            </a:r>
            <a:r>
              <a:rPr lang="en-US" sz="2900" b="1" dirty="0" err="1"/>
              <a:t>evenimente</a:t>
            </a:r>
            <a:r>
              <a:rPr lang="en-US" sz="2900" b="1" dirty="0"/>
              <a:t>, </a:t>
            </a:r>
            <a:r>
              <a:rPr lang="en-US" sz="2900" b="1" dirty="0" err="1"/>
              <a:t>pentru</a:t>
            </a:r>
            <a:r>
              <a:rPr lang="en-US" sz="2900" b="1" dirty="0"/>
              <a:t> a </a:t>
            </a:r>
            <a:r>
              <a:rPr lang="en-US" sz="2900" b="1" dirty="0" err="1"/>
              <a:t>sărbători</a:t>
            </a:r>
            <a:r>
              <a:rPr lang="en-US" sz="2900" b="1" dirty="0"/>
              <a:t> </a:t>
            </a:r>
            <a:r>
              <a:rPr lang="en-US" sz="2900" b="1" dirty="0" err="1"/>
              <a:t>Ziua</a:t>
            </a:r>
            <a:r>
              <a:rPr lang="en-US" sz="2900" b="1" dirty="0"/>
              <a:t> </a:t>
            </a:r>
            <a:r>
              <a:rPr lang="en-US" sz="2900" b="1" dirty="0" err="1"/>
              <a:t>Europei</a:t>
            </a:r>
            <a:r>
              <a:rPr lang="en-US" sz="2900" b="1" dirty="0"/>
              <a:t> </a:t>
            </a:r>
            <a:r>
              <a:rPr lang="en-US" sz="2900" b="1" dirty="0" err="1"/>
              <a:t>și</a:t>
            </a:r>
            <a:r>
              <a:rPr lang="en-US" sz="2900" b="1" dirty="0"/>
              <a:t> </a:t>
            </a:r>
            <a:r>
              <a:rPr lang="en-US" sz="2900" b="1" dirty="0" err="1"/>
              <a:t>pentru</a:t>
            </a:r>
            <a:r>
              <a:rPr lang="en-US" sz="2900" b="1" dirty="0"/>
              <a:t> a </a:t>
            </a:r>
            <a:r>
              <a:rPr lang="en-US" sz="2900" b="1" dirty="0" err="1"/>
              <a:t>sensibiliza</a:t>
            </a:r>
            <a:r>
              <a:rPr lang="en-US" sz="2900" b="1" dirty="0"/>
              <a:t> </a:t>
            </a:r>
            <a:r>
              <a:rPr lang="en-US" sz="2900" b="1" dirty="0" err="1"/>
              <a:t>opinia</a:t>
            </a:r>
            <a:r>
              <a:rPr lang="en-US" sz="2900" b="1" dirty="0"/>
              <a:t> </a:t>
            </a:r>
            <a:r>
              <a:rPr lang="en-US" sz="2900" b="1" dirty="0" err="1"/>
              <a:t>publică</a:t>
            </a:r>
            <a:r>
              <a:rPr lang="en-US" sz="2900" b="1" dirty="0"/>
              <a:t> </a:t>
            </a:r>
            <a:r>
              <a:rPr lang="en-US" sz="2900" b="1" dirty="0" err="1"/>
              <a:t>în</a:t>
            </a:r>
            <a:r>
              <a:rPr lang="en-US" sz="2900" b="1" dirty="0"/>
              <a:t> </a:t>
            </a:r>
            <a:r>
              <a:rPr lang="en-US" sz="2900" b="1" dirty="0" err="1"/>
              <a:t>legătură</a:t>
            </a:r>
            <a:r>
              <a:rPr lang="en-US" sz="2900" b="1" dirty="0"/>
              <a:t> cu UE.</a:t>
            </a:r>
            <a:endParaRPr lang="en-US" sz="2900" dirty="0"/>
          </a:p>
          <a:p>
            <a:endParaRPr lang="en-US" sz="2900" dirty="0"/>
          </a:p>
        </p:txBody>
      </p:sp>
    </p:spTree>
    <p:extLst>
      <p:ext uri="{BB962C8B-B14F-4D97-AF65-F5344CB8AC3E}">
        <p14:creationId xmlns:p14="http://schemas.microsoft.com/office/powerpoint/2010/main" val="3513707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Drapelul</a:t>
            </a:r>
            <a:r>
              <a:rPr lang="en-US" dirty="0" smtClean="0"/>
              <a:t> European </a:t>
            </a:r>
            <a:endParaRPr lang="en-US" dirty="0"/>
          </a:p>
        </p:txBody>
      </p:sp>
      <p:sp>
        <p:nvSpPr>
          <p:cNvPr id="3" name="Content Placeholder 2"/>
          <p:cNvSpPr>
            <a:spLocks noGrp="1"/>
          </p:cNvSpPr>
          <p:nvPr>
            <p:ph idx="1"/>
          </p:nvPr>
        </p:nvSpPr>
        <p:spPr>
          <a:xfrm>
            <a:off x="748144" y="2556932"/>
            <a:ext cx="10889673" cy="2775089"/>
          </a:xfrm>
        </p:spPr>
        <p:txBody>
          <a:bodyPr>
            <a:noAutofit/>
          </a:bodyPr>
          <a:lstStyle/>
          <a:p>
            <a:pPr lvl="0" fontAlgn="base"/>
            <a:r>
              <a:rPr lang="en-US" sz="1600" b="1" dirty="0" err="1"/>
              <a:t>Drapelul</a:t>
            </a:r>
            <a:r>
              <a:rPr lang="en-US" sz="1600" b="1" dirty="0"/>
              <a:t> </a:t>
            </a:r>
            <a:r>
              <a:rPr lang="en-US" sz="1600" b="1" dirty="0" err="1"/>
              <a:t>european</a:t>
            </a:r>
            <a:r>
              <a:rPr lang="en-US" sz="1600" b="1" dirty="0"/>
              <a:t> </a:t>
            </a:r>
            <a:r>
              <a:rPr lang="en-US" sz="1600" b="1" dirty="0" err="1"/>
              <a:t>simbolizează</a:t>
            </a:r>
            <a:r>
              <a:rPr lang="en-US" sz="1600" b="1" dirty="0"/>
              <a:t> </a:t>
            </a:r>
            <a:r>
              <a:rPr lang="en-US" sz="1600" b="1" dirty="0" err="1"/>
              <a:t>atât</a:t>
            </a:r>
            <a:r>
              <a:rPr lang="en-US" sz="1600" b="1" dirty="0"/>
              <a:t> </a:t>
            </a:r>
            <a:r>
              <a:rPr lang="en-US" sz="1600" b="1" dirty="0" err="1"/>
              <a:t>Uniunea</a:t>
            </a:r>
            <a:r>
              <a:rPr lang="en-US" sz="1600" b="1" dirty="0"/>
              <a:t> </a:t>
            </a:r>
            <a:r>
              <a:rPr lang="en-US" sz="1600" b="1" dirty="0" err="1"/>
              <a:t>Europeană</a:t>
            </a:r>
            <a:r>
              <a:rPr lang="en-US" sz="1600" b="1" dirty="0"/>
              <a:t>, </a:t>
            </a:r>
            <a:r>
              <a:rPr lang="en-US" sz="1600" b="1" dirty="0" err="1"/>
              <a:t>cât</a:t>
            </a:r>
            <a:r>
              <a:rPr lang="en-US" sz="1600" b="1" dirty="0"/>
              <a:t> </a:t>
            </a:r>
            <a:r>
              <a:rPr lang="en-US" sz="1600" b="1" dirty="0" err="1"/>
              <a:t>și</a:t>
            </a:r>
            <a:r>
              <a:rPr lang="en-US" sz="1600" b="1" dirty="0"/>
              <a:t>, </a:t>
            </a:r>
            <a:r>
              <a:rPr lang="en-US" sz="1600" b="1" dirty="0" err="1"/>
              <a:t>în</a:t>
            </a:r>
            <a:r>
              <a:rPr lang="en-US" sz="1600" b="1" dirty="0"/>
              <a:t> </a:t>
            </a:r>
            <a:r>
              <a:rPr lang="en-US" sz="1600" b="1" dirty="0" err="1"/>
              <a:t>sens</a:t>
            </a:r>
            <a:r>
              <a:rPr lang="en-US" sz="1600" b="1" dirty="0"/>
              <a:t> </a:t>
            </a:r>
            <a:r>
              <a:rPr lang="en-US" sz="1600" b="1" dirty="0" err="1"/>
              <a:t>mai</a:t>
            </a:r>
            <a:r>
              <a:rPr lang="en-US" sz="1600" b="1" dirty="0"/>
              <a:t> </a:t>
            </a:r>
            <a:r>
              <a:rPr lang="en-US" sz="1600" b="1" dirty="0" err="1"/>
              <a:t>larg</a:t>
            </a:r>
            <a:r>
              <a:rPr lang="en-US" sz="1600" b="1" dirty="0"/>
              <a:t>, </a:t>
            </a:r>
            <a:r>
              <a:rPr lang="en-US" sz="1600" b="1" dirty="0" err="1"/>
              <a:t>identitatea</a:t>
            </a:r>
            <a:r>
              <a:rPr lang="en-US" sz="1600" b="1" dirty="0"/>
              <a:t> </a:t>
            </a:r>
            <a:r>
              <a:rPr lang="en-US" sz="1600" b="1" dirty="0" err="1"/>
              <a:t>și</a:t>
            </a:r>
            <a:r>
              <a:rPr lang="en-US" sz="1600" b="1" dirty="0"/>
              <a:t> </a:t>
            </a:r>
            <a:r>
              <a:rPr lang="en-US" sz="1600" b="1" dirty="0" err="1"/>
              <a:t>unitatea</a:t>
            </a:r>
            <a:r>
              <a:rPr lang="en-US" sz="1600" b="1" dirty="0"/>
              <a:t> </a:t>
            </a:r>
            <a:r>
              <a:rPr lang="en-US" sz="1600" b="1" dirty="0" err="1"/>
              <a:t>Europei</a:t>
            </a:r>
            <a:r>
              <a:rPr lang="en-US" sz="1600" b="1" dirty="0"/>
              <a:t>.</a:t>
            </a:r>
            <a:endParaRPr lang="en-US" sz="1600" dirty="0"/>
          </a:p>
          <a:p>
            <a:pPr lvl="0" fontAlgn="base"/>
            <a:r>
              <a:rPr lang="en-US" sz="1600" b="1" dirty="0" err="1"/>
              <a:t>Drapelul</a:t>
            </a:r>
            <a:r>
              <a:rPr lang="en-US" sz="1600" b="1" dirty="0"/>
              <a:t> </a:t>
            </a:r>
            <a:r>
              <a:rPr lang="en-US" sz="1600" b="1" dirty="0" err="1"/>
              <a:t>prezintă</a:t>
            </a:r>
            <a:r>
              <a:rPr lang="en-US" sz="1600" b="1" dirty="0"/>
              <a:t> un </a:t>
            </a:r>
            <a:r>
              <a:rPr lang="en-US" sz="1600" b="1" dirty="0" err="1"/>
              <a:t>cerc</a:t>
            </a:r>
            <a:r>
              <a:rPr lang="en-US" sz="1600" b="1" dirty="0"/>
              <a:t> format din 12 stele </a:t>
            </a:r>
            <a:r>
              <a:rPr lang="en-US" sz="1600" b="1" dirty="0" err="1"/>
              <a:t>aurii</a:t>
            </a:r>
            <a:r>
              <a:rPr lang="en-US" sz="1600" b="1" dirty="0"/>
              <a:t> </a:t>
            </a:r>
            <a:r>
              <a:rPr lang="en-US" sz="1600" b="1" dirty="0" err="1"/>
              <a:t>pe</a:t>
            </a:r>
            <a:r>
              <a:rPr lang="en-US" sz="1600" b="1" dirty="0"/>
              <a:t> fond </a:t>
            </a:r>
            <a:r>
              <a:rPr lang="en-US" sz="1600" b="1" dirty="0" err="1"/>
              <a:t>albastru</a:t>
            </a:r>
            <a:r>
              <a:rPr lang="en-US" sz="1600" b="1" dirty="0"/>
              <a:t>. </a:t>
            </a:r>
            <a:r>
              <a:rPr lang="en-US" sz="1600" b="1" dirty="0" err="1"/>
              <a:t>Stelele</a:t>
            </a:r>
            <a:r>
              <a:rPr lang="en-US" sz="1600" b="1" dirty="0"/>
              <a:t> </a:t>
            </a:r>
            <a:r>
              <a:rPr lang="en-US" sz="1600" b="1" dirty="0" err="1"/>
              <a:t>simbolizează</a:t>
            </a:r>
            <a:r>
              <a:rPr lang="en-US" sz="1600" b="1" dirty="0"/>
              <a:t> </a:t>
            </a:r>
            <a:r>
              <a:rPr lang="en-US" sz="1600" b="1" dirty="0" err="1"/>
              <a:t>idealurile</a:t>
            </a:r>
            <a:r>
              <a:rPr lang="en-US" sz="1600" b="1" dirty="0"/>
              <a:t> de </a:t>
            </a:r>
            <a:r>
              <a:rPr lang="en-US" sz="1600" b="1" dirty="0" err="1"/>
              <a:t>unitate</a:t>
            </a:r>
            <a:r>
              <a:rPr lang="en-US" sz="1600" b="1" dirty="0"/>
              <a:t>, </a:t>
            </a:r>
            <a:r>
              <a:rPr lang="en-US" sz="1600" b="1" dirty="0" err="1"/>
              <a:t>solidaritate</a:t>
            </a:r>
            <a:r>
              <a:rPr lang="en-US" sz="1600" b="1" dirty="0"/>
              <a:t> </a:t>
            </a:r>
            <a:r>
              <a:rPr lang="en-US" sz="1600" b="1" dirty="0" err="1"/>
              <a:t>și</a:t>
            </a:r>
            <a:r>
              <a:rPr lang="en-US" sz="1600" b="1" dirty="0"/>
              <a:t> </a:t>
            </a:r>
            <a:r>
              <a:rPr lang="en-US" sz="1600" b="1" dirty="0" err="1"/>
              <a:t>armonie</a:t>
            </a:r>
            <a:r>
              <a:rPr lang="en-US" sz="1600" b="1" dirty="0"/>
              <a:t> </a:t>
            </a:r>
            <a:r>
              <a:rPr lang="en-US" sz="1600" b="1" dirty="0" err="1"/>
              <a:t>între</a:t>
            </a:r>
            <a:r>
              <a:rPr lang="en-US" sz="1600" b="1" dirty="0"/>
              <a:t> </a:t>
            </a:r>
            <a:r>
              <a:rPr lang="en-US" sz="1600" b="1" dirty="0" err="1"/>
              <a:t>popoarele</a:t>
            </a:r>
            <a:r>
              <a:rPr lang="en-US" sz="1600" b="1" dirty="0"/>
              <a:t> </a:t>
            </a:r>
            <a:r>
              <a:rPr lang="en-US" sz="1600" b="1" dirty="0" err="1"/>
              <a:t>Europei</a:t>
            </a:r>
            <a:r>
              <a:rPr lang="en-US" sz="1600" b="1" dirty="0"/>
              <a:t>.</a:t>
            </a:r>
            <a:endParaRPr lang="en-US" sz="1600" dirty="0"/>
          </a:p>
          <a:p>
            <a:pPr lvl="0" fontAlgn="base"/>
            <a:r>
              <a:rPr lang="en-US" sz="1600" b="1" dirty="0" err="1"/>
              <a:t>Numărul</a:t>
            </a:r>
            <a:r>
              <a:rPr lang="en-US" sz="1600" b="1" dirty="0"/>
              <a:t> </a:t>
            </a:r>
            <a:r>
              <a:rPr lang="en-US" sz="1600" b="1" dirty="0" err="1"/>
              <a:t>stelelor</a:t>
            </a:r>
            <a:r>
              <a:rPr lang="en-US" sz="1600" b="1" dirty="0"/>
              <a:t> nu are </a:t>
            </a:r>
            <a:r>
              <a:rPr lang="en-US" sz="1600" b="1" dirty="0" err="1"/>
              <a:t>legătură</a:t>
            </a:r>
            <a:r>
              <a:rPr lang="en-US" sz="1600" b="1" dirty="0"/>
              <a:t> cu </a:t>
            </a:r>
            <a:r>
              <a:rPr lang="en-US" sz="1600" b="1" dirty="0" err="1"/>
              <a:t>numărul</a:t>
            </a:r>
            <a:r>
              <a:rPr lang="en-US" sz="1600" b="1" dirty="0"/>
              <a:t> </a:t>
            </a:r>
            <a:r>
              <a:rPr lang="en-US" sz="1600" b="1" dirty="0" err="1"/>
              <a:t>statelor</a:t>
            </a:r>
            <a:r>
              <a:rPr lang="en-US" sz="1600" b="1" dirty="0"/>
              <a:t> </a:t>
            </a:r>
            <a:r>
              <a:rPr lang="en-US" sz="1600" b="1" dirty="0" err="1"/>
              <a:t>membre</a:t>
            </a:r>
            <a:r>
              <a:rPr lang="en-US" sz="1600" b="1" dirty="0"/>
              <a:t>, </a:t>
            </a:r>
            <a:r>
              <a:rPr lang="en-US" sz="1600" b="1" dirty="0" err="1"/>
              <a:t>cercul</a:t>
            </a:r>
            <a:r>
              <a:rPr lang="en-US" sz="1600" b="1" dirty="0"/>
              <a:t> </a:t>
            </a:r>
            <a:r>
              <a:rPr lang="en-US" sz="1600" b="1" dirty="0" err="1"/>
              <a:t>fiind</a:t>
            </a:r>
            <a:r>
              <a:rPr lang="en-US" sz="1600" b="1" dirty="0"/>
              <a:t> un </a:t>
            </a:r>
            <a:r>
              <a:rPr lang="en-US" sz="1600" b="1" dirty="0" err="1"/>
              <a:t>simbol</a:t>
            </a:r>
            <a:r>
              <a:rPr lang="en-US" sz="1600" b="1" dirty="0"/>
              <a:t> al </a:t>
            </a:r>
            <a:r>
              <a:rPr lang="en-US" sz="1600" b="1" dirty="0" err="1"/>
              <a:t>unității</a:t>
            </a:r>
            <a:r>
              <a:rPr lang="en-US" sz="1600" b="1" dirty="0"/>
              <a:t>.</a:t>
            </a:r>
            <a:endParaRPr lang="en-US" sz="1600" dirty="0"/>
          </a:p>
          <a:p>
            <a:r>
              <a:rPr lang="en-US" sz="1600" dirty="0"/>
              <a:t>	•	</a:t>
            </a:r>
            <a:r>
              <a:rPr lang="en-US" sz="1600" b="1" dirty="0" err="1"/>
              <a:t>Istoria</a:t>
            </a:r>
            <a:r>
              <a:rPr lang="en-US" sz="1600" b="1" dirty="0"/>
              <a:t> </a:t>
            </a:r>
            <a:r>
              <a:rPr lang="en-US" sz="1600" b="1" dirty="0" err="1"/>
              <a:t>drapelului</a:t>
            </a:r>
            <a:r>
              <a:rPr lang="en-US" sz="1600" b="1" dirty="0"/>
              <a:t> </a:t>
            </a:r>
            <a:r>
              <a:rPr lang="en-US" sz="1600" b="1" dirty="0" err="1"/>
              <a:t>european</a:t>
            </a:r>
            <a:endParaRPr lang="en-US" sz="1600" b="1" dirty="0"/>
          </a:p>
          <a:p>
            <a:pPr lvl="0" fontAlgn="base"/>
            <a:r>
              <a:rPr lang="en-US" sz="1600" b="1" dirty="0" err="1"/>
              <a:t>Istoria</a:t>
            </a:r>
            <a:r>
              <a:rPr lang="en-US" sz="1600" b="1" dirty="0"/>
              <a:t> </a:t>
            </a:r>
            <a:r>
              <a:rPr lang="en-US" sz="1600" b="1" dirty="0" err="1"/>
              <a:t>acestui</a:t>
            </a:r>
            <a:r>
              <a:rPr lang="en-US" sz="1600" b="1" dirty="0"/>
              <a:t> </a:t>
            </a:r>
            <a:r>
              <a:rPr lang="en-US" sz="1600" b="1" dirty="0" err="1"/>
              <a:t>simbol</a:t>
            </a:r>
            <a:r>
              <a:rPr lang="en-US" sz="1600" b="1" dirty="0"/>
              <a:t> a </a:t>
            </a:r>
            <a:r>
              <a:rPr lang="en-US" sz="1600" b="1" dirty="0" err="1"/>
              <a:t>început</a:t>
            </a:r>
            <a:r>
              <a:rPr lang="en-US" sz="1600" b="1" dirty="0"/>
              <a:t> </a:t>
            </a:r>
            <a:r>
              <a:rPr lang="en-US" sz="1600" b="1" dirty="0" err="1"/>
              <a:t>în</a:t>
            </a:r>
            <a:r>
              <a:rPr lang="en-US" sz="1600" b="1" dirty="0"/>
              <a:t> </a:t>
            </a:r>
            <a:r>
              <a:rPr lang="en-US" sz="1600" b="1" dirty="0" err="1"/>
              <a:t>anul</a:t>
            </a:r>
            <a:r>
              <a:rPr lang="en-US" sz="1600" b="1" dirty="0"/>
              <a:t> 1955. </a:t>
            </a:r>
            <a:r>
              <a:rPr lang="en-US" sz="1600" b="1" dirty="0" err="1"/>
              <a:t>Consiliul</a:t>
            </a:r>
            <a:r>
              <a:rPr lang="en-US" sz="1600" b="1" dirty="0"/>
              <a:t> </a:t>
            </a:r>
            <a:r>
              <a:rPr lang="en-US" sz="1600" b="1" dirty="0" err="1"/>
              <a:t>Europei</a:t>
            </a:r>
            <a:r>
              <a:rPr lang="en-US" sz="1600" b="1" dirty="0"/>
              <a:t>, </a:t>
            </a:r>
            <a:r>
              <a:rPr lang="en-US" sz="1600" b="1" dirty="0" err="1"/>
              <a:t>instituție</a:t>
            </a:r>
            <a:r>
              <a:rPr lang="en-US" sz="1600" b="1" dirty="0"/>
              <a:t> care </a:t>
            </a:r>
            <a:r>
              <a:rPr lang="en-US" sz="1600" b="1" dirty="0" err="1"/>
              <a:t>luptă</a:t>
            </a:r>
            <a:r>
              <a:rPr lang="en-US" sz="1600" b="1" dirty="0"/>
              <a:t> </a:t>
            </a:r>
            <a:r>
              <a:rPr lang="en-US" sz="1600" b="1" dirty="0" err="1"/>
              <a:t>pentru</a:t>
            </a:r>
            <a:r>
              <a:rPr lang="en-US" sz="1600" b="1" dirty="0"/>
              <a:t> </a:t>
            </a:r>
            <a:r>
              <a:rPr lang="en-US" sz="1600" b="1" dirty="0" err="1"/>
              <a:t>apărarea</a:t>
            </a:r>
            <a:r>
              <a:rPr lang="en-US" sz="1600" b="1" dirty="0"/>
              <a:t> </a:t>
            </a:r>
            <a:r>
              <a:rPr lang="en-US" sz="1600" b="1" dirty="0" err="1"/>
              <a:t>drepturilor</a:t>
            </a:r>
            <a:r>
              <a:rPr lang="en-US" sz="1600" b="1" dirty="0"/>
              <a:t> </a:t>
            </a:r>
            <a:r>
              <a:rPr lang="en-US" sz="1600" b="1" dirty="0" err="1"/>
              <a:t>omului</a:t>
            </a:r>
            <a:r>
              <a:rPr lang="en-US" sz="1600" b="1" dirty="0"/>
              <a:t> </a:t>
            </a:r>
            <a:r>
              <a:rPr lang="en-US" sz="1600" b="1" dirty="0" err="1"/>
              <a:t>și</a:t>
            </a:r>
            <a:r>
              <a:rPr lang="en-US" sz="1600" b="1" dirty="0"/>
              <a:t> </a:t>
            </a:r>
            <a:r>
              <a:rPr lang="en-US" sz="1600" b="1" dirty="0" err="1"/>
              <a:t>promovarea</a:t>
            </a:r>
            <a:r>
              <a:rPr lang="en-US" sz="1600" b="1" dirty="0"/>
              <a:t> </a:t>
            </a:r>
            <a:r>
              <a:rPr lang="en-US" sz="1600" b="1" dirty="0" err="1"/>
              <a:t>culturii</a:t>
            </a:r>
            <a:r>
              <a:rPr lang="en-US" sz="1600" b="1" dirty="0"/>
              <a:t> </a:t>
            </a:r>
            <a:r>
              <a:rPr lang="en-US" sz="1600" b="1" dirty="0" err="1"/>
              <a:t>europene</a:t>
            </a:r>
            <a:r>
              <a:rPr lang="en-US" sz="1600" b="1" dirty="0"/>
              <a:t>, a </a:t>
            </a:r>
            <a:r>
              <a:rPr lang="en-US" sz="1600" b="1" dirty="0" err="1"/>
              <a:t>adoptat</a:t>
            </a:r>
            <a:r>
              <a:rPr lang="en-US" sz="1600" b="1" dirty="0"/>
              <a:t> </a:t>
            </a:r>
            <a:r>
              <a:rPr lang="en-US" sz="1600" b="1" dirty="0" err="1"/>
              <a:t>formatul</a:t>
            </a:r>
            <a:r>
              <a:rPr lang="en-US" sz="1600" b="1" dirty="0"/>
              <a:t> actual al </a:t>
            </a:r>
            <a:r>
              <a:rPr lang="en-US" sz="1600" b="1" dirty="0" err="1"/>
              <a:t>drapelului</a:t>
            </a:r>
            <a:r>
              <a:rPr lang="en-US" sz="1600" b="1" dirty="0"/>
              <a:t> </a:t>
            </a:r>
            <a:r>
              <a:rPr lang="en-US" sz="1600" b="1" dirty="0" err="1"/>
              <a:t>pentru</a:t>
            </a:r>
            <a:r>
              <a:rPr lang="en-US" sz="1600" b="1" dirty="0"/>
              <a:t> </a:t>
            </a:r>
            <a:r>
              <a:rPr lang="en-US" sz="1600" b="1" dirty="0" err="1"/>
              <a:t>uz</a:t>
            </a:r>
            <a:r>
              <a:rPr lang="en-US" sz="1600" b="1" dirty="0"/>
              <a:t> </a:t>
            </a:r>
            <a:r>
              <a:rPr lang="en-US" sz="1600" b="1" dirty="0" err="1"/>
              <a:t>propriu</a:t>
            </a:r>
            <a:r>
              <a:rPr lang="en-US" sz="1600" b="1" dirty="0"/>
              <a:t>. </a:t>
            </a:r>
            <a:r>
              <a:rPr lang="en-US" sz="1600" b="1" dirty="0" err="1"/>
              <a:t>În</a:t>
            </a:r>
            <a:r>
              <a:rPr lang="en-US" sz="1600" b="1" dirty="0"/>
              <a:t> </a:t>
            </a:r>
            <a:r>
              <a:rPr lang="en-US" sz="1600" b="1" dirty="0" err="1"/>
              <a:t>anii</a:t>
            </a:r>
            <a:r>
              <a:rPr lang="en-US" sz="1600" b="1" dirty="0"/>
              <a:t> care au </a:t>
            </a:r>
            <a:r>
              <a:rPr lang="en-US" sz="1600" b="1" dirty="0" err="1"/>
              <a:t>urmat</a:t>
            </a:r>
            <a:r>
              <a:rPr lang="en-US" sz="1600" b="1" dirty="0"/>
              <a:t>, el a </a:t>
            </a:r>
            <a:r>
              <a:rPr lang="en-US" sz="1600" b="1" dirty="0" err="1"/>
              <a:t>încurajat</a:t>
            </a:r>
            <a:r>
              <a:rPr lang="en-US" sz="1600" b="1" dirty="0"/>
              <a:t> </a:t>
            </a:r>
            <a:r>
              <a:rPr lang="en-US" sz="1600" b="1" dirty="0" err="1"/>
              <a:t>instituțiile</a:t>
            </a:r>
            <a:r>
              <a:rPr lang="en-US" sz="1600" b="1" dirty="0"/>
              <a:t> </a:t>
            </a:r>
            <a:r>
              <a:rPr lang="en-US" sz="1600" b="1" dirty="0" err="1"/>
              <a:t>europene</a:t>
            </a:r>
            <a:r>
              <a:rPr lang="en-US" sz="1600" b="1" dirty="0"/>
              <a:t>, </a:t>
            </a:r>
            <a:r>
              <a:rPr lang="en-US" sz="1600" b="1" dirty="0" err="1"/>
              <a:t>pe</a:t>
            </a:r>
            <a:r>
              <a:rPr lang="en-US" sz="1600" b="1" dirty="0"/>
              <a:t> </a:t>
            </a:r>
            <a:r>
              <a:rPr lang="en-US" sz="1600" b="1" dirty="0" err="1"/>
              <a:t>măsură</a:t>
            </a:r>
            <a:r>
              <a:rPr lang="en-US" sz="1600" b="1" dirty="0"/>
              <a:t> </a:t>
            </a:r>
            <a:r>
              <a:rPr lang="en-US" sz="1600" b="1" dirty="0" err="1"/>
              <a:t>ce</a:t>
            </a:r>
            <a:r>
              <a:rPr lang="en-US" sz="1600" b="1" dirty="0"/>
              <a:t> </a:t>
            </a:r>
            <a:r>
              <a:rPr lang="en-US" sz="1600" b="1" dirty="0" err="1"/>
              <a:t>erau</a:t>
            </a:r>
            <a:r>
              <a:rPr lang="en-US" sz="1600" b="1" dirty="0"/>
              <a:t> </a:t>
            </a:r>
            <a:r>
              <a:rPr lang="en-US" sz="1600" b="1" dirty="0" err="1"/>
              <a:t>înființate</a:t>
            </a:r>
            <a:r>
              <a:rPr lang="en-US" sz="1600" b="1" dirty="0"/>
              <a:t>, </a:t>
            </a:r>
            <a:r>
              <a:rPr lang="en-US" sz="1600" b="1" dirty="0" err="1"/>
              <a:t>să</a:t>
            </a:r>
            <a:r>
              <a:rPr lang="en-US" sz="1600" b="1" dirty="0"/>
              <a:t> </a:t>
            </a:r>
            <a:r>
              <a:rPr lang="en-US" sz="1600" b="1" dirty="0" err="1"/>
              <a:t>adopte</a:t>
            </a:r>
            <a:r>
              <a:rPr lang="en-US" sz="1600" b="1" dirty="0"/>
              <a:t> </a:t>
            </a:r>
            <a:r>
              <a:rPr lang="en-US" sz="1600" b="1" dirty="0" err="1"/>
              <a:t>același</a:t>
            </a:r>
            <a:r>
              <a:rPr lang="en-US" sz="1600" b="1" dirty="0"/>
              <a:t> </a:t>
            </a:r>
            <a:r>
              <a:rPr lang="en-US" sz="1600" b="1" dirty="0" err="1"/>
              <a:t>drapel</a:t>
            </a:r>
            <a:r>
              <a:rPr lang="en-US" sz="1600" b="1" dirty="0"/>
              <a:t>.</a:t>
            </a:r>
            <a:endParaRPr lang="en-US" sz="1600" dirty="0"/>
          </a:p>
          <a:p>
            <a:pPr lvl="0" fontAlgn="base"/>
            <a:r>
              <a:rPr lang="en-US" sz="1600" b="1" dirty="0" err="1"/>
              <a:t>În</a:t>
            </a:r>
            <a:r>
              <a:rPr lang="en-US" sz="1600" b="1" dirty="0"/>
              <a:t> 1983, </a:t>
            </a:r>
            <a:r>
              <a:rPr lang="en-US" sz="1600" b="1" dirty="0" err="1"/>
              <a:t>Parlamentul</a:t>
            </a:r>
            <a:r>
              <a:rPr lang="en-US" sz="1600" b="1" dirty="0"/>
              <a:t> European a </a:t>
            </a:r>
            <a:r>
              <a:rPr lang="en-US" sz="1600" b="1" dirty="0" err="1"/>
              <a:t>decis</a:t>
            </a:r>
            <a:r>
              <a:rPr lang="en-US" sz="1600" b="1" dirty="0"/>
              <a:t> ca </a:t>
            </a:r>
            <a:r>
              <a:rPr lang="en-US" sz="1600" b="1" dirty="0" err="1"/>
              <a:t>drapelul</a:t>
            </a:r>
            <a:r>
              <a:rPr lang="en-US" sz="1600" b="1" dirty="0"/>
              <a:t> </a:t>
            </a:r>
            <a:r>
              <a:rPr lang="en-US" sz="1600" b="1" dirty="0" err="1"/>
              <a:t>Comunităților</a:t>
            </a:r>
            <a:r>
              <a:rPr lang="en-US" sz="1600" b="1" dirty="0"/>
              <a:t> </a:t>
            </a:r>
            <a:r>
              <a:rPr lang="en-US" sz="1600" b="1" dirty="0" err="1"/>
              <a:t>să</a:t>
            </a:r>
            <a:r>
              <a:rPr lang="en-US" sz="1600" b="1" dirty="0"/>
              <a:t> fie </a:t>
            </a:r>
            <a:r>
              <a:rPr lang="en-US" sz="1600" b="1" dirty="0" err="1"/>
              <a:t>același</a:t>
            </a:r>
            <a:r>
              <a:rPr lang="en-US" sz="1600" b="1" dirty="0"/>
              <a:t> cu </a:t>
            </a:r>
            <a:r>
              <a:rPr lang="en-US" sz="1600" b="1" dirty="0" err="1"/>
              <a:t>drapelul</a:t>
            </a:r>
            <a:r>
              <a:rPr lang="en-US" sz="1600" b="1" dirty="0"/>
              <a:t> </a:t>
            </a:r>
            <a:r>
              <a:rPr lang="en-US" sz="1600" b="1" dirty="0" err="1"/>
              <a:t>Consiliului</a:t>
            </a:r>
            <a:r>
              <a:rPr lang="en-US" sz="1600" b="1" dirty="0"/>
              <a:t> </a:t>
            </a:r>
            <a:r>
              <a:rPr lang="en-US" sz="1600" b="1" dirty="0" err="1"/>
              <a:t>Europei</a:t>
            </a:r>
            <a:r>
              <a:rPr lang="en-US" sz="1600" b="1" dirty="0"/>
              <a:t>. </a:t>
            </a:r>
            <a:r>
              <a:rPr lang="en-US" sz="1600" b="1" dirty="0" err="1"/>
              <a:t>În</a:t>
            </a:r>
            <a:r>
              <a:rPr lang="en-US" sz="1600" b="1" dirty="0"/>
              <a:t> 1985, </a:t>
            </a:r>
            <a:r>
              <a:rPr lang="en-US" sz="1600" b="1" dirty="0" err="1"/>
              <a:t>liderii</a:t>
            </a:r>
            <a:r>
              <a:rPr lang="en-US" sz="1600" b="1" dirty="0"/>
              <a:t> </a:t>
            </a:r>
            <a:r>
              <a:rPr lang="en-US" sz="1600" b="1" dirty="0" err="1"/>
              <a:t>europeni</a:t>
            </a:r>
            <a:r>
              <a:rPr lang="en-US" sz="1600" b="1" dirty="0"/>
              <a:t> au </a:t>
            </a:r>
            <a:r>
              <a:rPr lang="en-US" sz="1600" b="1" dirty="0" err="1"/>
              <a:t>transformat</a:t>
            </a:r>
            <a:r>
              <a:rPr lang="en-US" sz="1600" b="1" dirty="0"/>
              <a:t> </a:t>
            </a:r>
            <a:r>
              <a:rPr lang="en-US" sz="1600" b="1" dirty="0" err="1"/>
              <a:t>drapelul</a:t>
            </a:r>
            <a:r>
              <a:rPr lang="en-US" sz="1600" b="1" dirty="0"/>
              <a:t> </a:t>
            </a:r>
            <a:r>
              <a:rPr lang="en-US" sz="1600" b="1" dirty="0" err="1"/>
              <a:t>în</a:t>
            </a:r>
            <a:r>
              <a:rPr lang="en-US" sz="1600" b="1" dirty="0"/>
              <a:t> </a:t>
            </a:r>
            <a:r>
              <a:rPr lang="en-US" sz="1600" b="1" dirty="0" err="1"/>
              <a:t>emblema</a:t>
            </a:r>
            <a:r>
              <a:rPr lang="en-US" sz="1600" b="1" dirty="0"/>
              <a:t> </a:t>
            </a:r>
            <a:r>
              <a:rPr lang="en-US" sz="1600" b="1" dirty="0" err="1"/>
              <a:t>oficială</a:t>
            </a:r>
            <a:r>
              <a:rPr lang="en-US" sz="1600" b="1" dirty="0"/>
              <a:t> a </a:t>
            </a:r>
            <a:r>
              <a:rPr lang="en-US" sz="1600" b="1" dirty="0" err="1"/>
              <a:t>Comunităților</a:t>
            </a:r>
            <a:r>
              <a:rPr lang="en-US" sz="1600" b="1" dirty="0"/>
              <a:t> </a:t>
            </a:r>
            <a:r>
              <a:rPr lang="en-US" sz="1600" b="1" dirty="0" err="1"/>
              <a:t>Europene</a:t>
            </a:r>
            <a:r>
              <a:rPr lang="en-US" sz="1600" b="1" dirty="0"/>
              <a:t> (care au </a:t>
            </a:r>
            <a:r>
              <a:rPr lang="en-US" sz="1600" b="1" dirty="0" err="1"/>
              <a:t>devenit</a:t>
            </a:r>
            <a:r>
              <a:rPr lang="en-US" sz="1600" b="1" dirty="0"/>
              <a:t> ulterior </a:t>
            </a:r>
            <a:r>
              <a:rPr lang="en-US" sz="1600" b="1" dirty="0" err="1"/>
              <a:t>Uniunea</a:t>
            </a:r>
            <a:r>
              <a:rPr lang="en-US" sz="1600" b="1" dirty="0"/>
              <a:t> </a:t>
            </a:r>
            <a:r>
              <a:rPr lang="en-US" sz="1600" b="1" dirty="0" err="1"/>
              <a:t>Europeană</a:t>
            </a:r>
            <a:r>
              <a:rPr lang="en-US" sz="1600" b="1" dirty="0"/>
              <a:t>). </a:t>
            </a:r>
            <a:r>
              <a:rPr lang="en-US" sz="1600" b="1" dirty="0" err="1"/>
              <a:t>În</a:t>
            </a:r>
            <a:r>
              <a:rPr lang="en-US" sz="1600" b="1" dirty="0"/>
              <a:t> plus, </a:t>
            </a:r>
            <a:r>
              <a:rPr lang="en-US" sz="1600" b="1" dirty="0" err="1"/>
              <a:t>fiecare</a:t>
            </a:r>
            <a:r>
              <a:rPr lang="en-US" sz="1600" b="1" dirty="0"/>
              <a:t> </a:t>
            </a:r>
            <a:r>
              <a:rPr lang="en-US" sz="1600" b="1" dirty="0" err="1"/>
              <a:t>instituție</a:t>
            </a:r>
            <a:r>
              <a:rPr lang="en-US" sz="1600" b="1" dirty="0"/>
              <a:t> are </a:t>
            </a:r>
            <a:r>
              <a:rPr lang="en-US" sz="1600" b="1" dirty="0" err="1"/>
              <a:t>acum</a:t>
            </a:r>
            <a:r>
              <a:rPr lang="en-US" sz="1600" b="1" dirty="0"/>
              <a:t> </a:t>
            </a:r>
            <a:r>
              <a:rPr lang="en-US" sz="1600" b="1" dirty="0" err="1"/>
              <a:t>propria</a:t>
            </a:r>
            <a:r>
              <a:rPr lang="en-US" sz="1600" b="1" dirty="0"/>
              <a:t> </a:t>
            </a:r>
            <a:r>
              <a:rPr lang="en-US" sz="1600" b="1" dirty="0" err="1"/>
              <a:t>emblema</a:t>
            </a:r>
            <a:r>
              <a:rPr lang="en-US" sz="1800" b="1" dirty="0"/>
              <a:t>.</a:t>
            </a:r>
            <a:endParaRPr lang="en-US" sz="1800" dirty="0"/>
          </a:p>
          <a:p>
            <a:endParaRPr lang="en-US" sz="1800" dirty="0"/>
          </a:p>
        </p:txBody>
      </p:sp>
      <p:pic>
        <p:nvPicPr>
          <p:cNvPr id="4" name="Picture 3"/>
          <p:cNvPicPr/>
          <p:nvPr/>
        </p:nvPicPr>
        <p:blipFill>
          <a:blip r:embed="rId2"/>
          <a:stretch>
            <a:fillRect/>
          </a:stretch>
        </p:blipFill>
        <p:spPr>
          <a:xfrm>
            <a:off x="8205849" y="982132"/>
            <a:ext cx="2690747" cy="1214803"/>
          </a:xfrm>
          <a:prstGeom prst="rect">
            <a:avLst/>
          </a:prstGeom>
        </p:spPr>
      </p:pic>
    </p:spTree>
    <p:extLst>
      <p:ext uri="{BB962C8B-B14F-4D97-AF65-F5344CB8AC3E}">
        <p14:creationId xmlns:p14="http://schemas.microsoft.com/office/powerpoint/2010/main" val="150426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82" y="1026664"/>
            <a:ext cx="10528463" cy="1303867"/>
          </a:xfrm>
        </p:spPr>
        <p:txBody>
          <a:bodyPr/>
          <a:lstStyle/>
          <a:p>
            <a:r>
              <a:rPr lang="en-US" dirty="0" err="1" smtClean="0"/>
              <a:t>Drapelul</a:t>
            </a:r>
            <a:r>
              <a:rPr lang="en-US" dirty="0" smtClean="0"/>
              <a:t> </a:t>
            </a:r>
            <a:r>
              <a:rPr lang="en-US" dirty="0" err="1" smtClean="0"/>
              <a:t>Romaniei</a:t>
            </a:r>
            <a:endParaRPr lang="en-US" dirty="0"/>
          </a:p>
        </p:txBody>
      </p:sp>
      <p:sp>
        <p:nvSpPr>
          <p:cNvPr id="3" name="Content Placeholder 2"/>
          <p:cNvSpPr>
            <a:spLocks noGrp="1"/>
          </p:cNvSpPr>
          <p:nvPr>
            <p:ph idx="1"/>
          </p:nvPr>
        </p:nvSpPr>
        <p:spPr/>
        <p:txBody>
          <a:bodyPr>
            <a:normAutofit fontScale="92500"/>
          </a:bodyPr>
          <a:lstStyle/>
          <a:p>
            <a:r>
              <a:rPr lang="en-US" b="1" dirty="0" err="1"/>
              <a:t>Drapelul</a:t>
            </a:r>
            <a:r>
              <a:rPr lang="en-US" b="1" dirty="0"/>
              <a:t> </a:t>
            </a:r>
            <a:r>
              <a:rPr lang="en-US" b="1" dirty="0" err="1"/>
              <a:t>României</a:t>
            </a:r>
            <a:r>
              <a:rPr lang="en-US" b="1" dirty="0"/>
              <a:t> </a:t>
            </a:r>
            <a:r>
              <a:rPr lang="en-US" b="1" dirty="0" err="1"/>
              <a:t>este</a:t>
            </a:r>
            <a:r>
              <a:rPr lang="en-US" b="1" dirty="0"/>
              <a:t> </a:t>
            </a:r>
            <a:r>
              <a:rPr lang="en-US" b="1" dirty="0" err="1"/>
              <a:t>tricolor:</a:t>
            </a:r>
            <a:r>
              <a:rPr lang="en-US" b="1" i="1" dirty="0" err="1"/>
              <a:t>roşu</a:t>
            </a:r>
            <a:r>
              <a:rPr lang="en-US" b="1" i="1" dirty="0"/>
              <a:t>, </a:t>
            </a:r>
            <a:r>
              <a:rPr lang="en-US" b="1" i="1" dirty="0" err="1"/>
              <a:t>galben</a:t>
            </a:r>
            <a:r>
              <a:rPr lang="en-US" b="1" i="1" dirty="0"/>
              <a:t> </a:t>
            </a:r>
            <a:r>
              <a:rPr lang="en-US" b="1" i="1" dirty="0" err="1"/>
              <a:t>şi</a:t>
            </a:r>
            <a:r>
              <a:rPr lang="en-US" b="1" i="1" dirty="0"/>
              <a:t> </a:t>
            </a:r>
            <a:r>
              <a:rPr lang="en-US" b="1" i="1" dirty="0" err="1"/>
              <a:t>albastru</a:t>
            </a:r>
            <a:r>
              <a:rPr lang="en-US" b="1" dirty="0"/>
              <a:t>. </a:t>
            </a:r>
            <a:r>
              <a:rPr lang="en-US" b="1" dirty="0" err="1"/>
              <a:t>Drapelul</a:t>
            </a:r>
            <a:r>
              <a:rPr lang="en-US" b="1" dirty="0"/>
              <a:t> </a:t>
            </a:r>
            <a:r>
              <a:rPr lang="en-US" b="1" dirty="0" err="1"/>
              <a:t>României</a:t>
            </a:r>
            <a:r>
              <a:rPr lang="en-US" b="1" dirty="0"/>
              <a:t> are </a:t>
            </a:r>
            <a:r>
              <a:rPr lang="en-US" b="1" dirty="0" err="1"/>
              <a:t>culorile</a:t>
            </a:r>
            <a:r>
              <a:rPr lang="en-US" b="1" dirty="0"/>
              <a:t> </a:t>
            </a:r>
            <a:r>
              <a:rPr lang="en-US" b="1" dirty="0" err="1"/>
              <a:t>plasate</a:t>
            </a:r>
            <a:r>
              <a:rPr lang="en-US" b="1" dirty="0"/>
              <a:t> vertical </a:t>
            </a:r>
            <a:r>
              <a:rPr lang="en-US" b="1" dirty="0" err="1"/>
              <a:t>precum</a:t>
            </a:r>
            <a:r>
              <a:rPr lang="en-US" b="1" dirty="0"/>
              <a:t> </a:t>
            </a:r>
            <a:r>
              <a:rPr lang="en-US" b="1" dirty="0" err="1"/>
              <a:t>urmează</a:t>
            </a:r>
            <a:r>
              <a:rPr lang="en-US" b="1" dirty="0"/>
              <a:t>: </a:t>
            </a:r>
            <a:r>
              <a:rPr lang="en-US" b="1" dirty="0" err="1"/>
              <a:t>albastru</a:t>
            </a:r>
            <a:r>
              <a:rPr lang="en-US" b="1" dirty="0"/>
              <a:t> (la lance), </a:t>
            </a:r>
            <a:r>
              <a:rPr lang="en-US" b="1" dirty="0" err="1"/>
              <a:t>galben</a:t>
            </a:r>
            <a:r>
              <a:rPr lang="en-US" b="1" dirty="0"/>
              <a:t> (</a:t>
            </a:r>
            <a:r>
              <a:rPr lang="en-US" b="1" dirty="0" err="1"/>
              <a:t>în</a:t>
            </a:r>
            <a:r>
              <a:rPr lang="en-US" b="1" dirty="0"/>
              <a:t> </a:t>
            </a:r>
            <a:r>
              <a:rPr lang="en-US" b="1" dirty="0" err="1"/>
              <a:t>mijloc</a:t>
            </a:r>
            <a:r>
              <a:rPr lang="en-US" b="1" dirty="0"/>
              <a:t>) </a:t>
            </a:r>
            <a:r>
              <a:rPr lang="en-US" b="1" dirty="0" err="1"/>
              <a:t>şi</a:t>
            </a:r>
            <a:r>
              <a:rPr lang="en-US" b="1" dirty="0"/>
              <a:t> </a:t>
            </a:r>
            <a:r>
              <a:rPr lang="en-US" b="1" dirty="0" err="1"/>
              <a:t>roşu</a:t>
            </a:r>
            <a:r>
              <a:rPr lang="en-US" b="1" dirty="0"/>
              <a:t>(</a:t>
            </a:r>
            <a:r>
              <a:rPr lang="en-US" b="1" dirty="0" err="1"/>
              <a:t>în</a:t>
            </a:r>
            <a:r>
              <a:rPr lang="en-US" b="1" dirty="0"/>
              <a:t> </a:t>
            </a:r>
            <a:r>
              <a:rPr lang="en-US" b="1" dirty="0" err="1"/>
              <a:t>afară</a:t>
            </a:r>
            <a:r>
              <a:rPr lang="en-US" b="1" dirty="0"/>
              <a:t>). </a:t>
            </a:r>
            <a:r>
              <a:rPr lang="en-US" b="1" dirty="0" err="1"/>
              <a:t>Albastrul</a:t>
            </a:r>
            <a:r>
              <a:rPr lang="en-US" b="1" dirty="0"/>
              <a:t> </a:t>
            </a:r>
            <a:r>
              <a:rPr lang="en-US" b="1" dirty="0" err="1"/>
              <a:t>este</a:t>
            </a:r>
            <a:r>
              <a:rPr lang="en-US" b="1" dirty="0"/>
              <a:t> cobalt, </a:t>
            </a:r>
            <a:r>
              <a:rPr lang="en-US" b="1" dirty="0" err="1"/>
              <a:t>galbenul</a:t>
            </a:r>
            <a:r>
              <a:rPr lang="en-US" b="1" dirty="0"/>
              <a:t> – </a:t>
            </a:r>
            <a:r>
              <a:rPr lang="en-US" b="1" dirty="0" err="1"/>
              <a:t>crom</a:t>
            </a:r>
            <a:r>
              <a:rPr lang="en-US" b="1" dirty="0"/>
              <a:t>, </a:t>
            </a:r>
            <a:r>
              <a:rPr lang="en-US" b="1" dirty="0" err="1"/>
              <a:t>iar</a:t>
            </a:r>
            <a:r>
              <a:rPr lang="en-US" b="1" dirty="0"/>
              <a:t> </a:t>
            </a:r>
            <a:r>
              <a:rPr lang="en-US" b="1" dirty="0" err="1"/>
              <a:t>roşul</a:t>
            </a:r>
            <a:r>
              <a:rPr lang="en-US" b="1" dirty="0"/>
              <a:t> – </a:t>
            </a:r>
            <a:r>
              <a:rPr lang="en-US" b="1" dirty="0" err="1"/>
              <a:t>vermillon</a:t>
            </a:r>
            <a:r>
              <a:rPr lang="en-US" b="1" dirty="0"/>
              <a:t>.</a:t>
            </a:r>
            <a:endParaRPr lang="en-US" dirty="0"/>
          </a:p>
          <a:p>
            <a:r>
              <a:rPr lang="en-US" b="1" dirty="0"/>
              <a:t>De-a </a:t>
            </a:r>
            <a:r>
              <a:rPr lang="en-US" b="1" dirty="0" err="1"/>
              <a:t>lungul</a:t>
            </a:r>
            <a:r>
              <a:rPr lang="en-US" b="1" dirty="0"/>
              <a:t> </a:t>
            </a:r>
            <a:r>
              <a:rPr lang="en-US" b="1" dirty="0" err="1"/>
              <a:t>istoriei</a:t>
            </a:r>
            <a:r>
              <a:rPr lang="en-US" b="1" dirty="0"/>
              <a:t>, </a:t>
            </a:r>
            <a:r>
              <a:rPr lang="en-US" b="1" dirty="0" err="1"/>
              <a:t>drapelul</a:t>
            </a:r>
            <a:r>
              <a:rPr lang="en-US" b="1" dirty="0"/>
              <a:t> </a:t>
            </a:r>
            <a:r>
              <a:rPr lang="en-US" b="1" dirty="0" err="1"/>
              <a:t>României</a:t>
            </a:r>
            <a:r>
              <a:rPr lang="en-US" b="1" dirty="0"/>
              <a:t>, nu a </a:t>
            </a:r>
            <a:r>
              <a:rPr lang="en-US" b="1" dirty="0" err="1"/>
              <a:t>suferit</a:t>
            </a:r>
            <a:r>
              <a:rPr lang="en-US" b="1" dirty="0"/>
              <a:t> </a:t>
            </a:r>
            <a:r>
              <a:rPr lang="en-US" b="1" dirty="0" err="1"/>
              <a:t>transformări</a:t>
            </a:r>
            <a:r>
              <a:rPr lang="en-US" b="1" dirty="0"/>
              <a:t> </a:t>
            </a:r>
            <a:r>
              <a:rPr lang="en-US" b="1" dirty="0" err="1"/>
              <a:t>majore</a:t>
            </a:r>
            <a:r>
              <a:rPr lang="en-US" b="1" dirty="0"/>
              <a:t>, cu </a:t>
            </a:r>
            <a:r>
              <a:rPr lang="en-US" b="1" dirty="0" err="1"/>
              <a:t>excepţia</a:t>
            </a:r>
            <a:r>
              <a:rPr lang="en-US" b="1" dirty="0"/>
              <a:t> </a:t>
            </a:r>
            <a:r>
              <a:rPr lang="en-US" b="1" dirty="0" err="1"/>
              <a:t>distribuţiei</a:t>
            </a:r>
            <a:r>
              <a:rPr lang="en-US" b="1" dirty="0"/>
              <a:t> </a:t>
            </a:r>
            <a:r>
              <a:rPr lang="en-US" b="1" dirty="0" err="1"/>
              <a:t>culorilor</a:t>
            </a:r>
            <a:r>
              <a:rPr lang="en-US" b="1" dirty="0"/>
              <a:t> (</a:t>
            </a:r>
            <a:r>
              <a:rPr lang="en-US" b="1" dirty="0" err="1"/>
              <a:t>în</a:t>
            </a:r>
            <a:r>
              <a:rPr lang="en-US" b="1" dirty="0"/>
              <a:t> </a:t>
            </a:r>
            <a:r>
              <a:rPr lang="en-US" b="1" dirty="0" err="1"/>
              <a:t>materie</a:t>
            </a:r>
            <a:r>
              <a:rPr lang="en-US" b="1" dirty="0"/>
              <a:t> de </a:t>
            </a:r>
            <a:r>
              <a:rPr lang="en-US" b="1" dirty="0" err="1"/>
              <a:t>proporţie</a:t>
            </a:r>
            <a:r>
              <a:rPr lang="en-US" b="1" dirty="0"/>
              <a:t> </a:t>
            </a:r>
            <a:r>
              <a:rPr lang="en-US" b="1" dirty="0" err="1"/>
              <a:t>şi</a:t>
            </a:r>
            <a:r>
              <a:rPr lang="en-US" b="1" dirty="0"/>
              <a:t> </a:t>
            </a:r>
            <a:r>
              <a:rPr lang="en-US" b="1" dirty="0" err="1"/>
              <a:t>poziţie</a:t>
            </a:r>
            <a:r>
              <a:rPr lang="en-US" b="1" dirty="0"/>
              <a:t>), ca </a:t>
            </a:r>
            <a:r>
              <a:rPr lang="en-US" b="1" dirty="0" err="1"/>
              <a:t>urmare</a:t>
            </a:r>
            <a:r>
              <a:rPr lang="en-US" b="1" dirty="0"/>
              <a:t> a </a:t>
            </a:r>
            <a:r>
              <a:rPr lang="en-US" b="1" dirty="0" err="1"/>
              <a:t>impactului</a:t>
            </a:r>
            <a:r>
              <a:rPr lang="en-US" b="1" dirty="0"/>
              <a:t> </a:t>
            </a:r>
            <a:r>
              <a:rPr lang="en-US" b="1" dirty="0" err="1"/>
              <a:t>spiritului</a:t>
            </a:r>
            <a:r>
              <a:rPr lang="en-US" b="1" dirty="0"/>
              <a:t> </a:t>
            </a:r>
            <a:r>
              <a:rPr lang="en-US" b="1" dirty="0" err="1"/>
              <a:t>revoluţionar</a:t>
            </a:r>
            <a:r>
              <a:rPr lang="en-US" b="1" dirty="0"/>
              <a:t> </a:t>
            </a:r>
            <a:r>
              <a:rPr lang="en-US" b="1" dirty="0" err="1"/>
              <a:t>francez</a:t>
            </a:r>
            <a:r>
              <a:rPr lang="en-US" b="1" dirty="0"/>
              <a:t> </a:t>
            </a:r>
            <a:r>
              <a:rPr lang="en-US" b="1" dirty="0" err="1"/>
              <a:t>când</a:t>
            </a:r>
            <a:r>
              <a:rPr lang="en-US" b="1" dirty="0"/>
              <a:t> </a:t>
            </a:r>
            <a:r>
              <a:rPr lang="en-US" b="1" dirty="0" err="1"/>
              <a:t>multe</a:t>
            </a:r>
            <a:r>
              <a:rPr lang="en-US" b="1" dirty="0"/>
              <a:t> </a:t>
            </a:r>
            <a:r>
              <a:rPr lang="en-US" b="1" dirty="0" err="1"/>
              <a:t>dintre</a:t>
            </a:r>
            <a:r>
              <a:rPr lang="en-US" b="1" dirty="0"/>
              <a:t> </a:t>
            </a:r>
            <a:r>
              <a:rPr lang="en-US" b="1" dirty="0" err="1"/>
              <a:t>statele</a:t>
            </a:r>
            <a:r>
              <a:rPr lang="en-US" b="1" dirty="0"/>
              <a:t> </a:t>
            </a:r>
            <a:endParaRPr lang="en-US" dirty="0"/>
          </a:p>
          <a:p>
            <a:r>
              <a:rPr lang="en-US" b="1" dirty="0" err="1"/>
              <a:t>Europei</a:t>
            </a:r>
            <a:r>
              <a:rPr lang="en-US" b="1" dirty="0"/>
              <a:t> au </a:t>
            </a:r>
            <a:r>
              <a:rPr lang="en-US" b="1" dirty="0" err="1"/>
              <a:t>adoptat</a:t>
            </a:r>
            <a:r>
              <a:rPr lang="en-US" b="1" dirty="0"/>
              <a:t> ca </a:t>
            </a:r>
            <a:r>
              <a:rPr lang="en-US" b="1" dirty="0" err="1"/>
              <a:t>drapel</a:t>
            </a:r>
            <a:r>
              <a:rPr lang="en-US" b="1" dirty="0"/>
              <a:t> </a:t>
            </a:r>
            <a:r>
              <a:rPr lang="en-US" b="1" dirty="0" err="1"/>
              <a:t>naţional</a:t>
            </a:r>
            <a:r>
              <a:rPr lang="en-US" b="1" dirty="0"/>
              <a:t> </a:t>
            </a:r>
            <a:r>
              <a:rPr lang="en-US" b="1" dirty="0" err="1"/>
              <a:t>steagul</a:t>
            </a:r>
            <a:r>
              <a:rPr lang="en-US" b="1" dirty="0"/>
              <a:t> standard cu </a:t>
            </a:r>
            <a:r>
              <a:rPr lang="en-US" b="1" dirty="0" err="1"/>
              <a:t>trei</a:t>
            </a:r>
            <a:r>
              <a:rPr lang="en-US" b="1" dirty="0"/>
              <a:t> </a:t>
            </a:r>
            <a:r>
              <a:rPr lang="en-US" b="1" dirty="0" err="1"/>
              <a:t>culori</a:t>
            </a:r>
            <a:r>
              <a:rPr lang="en-US" b="1" dirty="0"/>
              <a:t>.</a:t>
            </a:r>
            <a:endParaRPr lang="en-US" dirty="0"/>
          </a:p>
          <a:p>
            <a:endParaRPr lang="en-US" dirty="0"/>
          </a:p>
        </p:txBody>
      </p:sp>
      <p:pic>
        <p:nvPicPr>
          <p:cNvPr id="4" name="Picture 3"/>
          <p:cNvPicPr/>
          <p:nvPr/>
        </p:nvPicPr>
        <p:blipFill>
          <a:blip r:embed="rId2"/>
          <a:stretch>
            <a:fillRect/>
          </a:stretch>
        </p:blipFill>
        <p:spPr>
          <a:xfrm>
            <a:off x="8110847" y="1026664"/>
            <a:ext cx="3099398" cy="1568861"/>
          </a:xfrm>
          <a:prstGeom prst="rect">
            <a:avLst/>
          </a:prstGeom>
        </p:spPr>
      </p:pic>
    </p:spTree>
    <p:extLst>
      <p:ext uri="{BB962C8B-B14F-4D97-AF65-F5344CB8AC3E}">
        <p14:creationId xmlns:p14="http://schemas.microsoft.com/office/powerpoint/2010/main" val="2444214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err="1"/>
              <a:t>Imnul</a:t>
            </a:r>
            <a:r>
              <a:rPr lang="en-US" b="1" dirty="0"/>
              <a:t> </a:t>
            </a:r>
            <a:r>
              <a:rPr lang="en-US" b="1" dirty="0" err="1"/>
              <a:t>european</a:t>
            </a:r>
            <a:r>
              <a:rPr lang="en-US" b="1" dirty="0"/>
              <a:t/>
            </a:r>
            <a:br>
              <a:rPr lang="en-US" b="1" dirty="0"/>
            </a:br>
            <a:endParaRPr lang="en-US" dirty="0"/>
          </a:p>
        </p:txBody>
      </p:sp>
      <p:sp>
        <p:nvSpPr>
          <p:cNvPr id="3" name="Content Placeholder 2"/>
          <p:cNvSpPr>
            <a:spLocks noGrp="1"/>
          </p:cNvSpPr>
          <p:nvPr>
            <p:ph idx="1"/>
          </p:nvPr>
        </p:nvSpPr>
        <p:spPr>
          <a:xfrm>
            <a:off x="748146" y="2054431"/>
            <a:ext cx="10759044" cy="3821437"/>
          </a:xfrm>
        </p:spPr>
        <p:txBody>
          <a:bodyPr>
            <a:normAutofit fontScale="85000" lnSpcReduction="20000"/>
          </a:bodyPr>
          <a:lstStyle/>
          <a:p>
            <a:pPr lvl="0" fontAlgn="base"/>
            <a:r>
              <a:rPr lang="en-US" b="1" dirty="0" err="1"/>
              <a:t>Melodia</a:t>
            </a:r>
            <a:r>
              <a:rPr lang="en-US" b="1" dirty="0"/>
              <a:t> care </a:t>
            </a:r>
            <a:r>
              <a:rPr lang="en-US" b="1" dirty="0" err="1"/>
              <a:t>simbolizează</a:t>
            </a:r>
            <a:r>
              <a:rPr lang="en-US" b="1" dirty="0"/>
              <a:t> UE </a:t>
            </a:r>
            <a:r>
              <a:rPr lang="en-US" b="1" dirty="0" err="1"/>
              <a:t>este</a:t>
            </a:r>
            <a:r>
              <a:rPr lang="en-US" b="1" dirty="0"/>
              <a:t> un extras din </a:t>
            </a:r>
            <a:r>
              <a:rPr lang="en-US" b="1" dirty="0" err="1"/>
              <a:t>Simfonia</a:t>
            </a:r>
            <a:r>
              <a:rPr lang="en-US" b="1" dirty="0"/>
              <a:t> a IX-a </a:t>
            </a:r>
            <a:r>
              <a:rPr lang="en-US" b="1" dirty="0" err="1"/>
              <a:t>compusă</a:t>
            </a:r>
            <a:r>
              <a:rPr lang="en-US" b="1" dirty="0"/>
              <a:t> </a:t>
            </a:r>
            <a:r>
              <a:rPr lang="en-US" b="1" dirty="0" err="1"/>
              <a:t>în</a:t>
            </a:r>
            <a:r>
              <a:rPr lang="en-US" b="1" dirty="0"/>
              <a:t> 1823 de Ludwig Van Beethoven, </a:t>
            </a:r>
            <a:r>
              <a:rPr lang="en-US" b="1" dirty="0" err="1"/>
              <a:t>compozitorul</a:t>
            </a:r>
            <a:r>
              <a:rPr lang="en-US" b="1" dirty="0"/>
              <a:t> care a </a:t>
            </a:r>
            <a:r>
              <a:rPr lang="en-US" b="1" dirty="0" err="1"/>
              <a:t>decis</a:t>
            </a:r>
            <a:r>
              <a:rPr lang="en-US" b="1" dirty="0"/>
              <a:t> </a:t>
            </a:r>
            <a:r>
              <a:rPr lang="en-US" b="1" dirty="0" err="1"/>
              <a:t>să</a:t>
            </a:r>
            <a:r>
              <a:rPr lang="en-US" b="1" dirty="0"/>
              <a:t> </a:t>
            </a:r>
            <a:r>
              <a:rPr lang="en-US" b="1" dirty="0" err="1"/>
              <a:t>transpună</a:t>
            </a:r>
            <a:r>
              <a:rPr lang="en-US" b="1" dirty="0"/>
              <a:t> </a:t>
            </a:r>
            <a:r>
              <a:rPr lang="en-US" b="1" dirty="0" err="1"/>
              <a:t>în</a:t>
            </a:r>
            <a:r>
              <a:rPr lang="en-US" b="1" dirty="0"/>
              <a:t> </a:t>
            </a:r>
            <a:r>
              <a:rPr lang="en-US" b="1" dirty="0" err="1"/>
              <a:t>muzică</a:t>
            </a:r>
            <a:r>
              <a:rPr lang="en-US" b="1" dirty="0"/>
              <a:t> </a:t>
            </a:r>
            <a:r>
              <a:rPr lang="en-US" b="1" dirty="0" err="1"/>
              <a:t>versurile</a:t>
            </a:r>
            <a:r>
              <a:rPr lang="en-US" b="1" dirty="0"/>
              <a:t> </a:t>
            </a:r>
            <a:r>
              <a:rPr lang="en-US" b="1" dirty="0" err="1"/>
              <a:t>poemului</a:t>
            </a:r>
            <a:r>
              <a:rPr lang="en-US" b="1" dirty="0"/>
              <a:t> „</a:t>
            </a:r>
            <a:r>
              <a:rPr lang="en-US" b="1" dirty="0" err="1"/>
              <a:t>Odă</a:t>
            </a:r>
            <a:r>
              <a:rPr lang="en-US" b="1" dirty="0"/>
              <a:t> </a:t>
            </a:r>
            <a:r>
              <a:rPr lang="en-US" b="1" dirty="0" err="1"/>
              <a:t>bucuriei</a:t>
            </a:r>
            <a:r>
              <a:rPr lang="en-US" b="1" dirty="0"/>
              <a:t>”, </a:t>
            </a:r>
            <a:r>
              <a:rPr lang="en-US" b="1" dirty="0" err="1"/>
              <a:t>scris</a:t>
            </a:r>
            <a:r>
              <a:rPr lang="en-US" b="1" dirty="0"/>
              <a:t> de Friedrich von Schiller </a:t>
            </a:r>
            <a:r>
              <a:rPr lang="en-US" b="1" dirty="0" err="1"/>
              <a:t>în</a:t>
            </a:r>
            <a:r>
              <a:rPr lang="en-US" b="1" dirty="0"/>
              <a:t> 1785.</a:t>
            </a:r>
            <a:endParaRPr lang="en-US" dirty="0"/>
          </a:p>
          <a:p>
            <a:pPr lvl="0" fontAlgn="base"/>
            <a:r>
              <a:rPr lang="en-US" b="1" dirty="0" err="1"/>
              <a:t>Imnul</a:t>
            </a:r>
            <a:r>
              <a:rPr lang="en-US" b="1" dirty="0"/>
              <a:t> </a:t>
            </a:r>
            <a:r>
              <a:rPr lang="en-US" b="1" dirty="0" err="1"/>
              <a:t>simbolizează</a:t>
            </a:r>
            <a:r>
              <a:rPr lang="en-US" b="1" dirty="0"/>
              <a:t> nu </a:t>
            </a:r>
            <a:r>
              <a:rPr lang="en-US" b="1" dirty="0" err="1"/>
              <a:t>numai</a:t>
            </a:r>
            <a:r>
              <a:rPr lang="en-US" b="1" dirty="0"/>
              <a:t> </a:t>
            </a:r>
            <a:r>
              <a:rPr lang="en-US" b="1" dirty="0" err="1"/>
              <a:t>Uniunea</a:t>
            </a:r>
            <a:r>
              <a:rPr lang="en-US" b="1" dirty="0"/>
              <a:t> </a:t>
            </a:r>
            <a:r>
              <a:rPr lang="en-US" b="1" dirty="0" err="1"/>
              <a:t>Europeană</a:t>
            </a:r>
            <a:r>
              <a:rPr lang="en-US" b="1" dirty="0"/>
              <a:t>, ci Europa </a:t>
            </a:r>
            <a:r>
              <a:rPr lang="en-US" b="1" dirty="0" err="1"/>
              <a:t>în</a:t>
            </a:r>
            <a:r>
              <a:rPr lang="en-US" b="1" dirty="0"/>
              <a:t> </a:t>
            </a:r>
            <a:r>
              <a:rPr lang="en-US" b="1" dirty="0" err="1"/>
              <a:t>sens</a:t>
            </a:r>
            <a:r>
              <a:rPr lang="en-US" b="1" dirty="0"/>
              <a:t> </a:t>
            </a:r>
            <a:r>
              <a:rPr lang="en-US" b="1" dirty="0" err="1"/>
              <a:t>mai</a:t>
            </a:r>
            <a:r>
              <a:rPr lang="en-US" b="1" dirty="0"/>
              <a:t> </a:t>
            </a:r>
            <a:r>
              <a:rPr lang="en-US" b="1" dirty="0" err="1"/>
              <a:t>larg</a:t>
            </a:r>
            <a:r>
              <a:rPr lang="en-US" b="1" dirty="0"/>
              <a:t>. </a:t>
            </a:r>
            <a:r>
              <a:rPr lang="en-US" b="1" dirty="0" err="1"/>
              <a:t>Poemul</a:t>
            </a:r>
            <a:r>
              <a:rPr lang="en-US" b="1" dirty="0"/>
              <a:t> „</a:t>
            </a:r>
            <a:r>
              <a:rPr lang="en-US" b="1" dirty="0" err="1"/>
              <a:t>Odă</a:t>
            </a:r>
            <a:r>
              <a:rPr lang="en-US" b="1" dirty="0"/>
              <a:t> </a:t>
            </a:r>
            <a:r>
              <a:rPr lang="en-US" b="1" dirty="0" err="1"/>
              <a:t>bucuriei</a:t>
            </a:r>
            <a:r>
              <a:rPr lang="en-US" b="1" dirty="0"/>
              <a:t>” </a:t>
            </a:r>
            <a:r>
              <a:rPr lang="en-US" b="1" dirty="0" err="1"/>
              <a:t>exprimă</a:t>
            </a:r>
            <a:r>
              <a:rPr lang="en-US" b="1" dirty="0"/>
              <a:t> </a:t>
            </a:r>
            <a:r>
              <a:rPr lang="en-US" b="1" dirty="0" err="1"/>
              <a:t>viziunea</a:t>
            </a:r>
            <a:r>
              <a:rPr lang="en-US" b="1" dirty="0"/>
              <a:t> </a:t>
            </a:r>
            <a:r>
              <a:rPr lang="en-US" b="1" dirty="0" err="1"/>
              <a:t>idealistă</a:t>
            </a:r>
            <a:r>
              <a:rPr lang="en-US" b="1" dirty="0"/>
              <a:t> a </a:t>
            </a:r>
            <a:r>
              <a:rPr lang="en-US" b="1" dirty="0" err="1"/>
              <a:t>lui</a:t>
            </a:r>
            <a:r>
              <a:rPr lang="en-US" b="1" dirty="0"/>
              <a:t> Schiller, care </a:t>
            </a:r>
            <a:r>
              <a:rPr lang="en-US" b="1" dirty="0" err="1"/>
              <a:t>își</a:t>
            </a:r>
            <a:r>
              <a:rPr lang="en-US" b="1" dirty="0"/>
              <a:t> </a:t>
            </a:r>
            <a:r>
              <a:rPr lang="en-US" b="1" dirty="0" err="1"/>
              <a:t>dorea</a:t>
            </a:r>
            <a:r>
              <a:rPr lang="en-US" b="1" dirty="0"/>
              <a:t> ca </a:t>
            </a:r>
            <a:r>
              <a:rPr lang="en-US" b="1" dirty="0" err="1"/>
              <a:t>toți</a:t>
            </a:r>
            <a:r>
              <a:rPr lang="en-US" b="1" dirty="0"/>
              <a:t> </a:t>
            </a:r>
            <a:r>
              <a:rPr lang="en-US" b="1" dirty="0" err="1"/>
              <a:t>oamenii</a:t>
            </a:r>
            <a:r>
              <a:rPr lang="en-US" b="1" dirty="0"/>
              <a:t> </a:t>
            </a:r>
            <a:r>
              <a:rPr lang="en-US" b="1" dirty="0" err="1"/>
              <a:t>să</a:t>
            </a:r>
            <a:r>
              <a:rPr lang="en-US" b="1" dirty="0"/>
              <a:t> se </a:t>
            </a:r>
            <a:r>
              <a:rPr lang="en-US" b="1" dirty="0" err="1"/>
              <a:t>înfrățească</a:t>
            </a:r>
            <a:r>
              <a:rPr lang="en-US" b="1" dirty="0"/>
              <a:t> - </a:t>
            </a:r>
            <a:r>
              <a:rPr lang="en-US" b="1" dirty="0" err="1"/>
              <a:t>viziune</a:t>
            </a:r>
            <a:r>
              <a:rPr lang="en-US" b="1" dirty="0"/>
              <a:t> </a:t>
            </a:r>
            <a:r>
              <a:rPr lang="en-US" b="1" dirty="0" err="1"/>
              <a:t>împărtășită</a:t>
            </a:r>
            <a:r>
              <a:rPr lang="en-US" b="1" dirty="0"/>
              <a:t> </a:t>
            </a:r>
            <a:r>
              <a:rPr lang="en-US" b="1" dirty="0" err="1"/>
              <a:t>și</a:t>
            </a:r>
            <a:r>
              <a:rPr lang="en-US" b="1" dirty="0"/>
              <a:t> de Beethoven.</a:t>
            </a:r>
            <a:endParaRPr lang="en-US" dirty="0"/>
          </a:p>
          <a:p>
            <a:pPr lvl="0" fontAlgn="base"/>
            <a:r>
              <a:rPr lang="en-US" b="1" dirty="0" err="1"/>
              <a:t>În</a:t>
            </a:r>
            <a:r>
              <a:rPr lang="en-US" b="1" dirty="0"/>
              <a:t> 1972, </a:t>
            </a:r>
            <a:r>
              <a:rPr lang="en-US" b="1" dirty="0" err="1"/>
              <a:t>Consiliul</a:t>
            </a:r>
            <a:r>
              <a:rPr lang="en-US" b="1" dirty="0"/>
              <a:t> </a:t>
            </a:r>
            <a:r>
              <a:rPr lang="en-US" b="1" dirty="0" err="1"/>
              <a:t>Europei</a:t>
            </a:r>
            <a:r>
              <a:rPr lang="en-US" b="1" dirty="0"/>
              <a:t> a </a:t>
            </a:r>
            <a:r>
              <a:rPr lang="en-US" b="1" dirty="0" err="1"/>
              <a:t>transformat</a:t>
            </a:r>
            <a:r>
              <a:rPr lang="en-US" b="1" dirty="0"/>
              <a:t> „</a:t>
            </a:r>
            <a:r>
              <a:rPr lang="en-US" b="1" dirty="0" err="1"/>
              <a:t>Oda</a:t>
            </a:r>
            <a:r>
              <a:rPr lang="en-US" b="1" dirty="0"/>
              <a:t> </a:t>
            </a:r>
            <a:r>
              <a:rPr lang="en-US" b="1" dirty="0" err="1"/>
              <a:t>bucuriei</a:t>
            </a:r>
            <a:r>
              <a:rPr lang="en-US" b="1" dirty="0"/>
              <a:t>” </a:t>
            </a:r>
            <a:r>
              <a:rPr lang="en-US" b="1" dirty="0" err="1"/>
              <a:t>în</a:t>
            </a:r>
            <a:r>
              <a:rPr lang="en-US" b="1" dirty="0"/>
              <a:t> </a:t>
            </a:r>
            <a:r>
              <a:rPr lang="en-US" b="1" dirty="0" err="1"/>
              <a:t>propriul</a:t>
            </a:r>
            <a:r>
              <a:rPr lang="en-US" b="1" dirty="0"/>
              <a:t> </a:t>
            </a:r>
            <a:r>
              <a:rPr lang="en-US" b="1" dirty="0" err="1"/>
              <a:t>său</a:t>
            </a:r>
            <a:r>
              <a:rPr lang="en-US" b="1" dirty="0"/>
              <a:t> </a:t>
            </a:r>
            <a:r>
              <a:rPr lang="en-US" b="1" dirty="0" err="1"/>
              <a:t>imn</a:t>
            </a:r>
            <a:r>
              <a:rPr lang="en-US" b="1" dirty="0"/>
              <a:t>. </a:t>
            </a:r>
            <a:r>
              <a:rPr lang="en-US" b="1" dirty="0" err="1"/>
              <a:t>În</a:t>
            </a:r>
            <a:r>
              <a:rPr lang="en-US" b="1" dirty="0"/>
              <a:t> 1985, </a:t>
            </a:r>
            <a:r>
              <a:rPr lang="en-US" b="1" dirty="0" err="1"/>
              <a:t>liderii</a:t>
            </a:r>
            <a:r>
              <a:rPr lang="en-US" b="1" dirty="0"/>
              <a:t> </a:t>
            </a:r>
            <a:r>
              <a:rPr lang="en-US" b="1" dirty="0" err="1"/>
              <a:t>europeni</a:t>
            </a:r>
            <a:r>
              <a:rPr lang="en-US" b="1" dirty="0"/>
              <a:t> l-au </a:t>
            </a:r>
            <a:r>
              <a:rPr lang="en-US" b="1" dirty="0" err="1"/>
              <a:t>adoptat</a:t>
            </a:r>
            <a:r>
              <a:rPr lang="en-US" b="1" dirty="0"/>
              <a:t> ca </a:t>
            </a:r>
            <a:r>
              <a:rPr lang="en-US" b="1" dirty="0" err="1"/>
              <a:t>imn</a:t>
            </a:r>
            <a:r>
              <a:rPr lang="en-US" b="1" dirty="0"/>
              <a:t> </a:t>
            </a:r>
            <a:r>
              <a:rPr lang="en-US" b="1" dirty="0" err="1"/>
              <a:t>oficial</a:t>
            </a:r>
            <a:r>
              <a:rPr lang="en-US" b="1" dirty="0"/>
              <a:t> al </a:t>
            </a:r>
            <a:r>
              <a:rPr lang="en-US" b="1" dirty="0" err="1"/>
              <a:t>Uniunii</a:t>
            </a:r>
            <a:r>
              <a:rPr lang="en-US" b="1" dirty="0"/>
              <a:t> </a:t>
            </a:r>
            <a:r>
              <a:rPr lang="en-US" b="1" dirty="0" err="1"/>
              <a:t>Europene</a:t>
            </a:r>
            <a:r>
              <a:rPr lang="en-US" b="1" dirty="0"/>
              <a:t>. </a:t>
            </a:r>
            <a:r>
              <a:rPr lang="en-US" b="1" dirty="0" err="1"/>
              <a:t>Fără</a:t>
            </a:r>
            <a:r>
              <a:rPr lang="en-US" b="1" dirty="0"/>
              <a:t> </a:t>
            </a:r>
            <a:r>
              <a:rPr lang="en-US" b="1" dirty="0" err="1"/>
              <a:t>cuvinte</a:t>
            </a:r>
            <a:r>
              <a:rPr lang="en-US" b="1" dirty="0"/>
              <a:t>, </a:t>
            </a:r>
            <a:r>
              <a:rPr lang="en-US" b="1" dirty="0" err="1"/>
              <a:t>în</a:t>
            </a:r>
            <a:r>
              <a:rPr lang="en-US" b="1" dirty="0"/>
              <a:t> </a:t>
            </a:r>
            <a:r>
              <a:rPr lang="en-US" b="1" dirty="0" err="1"/>
              <a:t>limbajul</a:t>
            </a:r>
            <a:r>
              <a:rPr lang="en-US" b="1" dirty="0"/>
              <a:t> universal al </a:t>
            </a:r>
            <a:r>
              <a:rPr lang="en-US" b="1" dirty="0" err="1"/>
              <a:t>muzicii</a:t>
            </a:r>
            <a:r>
              <a:rPr lang="en-US" b="1" dirty="0"/>
              <a:t>, </a:t>
            </a:r>
            <a:r>
              <a:rPr lang="en-US" b="1" dirty="0" err="1"/>
              <a:t>acest</a:t>
            </a:r>
            <a:r>
              <a:rPr lang="en-US" b="1" dirty="0"/>
              <a:t> </a:t>
            </a:r>
            <a:r>
              <a:rPr lang="en-US" b="1" dirty="0" err="1"/>
              <a:t>imn</a:t>
            </a:r>
            <a:r>
              <a:rPr lang="en-US" b="1" dirty="0"/>
              <a:t> </a:t>
            </a:r>
            <a:r>
              <a:rPr lang="en-US" b="1" dirty="0" err="1"/>
              <a:t>dă</a:t>
            </a:r>
            <a:r>
              <a:rPr lang="en-US" b="1" dirty="0"/>
              <a:t> </a:t>
            </a:r>
            <a:r>
              <a:rPr lang="en-US" b="1" dirty="0" err="1"/>
              <a:t>glas</a:t>
            </a:r>
            <a:r>
              <a:rPr lang="en-US" b="1" dirty="0"/>
              <a:t> </a:t>
            </a:r>
            <a:r>
              <a:rPr lang="en-US" b="1" dirty="0" err="1"/>
              <a:t>idealurilor</a:t>
            </a:r>
            <a:r>
              <a:rPr lang="en-US" b="1" dirty="0"/>
              <a:t> </a:t>
            </a:r>
            <a:r>
              <a:rPr lang="en-US" b="1" dirty="0" err="1"/>
              <a:t>europene</a:t>
            </a:r>
            <a:r>
              <a:rPr lang="en-US" b="1" dirty="0"/>
              <a:t> de </a:t>
            </a:r>
            <a:r>
              <a:rPr lang="en-US" b="1" dirty="0" err="1"/>
              <a:t>libertate</a:t>
            </a:r>
            <a:r>
              <a:rPr lang="en-US" b="1" dirty="0"/>
              <a:t>, pace </a:t>
            </a:r>
            <a:r>
              <a:rPr lang="en-US" b="1" dirty="0" err="1"/>
              <a:t>și</a:t>
            </a:r>
            <a:r>
              <a:rPr lang="en-US" b="1" dirty="0"/>
              <a:t> </a:t>
            </a:r>
            <a:r>
              <a:rPr lang="en-US" b="1" dirty="0" err="1"/>
              <a:t>solidaritate</a:t>
            </a:r>
            <a:r>
              <a:rPr lang="en-US" b="1" dirty="0"/>
              <a:t>.</a:t>
            </a:r>
            <a:endParaRPr lang="en-US" dirty="0"/>
          </a:p>
          <a:p>
            <a:pPr lvl="0" fontAlgn="base"/>
            <a:r>
              <a:rPr lang="en-US" b="1" dirty="0" err="1"/>
              <a:t>Imnul</a:t>
            </a:r>
            <a:r>
              <a:rPr lang="en-US" b="1" dirty="0"/>
              <a:t> </a:t>
            </a:r>
            <a:r>
              <a:rPr lang="en-US" b="1" dirty="0" err="1"/>
              <a:t>european</a:t>
            </a:r>
            <a:r>
              <a:rPr lang="en-US" b="1" dirty="0"/>
              <a:t> nu </a:t>
            </a:r>
            <a:r>
              <a:rPr lang="en-US" b="1" dirty="0" err="1"/>
              <a:t>își</a:t>
            </a:r>
            <a:r>
              <a:rPr lang="en-US" b="1" dirty="0"/>
              <a:t> </a:t>
            </a:r>
            <a:r>
              <a:rPr lang="en-US" b="1" dirty="0" err="1"/>
              <a:t>propune</a:t>
            </a:r>
            <a:r>
              <a:rPr lang="en-US" b="1" dirty="0"/>
              <a:t> </a:t>
            </a:r>
            <a:r>
              <a:rPr lang="en-US" b="1" dirty="0" err="1"/>
              <a:t>să</a:t>
            </a:r>
            <a:r>
              <a:rPr lang="en-US" b="1" dirty="0"/>
              <a:t> </a:t>
            </a:r>
            <a:r>
              <a:rPr lang="en-US" b="1" dirty="0" err="1"/>
              <a:t>înlocuiască</a:t>
            </a:r>
            <a:r>
              <a:rPr lang="en-US" b="1" dirty="0"/>
              <a:t> </a:t>
            </a:r>
            <a:r>
              <a:rPr lang="en-US" b="1" dirty="0" err="1"/>
              <a:t>imnurile</a:t>
            </a:r>
            <a:r>
              <a:rPr lang="en-US" b="1" dirty="0"/>
              <a:t> </a:t>
            </a:r>
            <a:r>
              <a:rPr lang="en-US" b="1" dirty="0" err="1"/>
              <a:t>naționale</a:t>
            </a:r>
            <a:r>
              <a:rPr lang="en-US" b="1" dirty="0"/>
              <a:t> ale </a:t>
            </a:r>
            <a:r>
              <a:rPr lang="en-US" b="1" dirty="0" err="1"/>
              <a:t>țărilor</a:t>
            </a:r>
            <a:r>
              <a:rPr lang="en-US" b="1" dirty="0"/>
              <a:t> </a:t>
            </a:r>
            <a:r>
              <a:rPr lang="en-US" b="1" dirty="0" err="1"/>
              <a:t>membre</a:t>
            </a:r>
            <a:r>
              <a:rPr lang="en-US" b="1" dirty="0"/>
              <a:t>, ci </a:t>
            </a:r>
            <a:r>
              <a:rPr lang="en-US" b="1" dirty="0" err="1"/>
              <a:t>să</a:t>
            </a:r>
            <a:r>
              <a:rPr lang="en-US" b="1" dirty="0"/>
              <a:t> </a:t>
            </a:r>
            <a:r>
              <a:rPr lang="en-US" b="1" dirty="0" err="1"/>
              <a:t>celebreze</a:t>
            </a:r>
            <a:r>
              <a:rPr lang="en-US" b="1" dirty="0"/>
              <a:t> </a:t>
            </a:r>
            <a:r>
              <a:rPr lang="en-US" b="1" dirty="0" err="1"/>
              <a:t>valorile</a:t>
            </a:r>
            <a:r>
              <a:rPr lang="en-US" b="1" dirty="0"/>
              <a:t> </a:t>
            </a:r>
            <a:r>
              <a:rPr lang="en-US" b="1" dirty="0" err="1"/>
              <a:t>lor</a:t>
            </a:r>
            <a:r>
              <a:rPr lang="en-US" b="1" dirty="0"/>
              <a:t> </a:t>
            </a:r>
            <a:r>
              <a:rPr lang="en-US" b="1" dirty="0" err="1"/>
              <a:t>comune</a:t>
            </a:r>
            <a:r>
              <a:rPr lang="en-US" b="1" dirty="0"/>
              <a:t>. </a:t>
            </a:r>
            <a:r>
              <a:rPr lang="en-US" b="1" dirty="0" err="1"/>
              <a:t>Imnul</a:t>
            </a:r>
            <a:r>
              <a:rPr lang="en-US" b="1" dirty="0"/>
              <a:t> </a:t>
            </a:r>
            <a:r>
              <a:rPr lang="en-US" b="1" dirty="0" err="1"/>
              <a:t>este</a:t>
            </a:r>
            <a:r>
              <a:rPr lang="en-US" b="1" dirty="0"/>
              <a:t> </a:t>
            </a:r>
            <a:r>
              <a:rPr lang="en-US" b="1" dirty="0" err="1"/>
              <a:t>interpretat</a:t>
            </a:r>
            <a:r>
              <a:rPr lang="en-US" b="1" dirty="0"/>
              <a:t> </a:t>
            </a:r>
            <a:r>
              <a:rPr lang="en-US" b="1" dirty="0" err="1"/>
              <a:t>în</a:t>
            </a:r>
            <a:r>
              <a:rPr lang="en-US" b="1" dirty="0"/>
              <a:t> </a:t>
            </a:r>
            <a:r>
              <a:rPr lang="en-US" b="1" dirty="0" err="1"/>
              <a:t>cadrul</a:t>
            </a:r>
            <a:r>
              <a:rPr lang="en-US" b="1" dirty="0"/>
              <a:t> </a:t>
            </a:r>
            <a:r>
              <a:rPr lang="en-US" b="1" dirty="0" err="1"/>
              <a:t>ceremoniilor</a:t>
            </a:r>
            <a:r>
              <a:rPr lang="en-US" b="1" dirty="0"/>
              <a:t> </a:t>
            </a:r>
            <a:r>
              <a:rPr lang="en-US" b="1" dirty="0" err="1"/>
              <a:t>oficiale</a:t>
            </a:r>
            <a:r>
              <a:rPr lang="en-US" b="1" dirty="0"/>
              <a:t> la care </a:t>
            </a:r>
            <a:r>
              <a:rPr lang="en-US" b="1" dirty="0" err="1"/>
              <a:t>este</a:t>
            </a:r>
            <a:r>
              <a:rPr lang="en-US" b="1" dirty="0"/>
              <a:t> </a:t>
            </a:r>
            <a:r>
              <a:rPr lang="en-US" b="1" dirty="0" err="1"/>
              <a:t>reprezentată</a:t>
            </a:r>
            <a:r>
              <a:rPr lang="en-US" b="1" dirty="0"/>
              <a:t> </a:t>
            </a:r>
            <a:r>
              <a:rPr lang="en-US" b="1" dirty="0" err="1"/>
              <a:t>Uniunea</a:t>
            </a:r>
            <a:r>
              <a:rPr lang="en-US" b="1" dirty="0"/>
              <a:t> </a:t>
            </a:r>
            <a:r>
              <a:rPr lang="en-US" b="1" dirty="0" err="1"/>
              <a:t>Europeană</a:t>
            </a:r>
            <a:r>
              <a:rPr lang="en-US" b="1" dirty="0"/>
              <a:t> </a:t>
            </a:r>
            <a:r>
              <a:rPr lang="en-US" b="1" dirty="0" err="1"/>
              <a:t>și</a:t>
            </a:r>
            <a:r>
              <a:rPr lang="en-US" b="1" dirty="0"/>
              <a:t>, </a:t>
            </a:r>
            <a:r>
              <a:rPr lang="en-US" b="1" dirty="0" err="1"/>
              <a:t>în</a:t>
            </a:r>
            <a:r>
              <a:rPr lang="en-US" b="1" dirty="0"/>
              <a:t> general, la </a:t>
            </a:r>
            <a:r>
              <a:rPr lang="en-US" b="1" dirty="0" err="1"/>
              <a:t>diferite</a:t>
            </a:r>
            <a:r>
              <a:rPr lang="en-US" b="1" dirty="0"/>
              <a:t> </a:t>
            </a:r>
            <a:r>
              <a:rPr lang="en-US" b="1" dirty="0" err="1"/>
              <a:t>evenimente</a:t>
            </a:r>
            <a:r>
              <a:rPr lang="en-US" b="1" dirty="0"/>
              <a:t> cu </a:t>
            </a:r>
            <a:r>
              <a:rPr lang="en-US" b="1" dirty="0" err="1"/>
              <a:t>caracter</a:t>
            </a:r>
            <a:r>
              <a:rPr lang="en-US" b="1" dirty="0"/>
              <a:t> </a:t>
            </a:r>
            <a:r>
              <a:rPr lang="en-US" b="1" dirty="0" err="1"/>
              <a:t>european</a:t>
            </a:r>
            <a:r>
              <a:rPr lang="en-US" b="1" dirty="0"/>
              <a:t>.</a:t>
            </a:r>
            <a:endParaRPr lang="en-US" dirty="0"/>
          </a:p>
          <a:p>
            <a:endParaRPr lang="en-US" dirty="0"/>
          </a:p>
        </p:txBody>
      </p:sp>
    </p:spTree>
    <p:extLst>
      <p:ext uri="{BB962C8B-B14F-4D97-AF65-F5344CB8AC3E}">
        <p14:creationId xmlns:p14="http://schemas.microsoft.com/office/powerpoint/2010/main" val="3507133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err="1"/>
              <a:t>Imnul</a:t>
            </a:r>
            <a:r>
              <a:rPr lang="en-US" b="1" dirty="0"/>
              <a:t> national al </a:t>
            </a:r>
            <a:r>
              <a:rPr lang="en-US" b="1" dirty="0" err="1"/>
              <a:t>Romaniei</a:t>
            </a:r>
            <a:r>
              <a:rPr lang="en-US" b="1" dirty="0"/>
              <a:t/>
            </a:r>
            <a:br>
              <a:rPr lang="en-US" b="1" dirty="0"/>
            </a:br>
            <a:endParaRPr lang="en-US" dirty="0"/>
          </a:p>
        </p:txBody>
      </p:sp>
      <p:sp>
        <p:nvSpPr>
          <p:cNvPr id="3" name="Content Placeholder 2"/>
          <p:cNvSpPr>
            <a:spLocks noGrp="1"/>
          </p:cNvSpPr>
          <p:nvPr>
            <p:ph idx="1"/>
          </p:nvPr>
        </p:nvSpPr>
        <p:spPr>
          <a:xfrm>
            <a:off x="1295400" y="1983179"/>
            <a:ext cx="10283041" cy="3892689"/>
          </a:xfrm>
        </p:spPr>
        <p:txBody>
          <a:bodyPr>
            <a:normAutofit fontScale="92500"/>
          </a:bodyPr>
          <a:lstStyle/>
          <a:p>
            <a:pPr lvl="0" fontAlgn="base"/>
            <a:r>
              <a:rPr lang="en-US" b="1" dirty="0" err="1"/>
              <a:t>Poemul</a:t>
            </a:r>
            <a:r>
              <a:rPr lang="en-US" b="1" dirty="0"/>
              <a:t> „Un </a:t>
            </a:r>
            <a:r>
              <a:rPr lang="en-US" b="1" dirty="0" err="1"/>
              <a:t>răsunet</a:t>
            </a:r>
            <a:r>
              <a:rPr lang="en-US" b="1" dirty="0"/>
              <a:t>“ al </a:t>
            </a:r>
            <a:r>
              <a:rPr lang="en-US" b="1" dirty="0" err="1"/>
              <a:t>lui</a:t>
            </a:r>
            <a:r>
              <a:rPr lang="en-US" b="1" dirty="0"/>
              <a:t> Andrei </a:t>
            </a:r>
            <a:r>
              <a:rPr lang="en-US" b="1" dirty="0" err="1"/>
              <a:t>Mureşanu</a:t>
            </a:r>
            <a:r>
              <a:rPr lang="en-US" b="1" dirty="0"/>
              <a:t> a </a:t>
            </a:r>
            <a:r>
              <a:rPr lang="en-US" b="1" dirty="0" err="1"/>
              <a:t>fost</a:t>
            </a:r>
            <a:r>
              <a:rPr lang="en-US" b="1" dirty="0"/>
              <a:t> </a:t>
            </a:r>
            <a:r>
              <a:rPr lang="en-US" b="1" dirty="0" err="1"/>
              <a:t>scris</a:t>
            </a:r>
            <a:r>
              <a:rPr lang="en-US" b="1" dirty="0"/>
              <a:t> </a:t>
            </a:r>
            <a:r>
              <a:rPr lang="en-US" b="1" dirty="0" err="1"/>
              <a:t>şi</a:t>
            </a:r>
            <a:r>
              <a:rPr lang="en-US" b="1" dirty="0"/>
              <a:t> </a:t>
            </a:r>
            <a:r>
              <a:rPr lang="en-US" b="1" dirty="0" err="1"/>
              <a:t>publicat</a:t>
            </a:r>
            <a:r>
              <a:rPr lang="en-US" b="1" dirty="0"/>
              <a:t> </a:t>
            </a:r>
            <a:r>
              <a:rPr lang="en-US" b="1" dirty="0" err="1"/>
              <a:t>în</a:t>
            </a:r>
            <a:r>
              <a:rPr lang="en-US" b="1" dirty="0"/>
              <a:t> </a:t>
            </a:r>
            <a:r>
              <a:rPr lang="en-US" b="1" dirty="0" err="1"/>
              <a:t>timpul</a:t>
            </a:r>
            <a:r>
              <a:rPr lang="en-US" b="1" dirty="0"/>
              <a:t> </a:t>
            </a:r>
            <a:r>
              <a:rPr lang="en-US" b="1" dirty="0" err="1"/>
              <a:t>Revoluţiei</a:t>
            </a:r>
            <a:r>
              <a:rPr lang="en-US" b="1" dirty="0"/>
              <a:t> de la 1848 </a:t>
            </a:r>
            <a:r>
              <a:rPr lang="en-US" b="1" dirty="0" err="1"/>
              <a:t>şi</a:t>
            </a:r>
            <a:r>
              <a:rPr lang="en-US" b="1" dirty="0"/>
              <a:t> a </a:t>
            </a:r>
            <a:r>
              <a:rPr lang="en-US" b="1" dirty="0" err="1"/>
              <a:t>fost</a:t>
            </a:r>
            <a:r>
              <a:rPr lang="en-US" b="1" dirty="0"/>
              <a:t> </a:t>
            </a:r>
            <a:r>
              <a:rPr lang="en-US" b="1" dirty="0" err="1"/>
              <a:t>cântat</a:t>
            </a:r>
            <a:r>
              <a:rPr lang="en-US" b="1" dirty="0"/>
              <a:t> </a:t>
            </a:r>
            <a:r>
              <a:rPr lang="en-US" b="1" dirty="0" err="1"/>
              <a:t>pentru</a:t>
            </a:r>
            <a:r>
              <a:rPr lang="en-US" b="1" dirty="0"/>
              <a:t> prima </a:t>
            </a:r>
            <a:r>
              <a:rPr lang="en-US" b="1" dirty="0" err="1"/>
              <a:t>oară</a:t>
            </a:r>
            <a:r>
              <a:rPr lang="en-US" b="1" dirty="0"/>
              <a:t> </a:t>
            </a:r>
            <a:r>
              <a:rPr lang="en-US" b="1" dirty="0" err="1"/>
              <a:t>în</a:t>
            </a:r>
            <a:r>
              <a:rPr lang="en-US" b="1" dirty="0"/>
              <a:t> </a:t>
            </a:r>
            <a:r>
              <a:rPr lang="en-US" b="1" dirty="0" err="1"/>
              <a:t>iulie</a:t>
            </a:r>
            <a:r>
              <a:rPr lang="en-US" b="1" dirty="0"/>
              <a:t> 1848. Ulterior </a:t>
            </a:r>
            <a:r>
              <a:rPr lang="en-US" b="1" dirty="0" err="1"/>
              <a:t>poemul</a:t>
            </a:r>
            <a:r>
              <a:rPr lang="en-US" b="1" dirty="0"/>
              <a:t> a </a:t>
            </a:r>
            <a:r>
              <a:rPr lang="en-US" b="1" dirty="0" err="1"/>
              <a:t>devenit</a:t>
            </a:r>
            <a:r>
              <a:rPr lang="en-US" b="1" dirty="0"/>
              <a:t> </a:t>
            </a:r>
            <a:r>
              <a:rPr lang="en-US" b="1" dirty="0" err="1"/>
              <a:t>imn</a:t>
            </a:r>
            <a:r>
              <a:rPr lang="en-US" b="1" dirty="0"/>
              <a:t>, sub </a:t>
            </a:r>
            <a:r>
              <a:rPr lang="en-US" b="1" dirty="0" err="1"/>
              <a:t>titlul</a:t>
            </a:r>
            <a:r>
              <a:rPr lang="en-US" b="1" dirty="0"/>
              <a:t> „</a:t>
            </a:r>
            <a:r>
              <a:rPr lang="en-US" b="1" dirty="0" err="1"/>
              <a:t>Deşteaptă-te</a:t>
            </a:r>
            <a:r>
              <a:rPr lang="en-US" b="1" dirty="0"/>
              <a:t>, </a:t>
            </a:r>
            <a:r>
              <a:rPr lang="en-US" b="1" dirty="0" err="1"/>
              <a:t>române</a:t>
            </a:r>
            <a:r>
              <a:rPr lang="en-US" b="1" dirty="0"/>
              <a:t>!“. </a:t>
            </a:r>
            <a:r>
              <a:rPr lang="en-US" b="1" dirty="0" err="1"/>
              <a:t>Muzica</a:t>
            </a:r>
            <a:r>
              <a:rPr lang="en-US" b="1" dirty="0"/>
              <a:t> a </a:t>
            </a:r>
            <a:r>
              <a:rPr lang="en-US" b="1" dirty="0" err="1"/>
              <a:t>fost</a:t>
            </a:r>
            <a:r>
              <a:rPr lang="en-US" b="1" dirty="0"/>
              <a:t> </a:t>
            </a:r>
            <a:r>
              <a:rPr lang="en-US" b="1" dirty="0" err="1"/>
              <a:t>compusă</a:t>
            </a:r>
            <a:r>
              <a:rPr lang="en-US" b="1" dirty="0"/>
              <a:t> de Anton </a:t>
            </a:r>
            <a:r>
              <a:rPr lang="en-US" b="1" dirty="0" err="1"/>
              <a:t>Pann</a:t>
            </a:r>
            <a:r>
              <a:rPr lang="en-US" b="1" dirty="0"/>
              <a:t> (1796-1854), poet </a:t>
            </a:r>
            <a:r>
              <a:rPr lang="en-US" b="1" dirty="0" err="1"/>
              <a:t>şi</a:t>
            </a:r>
            <a:r>
              <a:rPr lang="en-US" b="1" dirty="0"/>
              <a:t> </a:t>
            </a:r>
            <a:r>
              <a:rPr lang="en-US" b="1" dirty="0" err="1"/>
              <a:t>autor</a:t>
            </a:r>
            <a:r>
              <a:rPr lang="en-US" b="1" dirty="0"/>
              <a:t> de </a:t>
            </a:r>
            <a:r>
              <a:rPr lang="en-US" b="1" dirty="0" err="1"/>
              <a:t>manuale</a:t>
            </a:r>
            <a:r>
              <a:rPr lang="en-US" b="1" dirty="0"/>
              <a:t> de </a:t>
            </a:r>
            <a:r>
              <a:rPr lang="en-US" b="1" dirty="0" err="1"/>
              <a:t>muzică</a:t>
            </a:r>
            <a:endParaRPr lang="en-US" dirty="0"/>
          </a:p>
          <a:p>
            <a:pPr lvl="0" fontAlgn="base"/>
            <a:r>
              <a:rPr lang="en-US" b="1" dirty="0" err="1"/>
              <a:t>După</a:t>
            </a:r>
            <a:r>
              <a:rPr lang="en-US" b="1" dirty="0"/>
              <a:t> 1848, „</a:t>
            </a:r>
            <a:r>
              <a:rPr lang="en-US" b="1" dirty="0" err="1"/>
              <a:t>Deşteaptă-te</a:t>
            </a:r>
            <a:r>
              <a:rPr lang="en-US" b="1" dirty="0"/>
              <a:t>, </a:t>
            </a:r>
            <a:r>
              <a:rPr lang="en-US" b="1" dirty="0" err="1"/>
              <a:t>române</a:t>
            </a:r>
            <a:r>
              <a:rPr lang="en-US" b="1" dirty="0"/>
              <a:t>!“ a </a:t>
            </a:r>
            <a:r>
              <a:rPr lang="en-US" b="1" dirty="0" err="1"/>
              <a:t>fost</a:t>
            </a:r>
            <a:r>
              <a:rPr lang="en-US" b="1" dirty="0"/>
              <a:t> un </a:t>
            </a:r>
            <a:r>
              <a:rPr lang="en-US" b="1" dirty="0" err="1"/>
              <a:t>cântec</a:t>
            </a:r>
            <a:r>
              <a:rPr lang="en-US" b="1" dirty="0"/>
              <a:t> </a:t>
            </a:r>
            <a:r>
              <a:rPr lang="en-US" b="1" dirty="0" err="1"/>
              <a:t>foarte</a:t>
            </a:r>
            <a:r>
              <a:rPr lang="en-US" b="1" dirty="0"/>
              <a:t> drag </a:t>
            </a:r>
            <a:r>
              <a:rPr lang="en-US" b="1" dirty="0" err="1"/>
              <a:t>românilor</a:t>
            </a:r>
            <a:r>
              <a:rPr lang="en-US" b="1" dirty="0"/>
              <a:t>, </a:t>
            </a:r>
            <a:r>
              <a:rPr lang="en-US" b="1" dirty="0" err="1"/>
              <a:t>insuflându</a:t>
            </a:r>
            <a:r>
              <a:rPr lang="en-US" b="1" dirty="0"/>
              <a:t>-le </a:t>
            </a:r>
            <a:r>
              <a:rPr lang="en-US" b="1" dirty="0" err="1"/>
              <a:t>curajul</a:t>
            </a:r>
            <a:r>
              <a:rPr lang="en-US" b="1" dirty="0"/>
              <a:t> </a:t>
            </a:r>
            <a:r>
              <a:rPr lang="en-US" b="1" dirty="0" err="1"/>
              <a:t>atât</a:t>
            </a:r>
            <a:r>
              <a:rPr lang="en-US" b="1" dirty="0"/>
              <a:t> </a:t>
            </a:r>
            <a:r>
              <a:rPr lang="en-US" b="1" dirty="0" err="1"/>
              <a:t>în</a:t>
            </a:r>
            <a:r>
              <a:rPr lang="en-US" b="1" dirty="0"/>
              <a:t> </a:t>
            </a:r>
            <a:r>
              <a:rPr lang="en-US" b="1" dirty="0" err="1"/>
              <a:t>timpul</a:t>
            </a:r>
            <a:r>
              <a:rPr lang="en-US" b="1" dirty="0"/>
              <a:t> </a:t>
            </a:r>
            <a:r>
              <a:rPr lang="en-US" b="1" dirty="0" err="1"/>
              <a:t>Războiului</a:t>
            </a:r>
            <a:r>
              <a:rPr lang="en-US" b="1" dirty="0"/>
              <a:t> de </a:t>
            </a:r>
            <a:r>
              <a:rPr lang="en-US" b="1" dirty="0" err="1"/>
              <a:t>Independenţă</a:t>
            </a:r>
            <a:r>
              <a:rPr lang="en-US" b="1" dirty="0"/>
              <a:t> (1877-1878), </a:t>
            </a:r>
            <a:r>
              <a:rPr lang="en-US" b="1" dirty="0" err="1"/>
              <a:t>cât</a:t>
            </a:r>
            <a:r>
              <a:rPr lang="en-US" b="1" dirty="0"/>
              <a:t> </a:t>
            </a:r>
            <a:r>
              <a:rPr lang="en-US" b="1" dirty="0" err="1"/>
              <a:t>şi</a:t>
            </a:r>
            <a:r>
              <a:rPr lang="en-US" b="1" dirty="0"/>
              <a:t> </a:t>
            </a:r>
            <a:r>
              <a:rPr lang="en-US" b="1" dirty="0" err="1"/>
              <a:t>în</a:t>
            </a:r>
            <a:r>
              <a:rPr lang="en-US" b="1" dirty="0"/>
              <a:t> </a:t>
            </a:r>
            <a:r>
              <a:rPr lang="en-US" b="1" dirty="0" err="1"/>
              <a:t>luptele</a:t>
            </a:r>
            <a:r>
              <a:rPr lang="en-US" b="1" dirty="0"/>
              <a:t> din </a:t>
            </a:r>
            <a:r>
              <a:rPr lang="en-US" b="1" dirty="0" err="1"/>
              <a:t>Primul</a:t>
            </a:r>
            <a:r>
              <a:rPr lang="en-US" b="1" dirty="0"/>
              <a:t> </a:t>
            </a:r>
            <a:r>
              <a:rPr lang="en-US" b="1" dirty="0" err="1"/>
              <a:t>şi</a:t>
            </a:r>
            <a:r>
              <a:rPr lang="en-US" b="1" dirty="0"/>
              <a:t> </a:t>
            </a:r>
            <a:r>
              <a:rPr lang="en-US" b="1" dirty="0" err="1"/>
              <a:t>cel</a:t>
            </a:r>
            <a:r>
              <a:rPr lang="en-US" b="1" dirty="0"/>
              <a:t> de-al </a:t>
            </a:r>
            <a:r>
              <a:rPr lang="en-US" b="1" dirty="0" err="1"/>
              <a:t>Doilea</a:t>
            </a:r>
            <a:r>
              <a:rPr lang="en-US" b="1" dirty="0"/>
              <a:t> </a:t>
            </a:r>
            <a:r>
              <a:rPr lang="en-US" b="1" dirty="0" err="1"/>
              <a:t>Război</a:t>
            </a:r>
            <a:r>
              <a:rPr lang="en-US" b="1" dirty="0"/>
              <a:t> </a:t>
            </a:r>
            <a:r>
              <a:rPr lang="en-US" b="1" dirty="0" err="1"/>
              <a:t>Mondial</a:t>
            </a:r>
            <a:r>
              <a:rPr lang="en-US" b="1" dirty="0"/>
              <a:t>.</a:t>
            </a:r>
            <a:endParaRPr lang="en-US" dirty="0"/>
          </a:p>
          <a:p>
            <a:pPr lvl="0" fontAlgn="base"/>
            <a:r>
              <a:rPr lang="en-US" b="1" dirty="0"/>
              <a:t>La 22 </a:t>
            </a:r>
            <a:r>
              <a:rPr lang="en-US" b="1" dirty="0" err="1"/>
              <a:t>Decembrie</a:t>
            </a:r>
            <a:r>
              <a:rPr lang="en-US" b="1" dirty="0"/>
              <a:t> 1989, </a:t>
            </a:r>
            <a:r>
              <a:rPr lang="en-US" b="1" dirty="0" err="1"/>
              <a:t>în</a:t>
            </a:r>
            <a:r>
              <a:rPr lang="en-US" b="1" dirty="0"/>
              <a:t> </a:t>
            </a:r>
            <a:r>
              <a:rPr lang="en-US" b="1" dirty="0" err="1"/>
              <a:t>timpul</a:t>
            </a:r>
            <a:r>
              <a:rPr lang="en-US" b="1" dirty="0"/>
              <a:t> </a:t>
            </a:r>
            <a:r>
              <a:rPr lang="en-US" b="1" dirty="0" err="1"/>
              <a:t>revoluţiei</a:t>
            </a:r>
            <a:r>
              <a:rPr lang="en-US" b="1" dirty="0"/>
              <a:t> </a:t>
            </a:r>
            <a:r>
              <a:rPr lang="en-US" b="1" dirty="0" err="1"/>
              <a:t>anticomuniste</a:t>
            </a:r>
            <a:r>
              <a:rPr lang="en-US" b="1" dirty="0"/>
              <a:t>, </a:t>
            </a:r>
            <a:r>
              <a:rPr lang="en-US" b="1" dirty="0" err="1"/>
              <a:t>cântecul</a:t>
            </a:r>
            <a:r>
              <a:rPr lang="en-US" b="1" dirty="0"/>
              <a:t> s-a </a:t>
            </a:r>
            <a:r>
              <a:rPr lang="en-US" b="1" dirty="0" err="1"/>
              <a:t>auzit</a:t>
            </a:r>
            <a:r>
              <a:rPr lang="en-US" b="1" dirty="0"/>
              <a:t> </a:t>
            </a:r>
            <a:r>
              <a:rPr lang="en-US" b="1" dirty="0" err="1"/>
              <a:t>spontan</a:t>
            </a:r>
            <a:r>
              <a:rPr lang="en-US" b="1" dirty="0"/>
              <a:t> </a:t>
            </a:r>
            <a:r>
              <a:rPr lang="en-US" b="1" dirty="0" err="1"/>
              <a:t>pe</a:t>
            </a:r>
            <a:r>
              <a:rPr lang="en-US" b="1" dirty="0"/>
              <a:t> </a:t>
            </a:r>
            <a:r>
              <a:rPr lang="en-US" b="1" dirty="0" err="1"/>
              <a:t>străzi</a:t>
            </a:r>
            <a:r>
              <a:rPr lang="en-US" b="1" dirty="0"/>
              <a:t>, ca un </a:t>
            </a:r>
            <a:r>
              <a:rPr lang="en-US" b="1" dirty="0" err="1"/>
              <a:t>simbol</a:t>
            </a:r>
            <a:r>
              <a:rPr lang="en-US" b="1" dirty="0"/>
              <a:t> al </a:t>
            </a:r>
            <a:r>
              <a:rPr lang="en-US" b="1" dirty="0" err="1"/>
              <a:t>libertăţii</a:t>
            </a:r>
            <a:r>
              <a:rPr lang="en-US" b="1" dirty="0"/>
              <a:t> </a:t>
            </a:r>
            <a:r>
              <a:rPr lang="en-US" b="1" dirty="0" err="1"/>
              <a:t>câştigate</a:t>
            </a:r>
            <a:r>
              <a:rPr lang="en-US" b="1" dirty="0"/>
              <a:t>. </a:t>
            </a:r>
            <a:r>
              <a:rPr lang="en-US" b="1" dirty="0" err="1"/>
              <a:t>Astfel</a:t>
            </a:r>
            <a:r>
              <a:rPr lang="en-US" b="1" dirty="0"/>
              <a:t>, </a:t>
            </a:r>
            <a:r>
              <a:rPr lang="en-US" b="1" dirty="0" err="1"/>
              <a:t>instituirea</a:t>
            </a:r>
            <a:r>
              <a:rPr lang="en-US" b="1" dirty="0"/>
              <a:t> ca </a:t>
            </a:r>
            <a:r>
              <a:rPr lang="en-US" b="1" dirty="0" err="1"/>
              <a:t>imn</a:t>
            </a:r>
            <a:r>
              <a:rPr lang="en-US" b="1" dirty="0"/>
              <a:t> </a:t>
            </a:r>
            <a:r>
              <a:rPr lang="en-US" b="1" dirty="0" err="1"/>
              <a:t>naţional</a:t>
            </a:r>
            <a:r>
              <a:rPr lang="en-US" b="1" dirty="0"/>
              <a:t> a </a:t>
            </a:r>
            <a:r>
              <a:rPr lang="en-US" b="1" dirty="0" err="1"/>
              <a:t>venit</a:t>
            </a:r>
            <a:r>
              <a:rPr lang="en-US" b="1" dirty="0"/>
              <a:t> de la sine.</a:t>
            </a:r>
            <a:endParaRPr lang="en-US" dirty="0"/>
          </a:p>
          <a:p>
            <a:endParaRPr lang="en-US" dirty="0"/>
          </a:p>
        </p:txBody>
      </p:sp>
    </p:spTree>
    <p:extLst>
      <p:ext uri="{BB962C8B-B14F-4D97-AF65-F5344CB8AC3E}">
        <p14:creationId xmlns:p14="http://schemas.microsoft.com/office/powerpoint/2010/main" val="41187267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117</TotalTime>
  <Words>1765</Words>
  <Application>Microsoft Office PowerPoint</Application>
  <PresentationFormat>Widescreen</PresentationFormat>
  <Paragraphs>100</Paragraphs>
  <Slides>31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Garamond</vt:lpstr>
      <vt:lpstr>Times New Roman</vt:lpstr>
      <vt:lpstr>Organic</vt:lpstr>
      <vt:lpstr>9  Mai – Ziua Europei</vt:lpstr>
      <vt:lpstr>PROIECTE CLASA a  X a</vt:lpstr>
      <vt:lpstr>PowerPoint Presentation</vt:lpstr>
      <vt:lpstr>PowerPoint Presentation</vt:lpstr>
      <vt:lpstr>9 MAI </vt:lpstr>
      <vt:lpstr>Drapelul European </vt:lpstr>
      <vt:lpstr>Drapelul Romaniei</vt:lpstr>
      <vt:lpstr>Imnul european </vt:lpstr>
      <vt:lpstr>Imnul national al Romaniei </vt:lpstr>
      <vt:lpstr>  Moneda Uniunii Europene  </vt:lpstr>
      <vt:lpstr> Moneda Romaniei </vt:lpstr>
      <vt:lpstr> Mottoul Uniunii Europene </vt:lpstr>
      <vt:lpstr>PROIECTE CLASA A V A            Sarbatorim Ziua Europei</vt:lpstr>
      <vt:lpstr>PowerPoint Presentation</vt:lpstr>
      <vt:lpstr>      Ce este Uniunea Europeana?</vt:lpstr>
      <vt:lpstr>   Tarile din Uniunea Europeana</vt:lpstr>
      <vt:lpstr> Cine conduce Uniunea Europeana?</vt:lpstr>
      <vt:lpstr>Alte institutii</vt:lpstr>
      <vt:lpstr>PROIECTE CLASA A XI A </vt:lpstr>
      <vt:lpstr>PowerPoint Presentation</vt:lpstr>
      <vt:lpstr>PowerPoint Presentation</vt:lpstr>
      <vt:lpstr>PowerPoint Presentation</vt:lpstr>
      <vt:lpstr>PowerPoint Presentation</vt:lpstr>
      <vt:lpstr>Tratatul de la Maastricht (1992–2007) </vt:lpstr>
      <vt:lpstr>PowerPoint Presentation</vt:lpstr>
      <vt:lpstr>PowerPoint Presentation</vt:lpstr>
      <vt:lpstr>PowerPoint Presentation</vt:lpstr>
      <vt:lpstr>PowerPoint Presentation</vt:lpstr>
      <vt:lpstr>Proiecte realizate de elevii:</vt:lpstr>
      <vt:lpstr>BIBLIOGRAFIE.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Mai – Ziua Europei</dc:title>
  <dc:creator>laptop</dc:creator>
  <cp:lastModifiedBy>laptop</cp:lastModifiedBy>
  <cp:revision>19</cp:revision>
  <dcterms:created xsi:type="dcterms:W3CDTF">2020-05-07T00:56:05Z</dcterms:created>
  <dcterms:modified xsi:type="dcterms:W3CDTF">2020-06-09T17:49:12Z</dcterms:modified>
</cp:coreProperties>
</file>