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64FE0-196A-421A-BF65-35953F860612}" type="datetimeFigureOut">
              <a:rPr lang="ro-RO" smtClean="0"/>
              <a:t>25.11.2012</a:t>
            </a:fld>
            <a:endParaRPr lang="ro-RO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1A1E-DEF7-49C7-BDF5-C983AA93FFCF}" type="slidenum">
              <a:rPr lang="ro-RO" smtClean="0"/>
              <a:t>‹#›</a:t>
            </a:fld>
            <a:endParaRPr lang="ro-RO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64FE0-196A-421A-BF65-35953F860612}" type="datetimeFigureOut">
              <a:rPr lang="ro-RO" smtClean="0"/>
              <a:t>25.11.2012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1A1E-DEF7-49C7-BDF5-C983AA93FFCF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64FE0-196A-421A-BF65-35953F860612}" type="datetimeFigureOut">
              <a:rPr lang="ro-RO" smtClean="0"/>
              <a:t>25.11.2012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1A1E-DEF7-49C7-BDF5-C983AA93FFCF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64FE0-196A-421A-BF65-35953F860612}" type="datetimeFigureOut">
              <a:rPr lang="ro-RO" smtClean="0"/>
              <a:t>25.11.2012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1A1E-DEF7-49C7-BDF5-C983AA93FFCF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64FE0-196A-421A-BF65-35953F860612}" type="datetimeFigureOut">
              <a:rPr lang="ro-RO" smtClean="0"/>
              <a:t>25.11.2012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7701A1E-DEF7-49C7-BDF5-C983AA93FFCF}" type="slidenum">
              <a:rPr lang="ro-RO" smtClean="0"/>
              <a:t>‹#›</a:t>
            </a:fld>
            <a:endParaRPr lang="ro-R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64FE0-196A-421A-BF65-35953F860612}" type="datetimeFigureOut">
              <a:rPr lang="ro-RO" smtClean="0"/>
              <a:t>25.11.2012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1A1E-DEF7-49C7-BDF5-C983AA93FFCF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64FE0-196A-421A-BF65-35953F860612}" type="datetimeFigureOut">
              <a:rPr lang="ro-RO" smtClean="0"/>
              <a:t>25.11.2012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1A1E-DEF7-49C7-BDF5-C983AA93FFCF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64FE0-196A-421A-BF65-35953F860612}" type="datetimeFigureOut">
              <a:rPr lang="ro-RO" smtClean="0"/>
              <a:t>25.11.2012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1A1E-DEF7-49C7-BDF5-C983AA93FFCF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64FE0-196A-421A-BF65-35953F860612}" type="datetimeFigureOut">
              <a:rPr lang="ro-RO" smtClean="0"/>
              <a:t>25.11.2012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1A1E-DEF7-49C7-BDF5-C983AA93FFCF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64FE0-196A-421A-BF65-35953F860612}" type="datetimeFigureOut">
              <a:rPr lang="ro-RO" smtClean="0"/>
              <a:t>25.11.2012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1A1E-DEF7-49C7-BDF5-C983AA93FFCF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64FE0-196A-421A-BF65-35953F860612}" type="datetimeFigureOut">
              <a:rPr lang="ro-RO" smtClean="0"/>
              <a:t>25.11.2012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1A1E-DEF7-49C7-BDF5-C983AA93FFCF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4664FE0-196A-421A-BF65-35953F860612}" type="datetimeFigureOut">
              <a:rPr lang="ro-RO" smtClean="0"/>
              <a:t>25.11.2012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7701A1E-DEF7-49C7-BDF5-C983AA93FFCF}" type="slidenum">
              <a:rPr lang="ro-RO" smtClean="0"/>
              <a:t>‹#›</a:t>
            </a:fld>
            <a:endParaRPr lang="ro-RO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>
            <a:normAutofit/>
          </a:bodyPr>
          <a:lstStyle/>
          <a:p>
            <a:r>
              <a:rPr lang="ro-RO" sz="3200" dirty="0" smtClean="0"/>
              <a:t>Sondele spatiale : PYONEER , VOYAGER , GALILEO , MAGELLAN</a:t>
            </a:r>
            <a:endParaRPr lang="ro-RO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4026016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Sonda spatiala Magellan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vi-VN" dirty="0"/>
              <a:t>Sonda </a:t>
            </a:r>
            <a:r>
              <a:rPr lang="vi-VN" b="1" i="1" dirty="0"/>
              <a:t>Magellan</a:t>
            </a:r>
            <a:r>
              <a:rPr lang="vi-VN" dirty="0"/>
              <a:t>, denumită și </a:t>
            </a:r>
            <a:r>
              <a:rPr lang="vi-VN" i="1" dirty="0"/>
              <a:t>Sonda de Cartografiere a planetei venus prin Unde Radar</a:t>
            </a:r>
            <a:r>
              <a:rPr lang="vi-VN" dirty="0"/>
              <a:t>, a fost o sondă spațială robot având o greutate de 1.035 kilograme, lansată de NASA la 4 mai 1989, ca să cartografieze suprafața planetei Venus prin tehnica radar și să măsoare gravitația planetei. A fost prima misiune interplanetară lansată de pe o navetă spațială. </a:t>
            </a:r>
            <a:r>
              <a:rPr lang="vi-VN" i="1" dirty="0"/>
              <a:t>Magellan</a:t>
            </a:r>
            <a:r>
              <a:rPr lang="vi-VN" dirty="0"/>
              <a:t> a fost cea de a patra misiune NASA trimisă spre Venus și termina o pauză de unsprezece ani în explorarea interplanetară a SUA.</a:t>
            </a:r>
          </a:p>
          <a:p>
            <a:r>
              <a:rPr lang="vi-VN" dirty="0"/>
              <a:t>Durata misiunii: 10 august 1990-12 octombrie 1994 (4 ani, 2 luni, 2 zile)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309009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Sonda spatiala Magellan </a:t>
            </a:r>
            <a:endParaRPr lang="ro-RO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412776"/>
            <a:ext cx="4896544" cy="5293902"/>
          </a:xfrm>
        </p:spPr>
      </p:pic>
    </p:spTree>
    <p:extLst>
      <p:ext uri="{BB962C8B-B14F-4D97-AF65-F5344CB8AC3E}">
        <p14:creationId xmlns:p14="http://schemas.microsoft.com/office/powerpoint/2010/main" val="47302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o-RO" dirty="0"/>
              <a:t>Realizat de : Andrei Magheru</a:t>
            </a:r>
          </a:p>
          <a:p>
            <a:r>
              <a:rPr lang="ro-RO" dirty="0"/>
              <a:t>Profesor : Andrei Florina</a:t>
            </a:r>
          </a:p>
          <a:p>
            <a:r>
              <a:rPr lang="ro-RO" dirty="0"/>
              <a:t>Clasa : 11 – </a:t>
            </a:r>
            <a:r>
              <a:rPr lang="ro-RO" dirty="0" smtClean="0"/>
              <a:t>B</a:t>
            </a:r>
          </a:p>
          <a:p>
            <a:r>
              <a:rPr lang="ro-RO" smtClean="0"/>
              <a:t>Durata : 37 min . </a:t>
            </a:r>
            <a:endParaRPr lang="ro-RO" dirty="0"/>
          </a:p>
          <a:p>
            <a:r>
              <a:rPr lang="ro-RO" dirty="0"/>
              <a:t>Bibliografie </a:t>
            </a:r>
            <a:r>
              <a:rPr lang="ro-RO" dirty="0" smtClean="0"/>
              <a:t>:</a:t>
            </a:r>
            <a:endParaRPr lang="ro-RO" dirty="0" smtClean="0"/>
          </a:p>
          <a:p>
            <a:endParaRPr lang="ro-RO" dirty="0" smtClean="0"/>
          </a:p>
          <a:p>
            <a:r>
              <a:rPr lang="ro-RO" dirty="0"/>
              <a:t>A) http://ro.wikipedia.org/wiki/Programul_Pioneer</a:t>
            </a:r>
            <a:endParaRPr lang="ro-RO" dirty="0" smtClean="0"/>
          </a:p>
          <a:p>
            <a:r>
              <a:rPr lang="ro-RO" dirty="0" smtClean="0"/>
              <a:t>B</a:t>
            </a:r>
            <a:r>
              <a:rPr lang="ro-RO" dirty="0"/>
              <a:t>) http://ro.wikipedia.org/wiki/Programul_Voyager</a:t>
            </a:r>
            <a:endParaRPr lang="ro-RO" dirty="0" smtClean="0"/>
          </a:p>
          <a:p>
            <a:r>
              <a:rPr lang="ro-RO" dirty="0" smtClean="0"/>
              <a:t>C</a:t>
            </a:r>
            <a:r>
              <a:rPr lang="ro-RO" dirty="0"/>
              <a:t>) http://ro.wikipedia.org/wiki/Galileo_(sond%C4%83_spa%C8%9Bial%C4%83)</a:t>
            </a:r>
            <a:endParaRPr lang="ro-RO" dirty="0" smtClean="0"/>
          </a:p>
          <a:p>
            <a:r>
              <a:rPr lang="ro-RO" dirty="0" smtClean="0"/>
              <a:t>D</a:t>
            </a:r>
            <a:r>
              <a:rPr lang="ro-RO" dirty="0"/>
              <a:t>) http://ro.wikipedia.org/wiki/Sonda_Magellan</a:t>
            </a:r>
          </a:p>
        </p:txBody>
      </p:sp>
    </p:spTree>
    <p:extLst>
      <p:ext uri="{BB962C8B-B14F-4D97-AF65-F5344CB8AC3E}">
        <p14:creationId xmlns:p14="http://schemas.microsoft.com/office/powerpoint/2010/main" val="4255266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44656"/>
          </a:xfrm>
        </p:spPr>
        <p:txBody>
          <a:bodyPr>
            <a:normAutofit lnSpcReduction="10000"/>
          </a:bodyPr>
          <a:lstStyle/>
          <a:p>
            <a:r>
              <a:rPr lang="ro-RO" b="1" dirty="0" smtClean="0"/>
              <a:t>S</a:t>
            </a:r>
            <a:r>
              <a:rPr lang="vi-VN" b="1" dirty="0" smtClean="0"/>
              <a:t>ondele </a:t>
            </a:r>
            <a:r>
              <a:rPr lang="vi-VN" b="1" dirty="0"/>
              <a:t>spațiale</a:t>
            </a:r>
            <a:r>
              <a:rPr lang="vi-VN" dirty="0"/>
              <a:t> sunt obiecte artificiale trimise dincolo de zona gravitațională terestră. Prima sondă spațială a fost Luna-1 (Lunik-1) lansată la </a:t>
            </a:r>
            <a:r>
              <a:rPr lang="ro-RO" dirty="0"/>
              <a:t>2</a:t>
            </a:r>
            <a:r>
              <a:rPr lang="vi-VN" dirty="0" smtClean="0"/>
              <a:t> </a:t>
            </a:r>
            <a:r>
              <a:rPr lang="vi-VN" dirty="0"/>
              <a:t>ianuarie 1959 spre Lună.</a:t>
            </a:r>
          </a:p>
          <a:p>
            <a:r>
              <a:rPr lang="vi-VN" dirty="0"/>
              <a:t>Sondele spațiale sunt misiuni spațiale fără echipaj uman la bord, fiind astfel mai simplu de realizat și prezentând riscuri mai mici. Modelele recente pot fi pe de-o parte conduse prin radio de pe Pământ, dar dacă sunt trimise la mari depărtări, unde semnalele radio ajung abia după minute, ore sau chiar zile de la transmitere, atunci, pentru a-și atinge scopul, au nevoie și de autonomie robotică (computere pentru comană și control</a:t>
            </a:r>
            <a:r>
              <a:rPr lang="vi-VN" dirty="0" smtClean="0"/>
              <a:t>).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466144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21708" cy="1080120"/>
          </a:xfrm>
        </p:spPr>
        <p:txBody>
          <a:bodyPr>
            <a:normAutofit/>
          </a:bodyPr>
          <a:lstStyle/>
          <a:p>
            <a:r>
              <a:rPr lang="ro-RO" dirty="0" smtClean="0"/>
              <a:t>Sonda spatiala Pyoneer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132856"/>
            <a:ext cx="8229600" cy="2880320"/>
          </a:xfrm>
        </p:spPr>
        <p:txBody>
          <a:bodyPr/>
          <a:lstStyle/>
          <a:p>
            <a:r>
              <a:rPr lang="it-IT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Pioneer</a:t>
            </a:r>
            <a:r>
              <a:rPr lang="it-IT" dirty="0"/>
              <a:t> a fost un program fără echipaj uman, al NASA, pentru explorarea planetară</a:t>
            </a:r>
            <a:r>
              <a:rPr lang="it-IT" dirty="0" smtClean="0"/>
              <a:t>.</a:t>
            </a:r>
            <a:endParaRPr lang="ro-RO" dirty="0" smtClean="0"/>
          </a:p>
          <a:p>
            <a:endParaRPr lang="it-IT" dirty="0"/>
          </a:p>
          <a:p>
            <a:pPr marL="137160" indent="0">
              <a:buNone/>
            </a:pP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607327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Sonda spatiala Pyoneer</a:t>
            </a:r>
            <a:endParaRPr lang="ro-RO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1640082"/>
            <a:ext cx="4067419" cy="5217918"/>
          </a:xfrm>
        </p:spPr>
      </p:pic>
    </p:spTree>
    <p:extLst>
      <p:ext uri="{BB962C8B-B14F-4D97-AF65-F5344CB8AC3E}">
        <p14:creationId xmlns:p14="http://schemas.microsoft.com/office/powerpoint/2010/main" val="1195940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Programul Voyager</a:t>
            </a:r>
            <a:r>
              <a:rPr lang="vi-VN" dirty="0"/>
              <a:t> este alcătuit din </a:t>
            </a:r>
            <a:r>
              <a:rPr lang="vi-VN" dirty="0" smtClean="0"/>
              <a:t>două</a:t>
            </a:r>
            <a:r>
              <a:rPr lang="ro-RO" dirty="0" smtClean="0"/>
              <a:t> sonde</a:t>
            </a:r>
            <a:r>
              <a:rPr lang="vi-VN" dirty="0" smtClean="0"/>
              <a:t> spațiale</a:t>
            </a:r>
            <a:r>
              <a:rPr lang="ro-RO" dirty="0" smtClean="0"/>
              <a:t> </a:t>
            </a:r>
            <a:r>
              <a:rPr lang="vi-VN" dirty="0" smtClean="0"/>
              <a:t>,</a:t>
            </a:r>
            <a:r>
              <a:rPr lang="vi-VN" dirty="0"/>
              <a:t> Voyager 1 și Voyager </a:t>
            </a:r>
            <a:r>
              <a:rPr lang="vi-VN" dirty="0" smtClean="0"/>
              <a:t>2</a:t>
            </a:r>
            <a:r>
              <a:rPr lang="ro-RO" dirty="0" smtClean="0"/>
              <a:t> </a:t>
            </a:r>
            <a:r>
              <a:rPr lang="vi-VN" dirty="0" smtClean="0"/>
              <a:t>. </a:t>
            </a:r>
            <a:r>
              <a:rPr lang="vi-VN" dirty="0"/>
              <a:t>Acestea au fost lansate în 1977, pentru a profita de poziția favorabilă a planetelor de la sfârșitul anilor ’70. Scopul oficial al misiunilor era studierea planetelor Saturn și </a:t>
            </a:r>
            <a:r>
              <a:rPr lang="vi-VN" dirty="0" smtClean="0"/>
              <a:t>Jupiter</a:t>
            </a:r>
            <a:r>
              <a:rPr lang="ro-RO" dirty="0" smtClean="0"/>
              <a:t> </a:t>
            </a:r>
            <a:r>
              <a:rPr lang="vi-VN" dirty="0" smtClean="0"/>
              <a:t>, </a:t>
            </a:r>
            <a:r>
              <a:rPr lang="vi-VN" dirty="0"/>
              <a:t>acesta fiind însă depășit, în acest moment sondele (încă în stare de funcționare) fiind la marginea sistemului solar, mult dincolo de orbita lui Pluto.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17628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80926"/>
          </a:xfrm>
        </p:spPr>
        <p:txBody>
          <a:bodyPr>
            <a:normAutofit fontScale="90000"/>
          </a:bodyPr>
          <a:lstStyle/>
          <a:p>
            <a:r>
              <a:rPr lang="ro-RO" b="0" dirty="0">
                <a:effectLst/>
              </a:rPr>
              <a:t>Traiectoria sondelor Voyager</a:t>
            </a:r>
            <a:br>
              <a:rPr lang="ro-RO" b="0" dirty="0">
                <a:effectLst/>
              </a:rPr>
            </a:br>
            <a:r>
              <a:rPr lang="ro-RO" dirty="0"/>
              <a:t/>
            </a:r>
            <a:br>
              <a:rPr lang="ro-RO" dirty="0"/>
            </a:br>
            <a:endParaRPr lang="ro-RO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8238" y="1600200"/>
            <a:ext cx="5667523" cy="4708525"/>
          </a:xfrm>
        </p:spPr>
      </p:pic>
    </p:spTree>
    <p:extLst>
      <p:ext uri="{BB962C8B-B14F-4D97-AF65-F5344CB8AC3E}">
        <p14:creationId xmlns:p14="http://schemas.microsoft.com/office/powerpoint/2010/main" val="2518460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Voyager 1 &amp; 2</a:t>
            </a:r>
            <a:endParaRPr lang="ro-RO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537" y="1882775"/>
            <a:ext cx="7400925" cy="4143375"/>
          </a:xfrm>
        </p:spPr>
      </p:pic>
    </p:spTree>
    <p:extLst>
      <p:ext uri="{BB962C8B-B14F-4D97-AF65-F5344CB8AC3E}">
        <p14:creationId xmlns:p14="http://schemas.microsoft.com/office/powerpoint/2010/main" val="3916191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Sonda spatiala Galileo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vi-VN" b="1" dirty="0"/>
              <a:t>Galileo</a:t>
            </a:r>
            <a:r>
              <a:rPr lang="vi-VN" dirty="0"/>
              <a:t> a fost o sondă spațială fără echipaj uman, trimisă de NASA cu scopul de a studia planeta Jupiter și sateliții săi.</a:t>
            </a:r>
          </a:p>
          <a:p>
            <a:r>
              <a:rPr lang="vi-VN" dirty="0"/>
              <a:t>Numită după astronomul Galileo </a:t>
            </a:r>
            <a:r>
              <a:rPr lang="vi-VN" dirty="0" smtClean="0"/>
              <a:t>Galilei</a:t>
            </a:r>
            <a:r>
              <a:rPr lang="ro-RO" dirty="0" smtClean="0"/>
              <a:t> </a:t>
            </a:r>
            <a:r>
              <a:rPr lang="vi-VN" dirty="0" smtClean="0"/>
              <a:t>, </a:t>
            </a:r>
            <a:r>
              <a:rPr lang="vi-VN" dirty="0"/>
              <a:t>sonda a fost lansată la 18 octombrie 1989 de către </a:t>
            </a:r>
            <a:r>
              <a:rPr lang="ro-RO" dirty="0" smtClean="0"/>
              <a:t>naveta</a:t>
            </a:r>
            <a:r>
              <a:rPr lang="vi-VN" dirty="0" smtClean="0"/>
              <a:t> </a:t>
            </a:r>
            <a:r>
              <a:rPr lang="vi-VN" dirty="0"/>
              <a:t>spațială Atlantis în cadrul misiunii STS-34. Galileo a ajuns lângă planeta Jupiter, la 7 decembrie 1995, cu ajutorul asistenței gravitaționale oferită de gravitația planetelor Venus și </a:t>
            </a:r>
            <a:r>
              <a:rPr lang="vi-VN" dirty="0" smtClean="0"/>
              <a:t>Pământ</a:t>
            </a:r>
            <a:r>
              <a:rPr lang="ro-RO" dirty="0" smtClean="0"/>
              <a:t> </a:t>
            </a:r>
            <a:r>
              <a:rPr lang="vi-VN" dirty="0" smtClean="0"/>
              <a:t>, </a:t>
            </a:r>
            <a:r>
              <a:rPr lang="vi-VN" dirty="0"/>
              <a:t>devenind prima navă spațială terestră pe orbită în jurul lui Jupiter.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549654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Sonda spatiala Galileo</a:t>
            </a:r>
            <a:endParaRPr lang="ro-RO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268760"/>
            <a:ext cx="5484048" cy="5414900"/>
          </a:xfrm>
        </p:spPr>
      </p:pic>
    </p:spTree>
    <p:extLst>
      <p:ext uri="{BB962C8B-B14F-4D97-AF65-F5344CB8AC3E}">
        <p14:creationId xmlns:p14="http://schemas.microsoft.com/office/powerpoint/2010/main" val="36804001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27</TotalTime>
  <Words>87</Words>
  <Application>Microsoft Office PowerPoint</Application>
  <PresentationFormat>On-screen Show (4:3)</PresentationFormat>
  <Paragraphs>27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Apex</vt:lpstr>
      <vt:lpstr>Sondele spatiale : PYONEER , VOYAGER , GALILEO , MAGELLAN</vt:lpstr>
      <vt:lpstr>PowerPoint Presentation</vt:lpstr>
      <vt:lpstr>Sonda spatiala Pyoneer</vt:lpstr>
      <vt:lpstr>Sonda spatiala Pyoneer</vt:lpstr>
      <vt:lpstr>PowerPoint Presentation</vt:lpstr>
      <vt:lpstr>Traiectoria sondelor Voyager  </vt:lpstr>
      <vt:lpstr>Voyager 1 &amp; 2</vt:lpstr>
      <vt:lpstr>Sonda spatiala Galileo</vt:lpstr>
      <vt:lpstr>Sonda spatiala Galileo</vt:lpstr>
      <vt:lpstr>Sonda spatiala Magellan</vt:lpstr>
      <vt:lpstr>Sonda spatiala Magellan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Sondele spatiale : PYONEER , VOYAGER , GALILEO , MAGELLAN</dc:title>
  <dc:creator>Magheru</dc:creator>
  <cp:lastModifiedBy>Magheru</cp:lastModifiedBy>
  <cp:revision>4</cp:revision>
  <dcterms:created xsi:type="dcterms:W3CDTF">2012-11-25T17:31:43Z</dcterms:created>
  <dcterms:modified xsi:type="dcterms:W3CDTF">2012-11-25T17:59:37Z</dcterms:modified>
</cp:coreProperties>
</file>