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1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6862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8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7967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32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80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8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1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4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6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3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3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9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2F67-3448-436E-849F-F77E6EFF0DA4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9F5C0B-24EE-49CF-9726-84F718CF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4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inamaria.ro/sites/default/files/articol/2019%3A08/21ziua_plamanilor.jpg" TargetMode="External"/><Relationship Id="rId2" Type="http://schemas.openxmlformats.org/officeDocument/2006/relationships/hyperlink" Target="https://encrypted-tbn0.gstatic.com/images?q=tbn:ANd9GcQApN0Q1w05xA6TZxYy7aY0hrR9gRQdE9ADGw&amp;usqp=CA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url?sa=i&amp;url=https%3A%2F%2Fro.wikipedia.org%2Fwiki%2FInim%25C4%2583&amp;psig=AOvVaw2W39QWjlhjEui64Yfkngh8&amp;ust=1647289517903000&amp;source=images&amp;cd=vfe&amp;ved=0CAsQjRxqFwoTCLCn5-b1w_YCFQAAAAAdAAAAABA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5840C-BFF4-496B-9FC0-349E45DC6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5" y="675861"/>
            <a:ext cx="7021002" cy="596348"/>
          </a:xfrm>
        </p:spPr>
        <p:txBody>
          <a:bodyPr>
            <a:normAutofit fontScale="90000"/>
          </a:bodyPr>
          <a:lstStyle/>
          <a:p>
            <a:r>
              <a:rPr lang="ro-RO" sz="2800" b="1" dirty="0"/>
              <a:t>Liceul Tehnologic </a:t>
            </a:r>
            <a:r>
              <a:rPr lang="en-US" sz="2800" b="1" dirty="0"/>
              <a:t>“</a:t>
            </a:r>
            <a:r>
              <a:rPr lang="ro-RO" sz="2800" b="1" dirty="0"/>
              <a:t>Mihai Eminescu</a:t>
            </a:r>
            <a:r>
              <a:rPr lang="en-US" sz="2800" b="1" dirty="0"/>
              <a:t>”</a:t>
            </a:r>
            <a:r>
              <a:rPr lang="ro-RO" sz="2800" b="1" dirty="0"/>
              <a:t> Slobozia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8A96C-A64B-4BF6-8691-96E200127C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043"/>
            <a:ext cx="9144000" cy="3468757"/>
          </a:xfrm>
        </p:spPr>
        <p:txBody>
          <a:bodyPr>
            <a:normAutofit/>
          </a:bodyPr>
          <a:lstStyle/>
          <a:p>
            <a:endParaRPr lang="ro-RO" dirty="0"/>
          </a:p>
          <a:p>
            <a:endParaRPr lang="ro-RO" b="1" dirty="0"/>
          </a:p>
          <a:p>
            <a:endParaRPr lang="ro-RO" b="1" dirty="0"/>
          </a:p>
          <a:p>
            <a:pPr algn="ctr"/>
            <a:r>
              <a:rPr lang="en-US" b="1" dirty="0"/>
              <a:t>SISTEMUL EXCRETOR LA MAMIFERE</a:t>
            </a:r>
          </a:p>
          <a:p>
            <a:endParaRPr lang="en-US" dirty="0"/>
          </a:p>
          <a:p>
            <a:endParaRPr lang="en-US" dirty="0"/>
          </a:p>
          <a:p>
            <a:r>
              <a:rPr lang="ro-RO" b="1" dirty="0"/>
              <a:t>PROF. NOVAC MIHAELA</a:t>
            </a:r>
            <a:r>
              <a:rPr lang="en-US" b="1" dirty="0"/>
              <a:t>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3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D0B7E-FBE2-4753-9031-CAF45C4E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ORGANE CARE PARTICIP</a:t>
            </a:r>
            <a:r>
              <a:rPr lang="ro-RO" sz="2800" b="1" dirty="0"/>
              <a:t>Ă LA REALIZAREA FUNCȚIILOR DE NUTRIȚIE</a:t>
            </a:r>
            <a:endParaRPr lang="en-US" sz="2800" b="1" dirty="0"/>
          </a:p>
        </p:txBody>
      </p:sp>
      <p:pic>
        <p:nvPicPr>
          <p:cNvPr id="1026" name="Picture 2" descr="https://encrypted-tbn0.gstatic.com/images?q=tbn:ANd9GcQApN0Q1w05xA6TZxYy7aY0hrR9gRQdE9ADGw&amp;usqp=CAU">
            <a:extLst>
              <a:ext uri="{FF2B5EF4-FFF2-40B4-BE49-F238E27FC236}">
                <a16:creationId xmlns:a16="http://schemas.microsoft.com/office/drawing/2014/main" id="{FFDA7067-2D38-4829-9C5E-06AB78E43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74" y="2371724"/>
            <a:ext cx="3524360" cy="204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reginamaria.ro/sites/default/files/articol/2019%3A08/21ziua_plamanilor.jpg">
            <a:extLst>
              <a:ext uri="{FF2B5EF4-FFF2-40B4-BE49-F238E27FC236}">
                <a16:creationId xmlns:a16="http://schemas.microsoft.com/office/drawing/2014/main" id="{9C3647FC-DD35-47CD-AC92-3180A852A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146" y="3053301"/>
            <a:ext cx="3524360" cy="25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CCF2351-010D-4C6B-AF9B-140FFD253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84" y="2250219"/>
            <a:ext cx="3524360" cy="26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91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2BE8A50-F7B1-48DB-90F2-0E1670A89D0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02113" y="-345570"/>
            <a:ext cx="4228977" cy="7575854"/>
          </a:xfrm>
        </p:spPr>
      </p:pic>
    </p:spTree>
    <p:extLst>
      <p:ext uri="{BB962C8B-B14F-4D97-AF65-F5344CB8AC3E}">
        <p14:creationId xmlns:p14="http://schemas.microsoft.com/office/powerpoint/2010/main" val="114428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6E44-ECEE-4C5F-9E4B-E792D51C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525" y="365126"/>
            <a:ext cx="7847274" cy="859376"/>
          </a:xfrm>
        </p:spPr>
        <p:txBody>
          <a:bodyPr>
            <a:normAutofit/>
          </a:bodyPr>
          <a:lstStyle/>
          <a:p>
            <a:r>
              <a:rPr lang="ro-RO" sz="2800" dirty="0"/>
              <a:t>ZONA CORTICALĂ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5DB86C-4FB8-4433-BF2C-1205CD51C6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53" y="1463039"/>
            <a:ext cx="7068710" cy="4650313"/>
          </a:xfrm>
        </p:spPr>
      </p:pic>
    </p:spTree>
    <p:extLst>
      <p:ext uri="{BB962C8B-B14F-4D97-AF65-F5344CB8AC3E}">
        <p14:creationId xmlns:p14="http://schemas.microsoft.com/office/powerpoint/2010/main" val="120877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4B76D-DE87-488C-B500-ED265D8C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2755" y="569843"/>
            <a:ext cx="6300214" cy="551290"/>
          </a:xfrm>
        </p:spPr>
        <p:txBody>
          <a:bodyPr>
            <a:normAutofit/>
          </a:bodyPr>
          <a:lstStyle/>
          <a:p>
            <a:r>
              <a:rPr lang="ro-RO" sz="2800" b="1" dirty="0"/>
              <a:t>ZONA MEDULARĂ</a:t>
            </a:r>
            <a:endParaRPr lang="en-US" sz="28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709866-9B11-48D8-BF01-D38FBFE7F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2" y="1574358"/>
            <a:ext cx="7529885" cy="4817290"/>
          </a:xfrm>
        </p:spPr>
      </p:pic>
    </p:spTree>
    <p:extLst>
      <p:ext uri="{BB962C8B-B14F-4D97-AF65-F5344CB8AC3E}">
        <p14:creationId xmlns:p14="http://schemas.microsoft.com/office/powerpoint/2010/main" val="1456182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C1370-280B-4CEB-ADA5-FC8B94DC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489"/>
          </a:xfrm>
        </p:spPr>
        <p:txBody>
          <a:bodyPr>
            <a:normAutofit/>
          </a:bodyPr>
          <a:lstStyle/>
          <a:p>
            <a:pPr algn="ctr"/>
            <a:r>
              <a:rPr lang="ro-RO" sz="2800" dirty="0"/>
              <a:t>PIRAMIDELE MALPIGHI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BCF251-4546-49A1-B1D8-02922504C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878" y="2160588"/>
            <a:ext cx="5557962" cy="3881437"/>
          </a:xfrm>
        </p:spPr>
      </p:pic>
    </p:spTree>
    <p:extLst>
      <p:ext uri="{BB962C8B-B14F-4D97-AF65-F5344CB8AC3E}">
        <p14:creationId xmlns:p14="http://schemas.microsoft.com/office/powerpoint/2010/main" val="242498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49A3-B505-4B74-9549-97FF2F2BD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739"/>
          </a:xfrm>
        </p:spPr>
        <p:txBody>
          <a:bodyPr>
            <a:normAutofit/>
          </a:bodyPr>
          <a:lstStyle/>
          <a:p>
            <a:r>
              <a:rPr lang="ro-RO" sz="2800" b="1" dirty="0"/>
              <a:t>BIBLIOGRAFIE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3637D-4F4F-4563-8164-DCE4E833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4984267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https://encrypted-tbn0.gstatic.com/images?q=tbn:ANd9GcQApN0Q1w05xA6TZxYy7aY0hrR9gRQdE9ADGw&amp;usqp=CAU</a:t>
            </a:r>
            <a:endParaRPr lang="ro-RO" dirty="0"/>
          </a:p>
          <a:p>
            <a:r>
              <a:rPr lang="en-US" dirty="0">
                <a:hlinkClick r:id="rId3"/>
              </a:rPr>
              <a:t>https://www.reginamaria.ro/sites/default/files/articol/2019%3A08/21ziua_plamanilor.jpg</a:t>
            </a:r>
            <a:endParaRPr lang="ro-RO" dirty="0"/>
          </a:p>
          <a:p>
            <a:r>
              <a:rPr lang="en-US" dirty="0">
                <a:hlinkClick r:id="rId4"/>
              </a:rPr>
              <a:t>https://www.google.com/url?sa=i&amp;url=https%3A%2F%2Fro.wikipedia.org%2Fwiki%2FInim%25C4%2583&amp;psig=AOvVaw2W39QWjlhjEui64Yfkngh8&amp;ust=1647289517903000&amp;source=images&amp;cd=vfe&amp;ved=0CAsQjRxqFwoTCLCn5-b1w_YCFQAAAAAdAAAAABAK</a:t>
            </a:r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512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126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Liceul Tehnologic “Mihai Eminescu” Slobozia</vt:lpstr>
      <vt:lpstr>ORGANE CARE PARTICIPĂ LA REALIZAREA FUNCȚIILOR DE NUTRIȚIE</vt:lpstr>
      <vt:lpstr>PowerPoint Presentation</vt:lpstr>
      <vt:lpstr>ZONA CORTICALĂ</vt:lpstr>
      <vt:lpstr>ZONA MEDULARĂ</vt:lpstr>
      <vt:lpstr>PIRAMIDELE MALPIGHI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Liceul Tehnologic “Mihai Eminescu” Slobozia</dc:title>
  <dc:creator>User</dc:creator>
  <cp:lastModifiedBy>User</cp:lastModifiedBy>
  <cp:revision>6</cp:revision>
  <dcterms:created xsi:type="dcterms:W3CDTF">2022-03-13T19:59:58Z</dcterms:created>
  <dcterms:modified xsi:type="dcterms:W3CDTF">2022-06-30T10:59:59Z</dcterms:modified>
</cp:coreProperties>
</file>