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Faceți clic pentru a edita stilul de subtitlu coordonator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FB25-9E86-4382-BEDA-EA70CD44FA03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D31C5111-703C-465B-A9C7-0FADAB5041C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7586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FB25-9E86-4382-BEDA-EA70CD44FA03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C5111-703C-465B-A9C7-0FADAB5041C8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6315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FB25-9E86-4382-BEDA-EA70CD44FA03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C5111-703C-465B-A9C7-0FADAB5041C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1201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FB25-9E86-4382-BEDA-EA70CD44FA03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C5111-703C-465B-A9C7-0FADAB5041C8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3057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FB25-9E86-4382-BEDA-EA70CD44FA03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C5111-703C-465B-A9C7-0FADAB5041C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9084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FB25-9E86-4382-BEDA-EA70CD44FA03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C5111-703C-465B-A9C7-0FADAB5041C8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3900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FB25-9E86-4382-BEDA-EA70CD44FA03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C5111-703C-465B-A9C7-0FADAB5041C8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2964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FB25-9E86-4382-BEDA-EA70CD44FA03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C5111-703C-465B-A9C7-0FADAB5041C8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4231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FB25-9E86-4382-BEDA-EA70CD44FA03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C5111-703C-465B-A9C7-0FADAB504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221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FB25-9E86-4382-BEDA-EA70CD44FA03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C5111-703C-465B-A9C7-0FADAB5041C8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8199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A22BFB25-9E86-4382-BEDA-EA70CD44FA03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C5111-703C-465B-A9C7-0FADAB5041C8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9535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BFB25-9E86-4382-BEDA-EA70CD44FA03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D31C5111-703C-465B-A9C7-0FADAB5041C8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7873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ine 4">
            <a:extLst>
              <a:ext uri="{FF2B5EF4-FFF2-40B4-BE49-F238E27FC236}">
                <a16:creationId xmlns:a16="http://schemas.microsoft.com/office/drawing/2014/main" id="{67DB4C4D-3092-4515-B609-85AA867776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1609" y="-102559"/>
            <a:ext cx="6871539" cy="6186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754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8B69497E-743F-442C-8CE1-2D5353B7C1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1437" y="578498"/>
            <a:ext cx="8537510" cy="5691673"/>
          </a:xfrm>
        </p:spPr>
      </p:pic>
    </p:spTree>
    <p:extLst>
      <p:ext uri="{BB962C8B-B14F-4D97-AF65-F5344CB8AC3E}">
        <p14:creationId xmlns:p14="http://schemas.microsoft.com/office/powerpoint/2010/main" val="2154778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ine 4">
            <a:extLst>
              <a:ext uri="{FF2B5EF4-FFF2-40B4-BE49-F238E27FC236}">
                <a16:creationId xmlns:a16="http://schemas.microsoft.com/office/drawing/2014/main" id="{0A5F5C98-2219-4808-AEE9-470A755C18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376" y="-80681"/>
            <a:ext cx="9461240" cy="647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842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ine 4">
            <a:extLst>
              <a:ext uri="{FF2B5EF4-FFF2-40B4-BE49-F238E27FC236}">
                <a16:creationId xmlns:a16="http://schemas.microsoft.com/office/drawing/2014/main" id="{1B479410-C4DE-4008-98BA-69F5EF107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335" y="317241"/>
            <a:ext cx="8537510" cy="622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455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4BF6912B-3188-410D-8730-92AF47FD3E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6083" y="597159"/>
            <a:ext cx="8528178" cy="5579804"/>
          </a:xfrm>
        </p:spPr>
      </p:pic>
    </p:spTree>
    <p:extLst>
      <p:ext uri="{BB962C8B-B14F-4D97-AF65-F5344CB8AC3E}">
        <p14:creationId xmlns:p14="http://schemas.microsoft.com/office/powerpoint/2010/main" val="535044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F60AC367-7B8E-4E4E-99DC-EC8587146C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3877" y="559837"/>
            <a:ext cx="8304245" cy="5579706"/>
          </a:xfrm>
        </p:spPr>
      </p:pic>
    </p:spTree>
    <p:extLst>
      <p:ext uri="{BB962C8B-B14F-4D97-AF65-F5344CB8AC3E}">
        <p14:creationId xmlns:p14="http://schemas.microsoft.com/office/powerpoint/2010/main" val="2859905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2D849891-BED4-4E37-A5F4-2AC7D94B7A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3567" y="447869"/>
            <a:ext cx="9004041" cy="5831633"/>
          </a:xfrm>
        </p:spPr>
      </p:pic>
    </p:spTree>
    <p:extLst>
      <p:ext uri="{BB962C8B-B14F-4D97-AF65-F5344CB8AC3E}">
        <p14:creationId xmlns:p14="http://schemas.microsoft.com/office/powerpoint/2010/main" val="2504059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D745C06E-55E2-402D-807F-D0C3BBB024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35413" y="72475"/>
            <a:ext cx="6512767" cy="3657600"/>
          </a:xfrm>
        </p:spPr>
      </p:pic>
      <p:pic>
        <p:nvPicPr>
          <p:cNvPr id="7" name="Imagine 6">
            <a:extLst>
              <a:ext uri="{FF2B5EF4-FFF2-40B4-BE49-F238E27FC236}">
                <a16:creationId xmlns:a16="http://schemas.microsoft.com/office/drawing/2014/main" id="{0E3A2CFA-C083-424C-BCC0-BA10DE5FE8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5430" y="3152792"/>
            <a:ext cx="5076571" cy="3889767"/>
          </a:xfrm>
          <a:prstGeom prst="rect">
            <a:avLst/>
          </a:prstGeom>
        </p:spPr>
      </p:pic>
      <p:pic>
        <p:nvPicPr>
          <p:cNvPr id="8" name="Substituent conținut 4">
            <a:extLst>
              <a:ext uri="{FF2B5EF4-FFF2-40B4-BE49-F238E27FC236}">
                <a16:creationId xmlns:a16="http://schemas.microsoft.com/office/drawing/2014/main" id="{67190CAD-E1CF-4A65-9F49-16F7CA456A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7354" y="-296846"/>
            <a:ext cx="4589295" cy="344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713794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Galerie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e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e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322</TotalTime>
  <Words>0</Words>
  <Application>Microsoft Office PowerPoint</Application>
  <PresentationFormat>Ecran lat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2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8</vt:i4>
      </vt:variant>
    </vt:vector>
  </HeadingPairs>
  <TitlesOfParts>
    <vt:vector size="11" baseType="lpstr">
      <vt:lpstr>Arial</vt:lpstr>
      <vt:lpstr>Gill Sans MT</vt:lpstr>
      <vt:lpstr>Galerie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PowerPoint</dc:title>
  <dc:creator>Manuela Nicoleta Cotes</dc:creator>
  <cp:lastModifiedBy>Manuela Nicoleta Cotes</cp:lastModifiedBy>
  <cp:revision>2</cp:revision>
  <dcterms:created xsi:type="dcterms:W3CDTF">2021-06-03T12:45:34Z</dcterms:created>
  <dcterms:modified xsi:type="dcterms:W3CDTF">2021-06-03T18:08:29Z</dcterms:modified>
</cp:coreProperties>
</file>