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96" d="100"/>
          <a:sy n="96" d="100"/>
        </p:scale>
        <p:origin x="-130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415671-5006-47AB-B43A-53C59BF83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2E32B00-1D47-43C6-B091-FD8704DC1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093199-A22B-4CAD-AD8A-BE43C7FA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7E5266-77D2-4C3C-93E8-BD99CAEB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C8BB47-CE18-4AE4-BF24-ED71FAE3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3137E0E-7E93-4A22-BDC2-2B51FACD42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921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1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67B71F-AFF6-4CC0-9CD7-450A1E4F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AC5B63C-3913-4DD5-B4FB-DF84AE45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1F49491-3CBE-4F6D-B065-74914C42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2E1908-6E77-432E-90AB-D71ECD0B4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5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83FE8F-FBDA-4DB6-95E3-CCC61C4C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0D50382-4CE9-46D0-AD3B-D36EE9DF9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1BB00C7-4F75-49A3-81B9-2233854E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4A70320-FF79-4E45-9689-294D725D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1C3297-80D5-443E-9C70-110449B6D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1EB859D-B30B-472C-8376-A1345253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9B749C-1BAB-42D7-8029-3DB4C6EA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974A232-D8B8-49BB-8DAA-4106C7BA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8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67B71F-AFF6-4CC0-9CD7-450A1E4F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AC5B63C-3913-4DD5-B4FB-DF84AE45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1F49491-3CBE-4F6D-B065-74914C42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2E1908-6E77-432E-90AB-D71ECD0B4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3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83FE8F-FBDA-4DB6-95E3-CCC61C4C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0D50382-4CE9-46D0-AD3B-D36EE9DF9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1BB00C7-4F75-49A3-81B9-2233854E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4A70320-FF79-4E45-9689-294D725D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9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1C3297-80D5-443E-9C70-110449B6D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1EB859D-B30B-472C-8376-A1345253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9B749C-1BAB-42D7-8029-3DB4C6EA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974A232-D8B8-49BB-8DAA-4106C7BA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1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A2983A3-84A7-46D8-8ED0-11F95EB6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B8AA16-BCEF-4731-9E6A-25D8B82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DDCC9-5BDF-4D82-A30D-5A04A2774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60CF7-B2E6-48A8-9BE5-287A2181855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FF216D-0FBA-4530-95A8-108E9E13A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418137-AF34-4E3C-92B5-E6742F203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B68D-203D-4882-9708-D2B7C462904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358F871-5017-4C45-AC99-7EECEAC2751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05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0" r:id="rId5"/>
    <p:sldLayoutId id="2147483661" r:id="rId6"/>
    <p:sldLayoutId id="214748366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8A4420-A4CA-4A0F-ADE8-8EB2951AC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532" y="3913859"/>
            <a:ext cx="9886122" cy="2152986"/>
          </a:xfrm>
        </p:spPr>
        <p:txBody>
          <a:bodyPr>
            <a:normAutofit fontScale="90000"/>
          </a:bodyPr>
          <a:lstStyle/>
          <a:p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sz="49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ompletare</a:t>
            </a:r>
            <a:r>
              <a:rPr lang="en-US" sz="4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  ANUAL  AL  </a:t>
            </a: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ACTIVITĂȚII </a:t>
            </a:r>
            <a: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2020-2021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b="1" dirty="0" smtClean="0">
                <a:solidFill>
                  <a:prstClr val="black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SITUATIA CENTRALIZATA PENTRU SESIUNEA AUGUST-SEPTEMBRIE 2021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2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76670"/>
              </p:ext>
            </p:extLst>
          </p:nvPr>
        </p:nvGraphicFramePr>
        <p:xfrm>
          <a:off x="838200" y="1733472"/>
          <a:ext cx="10627582" cy="4389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832"/>
                <a:gridCol w="761716"/>
                <a:gridCol w="163926"/>
                <a:gridCol w="305717"/>
                <a:gridCol w="133614"/>
                <a:gridCol w="741075"/>
                <a:gridCol w="118889"/>
                <a:gridCol w="484051"/>
                <a:gridCol w="560480"/>
                <a:gridCol w="730324"/>
                <a:gridCol w="840720"/>
                <a:gridCol w="866197"/>
                <a:gridCol w="713339"/>
                <a:gridCol w="798261"/>
                <a:gridCol w="585957"/>
                <a:gridCol w="611433"/>
                <a:gridCol w="806752"/>
                <a:gridCol w="729299"/>
              </a:tblGrid>
              <a:tr h="358860">
                <a:tc gridSpan="18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PROMOTIE 2020-2021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19" marR="7219" marT="7219" marB="0" anchor="b"/>
                </a:tc>
              </a:tr>
              <a:tr h="263253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it-IT" sz="120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Rezultate Finale dupa  Contestatii/ Sesiunea august-septembrie</a:t>
                      </a:r>
                      <a:endParaRPr lang="it-IT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903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Situatia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candidatilor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examenul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bacalaureat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9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Forma de invatamant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Tipul probei (obligatoriu sau la alegere)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probei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Disciplina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examinare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competențe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inscrisi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reusiti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vert="vert27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Din care cu note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Numar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respinsi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Numar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neprezentati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</a:tr>
              <a:tr h="557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5 - 5.99 </a:t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Incepator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Calif.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6 - 6.99 </a:t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7 - 7.99 </a:t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Avansat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8 - 8.99 </a:t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9 - 9.99</a:t>
                      </a:r>
                      <a:b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Obligatorie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E)c)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Istorie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(82,98%)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(71,79%)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(20,51%)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(5,13%)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(2,56%)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(17,02%)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(7,84%)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18290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E)c)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(82,98%)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(71,79%)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(20,51%)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(5,13%)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(2,56%)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(17,02%)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(7,84%)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358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Alegere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E)d)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Economie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18290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358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Alegere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E)d)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vi-VN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Logică și argumentare</a:t>
                      </a:r>
                      <a:endParaRPr lang="vi-VN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vi-V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(81,25%)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(19,23%)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(19,23%)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(34,62%)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(15,38%)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(7,69%)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(3,85%)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(18,75%)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(15,79%)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18290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(81,25%)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(19,23%)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(19,23%)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(34,62%)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(15,38%)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(7,69%)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(3,85%)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(18,75%)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(15,79%)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358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Alegere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E)d)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Psihologie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18290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358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Alegere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E)d)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Sociologie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(50%)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(50%)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  <a:tr h="18290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(50%)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(50%)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19" marR="7219" marT="721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6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067410"/>
              </p:ext>
            </p:extLst>
          </p:nvPr>
        </p:nvGraphicFramePr>
        <p:xfrm>
          <a:off x="1073426" y="1876508"/>
          <a:ext cx="10304894" cy="3976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645"/>
                <a:gridCol w="719476"/>
                <a:gridCol w="594073"/>
                <a:gridCol w="1339824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  <a:gridCol w="594073"/>
              </a:tblGrid>
              <a:tr h="540125">
                <a:tc gridSpan="16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PROMOTIE ANTERIOARA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</a:tr>
              <a:tr h="318616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it-IT" sz="120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Rezultate Finale dupa  Contestatii/ Sesiunea august-septembrie</a:t>
                      </a:r>
                      <a:endParaRPr lang="it-IT" sz="12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1525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Situatia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candidatilor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examenul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bacalaureat</a:t>
                      </a:r>
                      <a:endParaRPr lang="en-US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8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Forma de invatamant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Tipul probei (obligatoriu sau la alegere)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Initiala probei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Disciplina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examinare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competențe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 inscrisi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reusiti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vert="vert27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Din care cu note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Numar de candidati respinsi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Numar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candidati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neprezentati</a:t>
                      </a:r>
                      <a:endParaRPr lang="en-US" sz="10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</a:tr>
              <a:tr h="913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5 - 5.99 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Incepator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Calif.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6 - 6.99 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7 - 7.99 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Avansat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8 - 8.99 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Experim.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9 - 9.99</a:t>
                      </a:r>
                      <a:b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Admis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Obligatorie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E)c)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Istorie</a:t>
                      </a:r>
                      <a:endParaRPr lang="en-US" sz="10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(85,71%)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(14,29%)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(71,43%)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(22,22%)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</a:tr>
              <a:tr h="34425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</a:t>
                      </a:r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E)c)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(85,71%)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(14,29%)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(71,43%)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(22,22%)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</a:tr>
              <a:tr h="401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Alegere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E)d)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Logică și </a:t>
                      </a:r>
                      <a:r>
                        <a:rPr lang="vi-VN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argumentare</a:t>
                      </a:r>
                      <a:endParaRPr lang="en-US" sz="10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endParaRPr lang="vi-VN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(100%)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(60%)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(28,57%)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</a:tr>
              <a:tr h="40191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proba E)d)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(100%)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(20%)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(60%)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(0%)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(28,57%)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53" marR="7153" marT="715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20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129" y="31321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Multumiri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doamnei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Serban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Rodica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informatician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I.S.J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Ialomita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realizarea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bazei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date 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examenului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national de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Bacalaureat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2020-2021!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258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749</Words>
  <Application>Microsoft Office PowerPoint</Application>
  <PresentationFormat>Custom</PresentationFormat>
  <Paragraphs>231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 Completare RAPORT  ANUAL  AL  ACTIVITĂȚII    2020-2021     SITUATIA CENTRALIZATA PENTRU SESIUNEA AUGUST-SEPTEMBRIE 2021</vt:lpstr>
      <vt:lpstr>PowerPoint Presentation</vt:lpstr>
      <vt:lpstr>PowerPoint Presentation</vt:lpstr>
      <vt:lpstr>Multumiri, doamnei Serban Rodica,  informatician I.S.J Ialomita, pentru realizarea bazei de date a examenului national de Bacalaureat, 2020-2021!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parker</dc:creator>
  <cp:lastModifiedBy>User</cp:lastModifiedBy>
  <cp:revision>53</cp:revision>
  <dcterms:created xsi:type="dcterms:W3CDTF">2021-09-11T20:55:49Z</dcterms:created>
  <dcterms:modified xsi:type="dcterms:W3CDTF">2021-09-16T07:16:35Z</dcterms:modified>
</cp:coreProperties>
</file>