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handoutMasterIdLst>
    <p:handoutMasterId r:id="rId52"/>
  </p:handoutMasterIdLst>
  <p:sldIdLst>
    <p:sldId id="256" r:id="rId2"/>
    <p:sldId id="266" r:id="rId3"/>
    <p:sldId id="263" r:id="rId4"/>
    <p:sldId id="257" r:id="rId5"/>
    <p:sldId id="261" r:id="rId6"/>
    <p:sldId id="267" r:id="rId7"/>
    <p:sldId id="322" r:id="rId8"/>
    <p:sldId id="258" r:id="rId9"/>
    <p:sldId id="309" r:id="rId10"/>
    <p:sldId id="278" r:id="rId11"/>
    <p:sldId id="312" r:id="rId12"/>
    <p:sldId id="313" r:id="rId13"/>
    <p:sldId id="318" r:id="rId14"/>
    <p:sldId id="319" r:id="rId15"/>
    <p:sldId id="330" r:id="rId16"/>
    <p:sldId id="262" r:id="rId17"/>
    <p:sldId id="310" r:id="rId18"/>
    <p:sldId id="311" r:id="rId19"/>
    <p:sldId id="325" r:id="rId20"/>
    <p:sldId id="326" r:id="rId21"/>
    <p:sldId id="314" r:id="rId22"/>
    <p:sldId id="327" r:id="rId23"/>
    <p:sldId id="315" r:id="rId24"/>
    <p:sldId id="342" r:id="rId25"/>
    <p:sldId id="343" r:id="rId26"/>
    <p:sldId id="345" r:id="rId27"/>
    <p:sldId id="346" r:id="rId28"/>
    <p:sldId id="316" r:id="rId29"/>
    <p:sldId id="317" r:id="rId30"/>
    <p:sldId id="320" r:id="rId31"/>
    <p:sldId id="329" r:id="rId32"/>
    <p:sldId id="333" r:id="rId33"/>
    <p:sldId id="276" r:id="rId34"/>
    <p:sldId id="281" r:id="rId35"/>
    <p:sldId id="282" r:id="rId36"/>
    <p:sldId id="336" r:id="rId37"/>
    <p:sldId id="337" r:id="rId38"/>
    <p:sldId id="338" r:id="rId39"/>
    <p:sldId id="339" r:id="rId40"/>
    <p:sldId id="340" r:id="rId41"/>
    <p:sldId id="341" r:id="rId42"/>
    <p:sldId id="323" r:id="rId43"/>
    <p:sldId id="324" r:id="rId44"/>
    <p:sldId id="335" r:id="rId45"/>
    <p:sldId id="328" r:id="rId46"/>
    <p:sldId id="331" r:id="rId47"/>
    <p:sldId id="265" r:id="rId48"/>
    <p:sldId id="321" r:id="rId49"/>
    <p:sldId id="264" r:id="rId50"/>
  </p:sldIdLst>
  <p:sldSz cx="12192000" cy="6858000"/>
  <p:notesSz cx="6797675" cy="9928225"/>
  <p:defaultTextStyle>
    <a:defPPr rtl="0">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C4B1156A-380E-4F78-BDF5-A606A8083BF9}" styleName="Stil mediu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Stil mediu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89" autoAdjust="0"/>
  </p:normalViewPr>
  <p:slideViewPr>
    <p:cSldViewPr snapToGrid="0">
      <p:cViewPr varScale="1">
        <p:scale>
          <a:sx n="95" d="100"/>
          <a:sy n="95" d="100"/>
        </p:scale>
        <p:origin x="206" y="58"/>
      </p:cViewPr>
      <p:guideLst/>
    </p:cSldViewPr>
  </p:slideViewPr>
  <p:notesTextViewPr>
    <p:cViewPr>
      <p:scale>
        <a:sx n="3" d="2"/>
        <a:sy n="3" d="2"/>
      </p:scale>
      <p:origin x="0" y="0"/>
    </p:cViewPr>
  </p:notesTextViewPr>
  <p:notesViewPr>
    <p:cSldViewPr snapToGrid="0" showGuides="1">
      <p:cViewPr varScale="1">
        <p:scale>
          <a:sx n="77" d="100"/>
          <a:sy n="77" d="100"/>
        </p:scale>
        <p:origin x="310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a:extLst>
              <a:ext uri="{FF2B5EF4-FFF2-40B4-BE49-F238E27FC236}">
                <a16:creationId xmlns:a16="http://schemas.microsoft.com/office/drawing/2014/main" id="{830594C5-4210-4C0B-94C8-05EA2A2738E7}"/>
              </a:ext>
            </a:extLst>
          </p:cNvPr>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pPr rtl="0"/>
            <a:endParaRPr lang="ro-RO"/>
          </a:p>
        </p:txBody>
      </p:sp>
      <p:sp>
        <p:nvSpPr>
          <p:cNvPr id="3" name="Substituent dată 2">
            <a:extLst>
              <a:ext uri="{FF2B5EF4-FFF2-40B4-BE49-F238E27FC236}">
                <a16:creationId xmlns:a16="http://schemas.microsoft.com/office/drawing/2014/main" id="{9A07B545-CB7B-485B-8848-24C5090D7CC2}"/>
              </a:ext>
            </a:extLst>
          </p:cNvPr>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pPr rtl="0"/>
            <a:fld id="{2B1A2855-468D-408A-AAD0-AF3F407C20D6}" type="datetime1">
              <a:rPr lang="ro-RO" smtClean="0"/>
              <a:t>26.09.2022</a:t>
            </a:fld>
            <a:endParaRPr lang="ro-RO"/>
          </a:p>
        </p:txBody>
      </p:sp>
      <p:sp>
        <p:nvSpPr>
          <p:cNvPr id="4" name="Substituent subsol 3">
            <a:extLst>
              <a:ext uri="{FF2B5EF4-FFF2-40B4-BE49-F238E27FC236}">
                <a16:creationId xmlns:a16="http://schemas.microsoft.com/office/drawing/2014/main" id="{DD9E7E0C-EC12-408D-80EA-659FD94A65AD}"/>
              </a:ext>
            </a:extLst>
          </p:cNvPr>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pPr rtl="0"/>
            <a:endParaRPr lang="ro-RO"/>
          </a:p>
        </p:txBody>
      </p:sp>
      <p:sp>
        <p:nvSpPr>
          <p:cNvPr id="5" name="Substituent număr diapozitiv 4">
            <a:extLst>
              <a:ext uri="{FF2B5EF4-FFF2-40B4-BE49-F238E27FC236}">
                <a16:creationId xmlns:a16="http://schemas.microsoft.com/office/drawing/2014/main" id="{DF952D70-4DD5-4630-8772-5085BDBF1D2C}"/>
              </a:ext>
            </a:extLst>
          </p:cNvPr>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pPr rtl="0"/>
            <a:fld id="{D1D13D6A-DFDD-4B27-9F53-83C0CD9331E8}" type="slidenum">
              <a:rPr lang="ro-RO" smtClean="0"/>
              <a:t>‹#›</a:t>
            </a:fld>
            <a:endParaRPr lang="ro-RO"/>
          </a:p>
        </p:txBody>
      </p:sp>
    </p:spTree>
    <p:extLst>
      <p:ext uri="{BB962C8B-B14F-4D97-AF65-F5344CB8AC3E}">
        <p14:creationId xmlns:p14="http://schemas.microsoft.com/office/powerpoint/2010/main" val="27869633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pPr rtl="0"/>
            <a:endParaRPr lang="ro-RO" noProof="0"/>
          </a:p>
        </p:txBody>
      </p:sp>
      <p:sp>
        <p:nvSpPr>
          <p:cNvPr id="3" name="Substituent dată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pPr rtl="0"/>
            <a:fld id="{F575BBE2-6EEC-4D15-9E46-333EB7BB1258}" type="datetime1">
              <a:rPr lang="ro-RO" noProof="0" smtClean="0"/>
              <a:t>26.09.2022</a:t>
            </a:fld>
            <a:endParaRPr lang="ro-RO" noProof="0"/>
          </a:p>
        </p:txBody>
      </p:sp>
      <p:sp>
        <p:nvSpPr>
          <p:cNvPr id="4" name="Substituent imagine diapozitiv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rtl="0"/>
            <a:endParaRPr lang="ro-RO" noProof="0"/>
          </a:p>
        </p:txBody>
      </p:sp>
      <p:sp>
        <p:nvSpPr>
          <p:cNvPr id="5" name="Substituent note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rtl="0"/>
            <a:r>
              <a:rPr lang="ro-RO" noProof="0"/>
              <a:t>Editați stilurile de text coordonator</a:t>
            </a:r>
          </a:p>
          <a:p>
            <a:pPr lvl="1" rtl="0"/>
            <a:r>
              <a:rPr lang="ro-RO" noProof="0"/>
              <a:t>Al doilea nivel</a:t>
            </a:r>
          </a:p>
          <a:p>
            <a:pPr lvl="2" rtl="0"/>
            <a:r>
              <a:rPr lang="ro-RO" noProof="0"/>
              <a:t>Al treilea nivel</a:t>
            </a:r>
          </a:p>
          <a:p>
            <a:pPr lvl="3" rtl="0"/>
            <a:r>
              <a:rPr lang="ro-RO" noProof="0"/>
              <a:t>Al patrulea nivel</a:t>
            </a:r>
          </a:p>
          <a:p>
            <a:pPr lvl="4" rtl="0"/>
            <a:r>
              <a:rPr lang="ro-RO" noProof="0"/>
              <a:t>Al cincilea nivel</a:t>
            </a:r>
          </a:p>
        </p:txBody>
      </p:sp>
      <p:sp>
        <p:nvSpPr>
          <p:cNvPr id="6" name="Substituent subsol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pPr rtl="0"/>
            <a:endParaRPr lang="ro-RO" noProof="0"/>
          </a:p>
        </p:txBody>
      </p:sp>
      <p:sp>
        <p:nvSpPr>
          <p:cNvPr id="7" name="Substituent număr diapozitiv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pPr rtl="0"/>
            <a:fld id="{BA1D7B6F-E65C-42E7-86A5-0A01C6C95227}" type="slidenum">
              <a:rPr lang="ro-RO" noProof="0" smtClean="0"/>
              <a:t>‹#›</a:t>
            </a:fld>
            <a:endParaRPr lang="ro-RO" noProof="0"/>
          </a:p>
        </p:txBody>
      </p:sp>
    </p:spTree>
    <p:extLst>
      <p:ext uri="{BB962C8B-B14F-4D97-AF65-F5344CB8AC3E}">
        <p14:creationId xmlns:p14="http://schemas.microsoft.com/office/powerpoint/2010/main" val="22954326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rtlCol="0"/>
          <a:lstStyle/>
          <a:p>
            <a:pPr rtl="0"/>
            <a:endParaRPr lang="ro-RO" dirty="0"/>
          </a:p>
        </p:txBody>
      </p:sp>
      <p:sp>
        <p:nvSpPr>
          <p:cNvPr id="4" name="Substituent număr diapozitiv 3"/>
          <p:cNvSpPr>
            <a:spLocks noGrp="1"/>
          </p:cNvSpPr>
          <p:nvPr>
            <p:ph type="sldNum" sz="quarter" idx="5"/>
          </p:nvPr>
        </p:nvSpPr>
        <p:spPr/>
        <p:txBody>
          <a:bodyPr rtlCol="0"/>
          <a:lstStyle/>
          <a:p>
            <a:pPr rtl="0"/>
            <a:fld id="{BA1D7B6F-E65C-42E7-86A5-0A01C6C95227}" type="slidenum">
              <a:rPr lang="ro-RO" smtClean="0"/>
              <a:t>1</a:t>
            </a:fld>
            <a:endParaRPr lang="ro-RO" dirty="0"/>
          </a:p>
        </p:txBody>
      </p:sp>
    </p:spTree>
    <p:extLst>
      <p:ext uri="{BB962C8B-B14F-4D97-AF65-F5344CB8AC3E}">
        <p14:creationId xmlns:p14="http://schemas.microsoft.com/office/powerpoint/2010/main" val="1227398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2"/>
        <p:cNvGrpSpPr/>
        <p:nvPr/>
      </p:nvGrpSpPr>
      <p:grpSpPr>
        <a:xfrm>
          <a:off x="0" y="0"/>
          <a:ext cx="0" cy="0"/>
          <a:chOff x="0" y="0"/>
          <a:chExt cx="0" cy="0"/>
        </a:xfrm>
      </p:grpSpPr>
      <p:sp>
        <p:nvSpPr>
          <p:cNvPr id="2363" name="Google Shape;2363;g58c66ba33b_0_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4" name="Google Shape;2364;g58c66ba33b_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a:p>
        </p:txBody>
      </p:sp>
      <p:sp>
        <p:nvSpPr>
          <p:cNvPr id="4" name="Substituent număr diapozitiv 3"/>
          <p:cNvSpPr>
            <a:spLocks noGrp="1"/>
          </p:cNvSpPr>
          <p:nvPr>
            <p:ph type="sldNum" sz="quarter" idx="5"/>
          </p:nvPr>
        </p:nvSpPr>
        <p:spPr/>
        <p:txBody>
          <a:bodyPr/>
          <a:lstStyle/>
          <a:p>
            <a:pPr rtl="0"/>
            <a:fld id="{BA1D7B6F-E65C-42E7-86A5-0A01C6C95227}" type="slidenum">
              <a:rPr lang="ro-RO" smtClean="0"/>
              <a:t>47</a:t>
            </a:fld>
            <a:endParaRPr lang="ro-RO"/>
          </a:p>
        </p:txBody>
      </p:sp>
    </p:spTree>
    <p:extLst>
      <p:ext uri="{BB962C8B-B14F-4D97-AF65-F5344CB8AC3E}">
        <p14:creationId xmlns:p14="http://schemas.microsoft.com/office/powerpoint/2010/main" val="850789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a:p>
        </p:txBody>
      </p:sp>
      <p:sp>
        <p:nvSpPr>
          <p:cNvPr id="4" name="Substituent număr diapozitiv 3"/>
          <p:cNvSpPr>
            <a:spLocks noGrp="1"/>
          </p:cNvSpPr>
          <p:nvPr>
            <p:ph type="sldNum" sz="quarter" idx="5"/>
          </p:nvPr>
        </p:nvSpPr>
        <p:spPr/>
        <p:txBody>
          <a:bodyPr/>
          <a:lstStyle/>
          <a:p>
            <a:pPr rtl="0"/>
            <a:fld id="{BA1D7B6F-E65C-42E7-86A5-0A01C6C95227}" type="slidenum">
              <a:rPr lang="ro-RO" smtClean="0"/>
              <a:t>48</a:t>
            </a:fld>
            <a:endParaRPr lang="ro-RO"/>
          </a:p>
        </p:txBody>
      </p:sp>
    </p:spTree>
    <p:extLst>
      <p:ext uri="{BB962C8B-B14F-4D97-AF65-F5344CB8AC3E}">
        <p14:creationId xmlns:p14="http://schemas.microsoft.com/office/powerpoint/2010/main" val="619567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a:p>
        </p:txBody>
      </p:sp>
      <p:sp>
        <p:nvSpPr>
          <p:cNvPr id="4" name="Substituent număr diapozitiv 3"/>
          <p:cNvSpPr>
            <a:spLocks noGrp="1"/>
          </p:cNvSpPr>
          <p:nvPr>
            <p:ph type="sldNum" sz="quarter" idx="5"/>
          </p:nvPr>
        </p:nvSpPr>
        <p:spPr/>
        <p:txBody>
          <a:bodyPr/>
          <a:lstStyle/>
          <a:p>
            <a:pPr rtl="0"/>
            <a:fld id="{BA1D7B6F-E65C-42E7-86A5-0A01C6C95227}" type="slidenum">
              <a:rPr lang="ro-RO" smtClean="0"/>
              <a:t>49</a:t>
            </a:fld>
            <a:endParaRPr lang="ro-RO"/>
          </a:p>
        </p:txBody>
      </p:sp>
    </p:spTree>
    <p:extLst>
      <p:ext uri="{BB962C8B-B14F-4D97-AF65-F5344CB8AC3E}">
        <p14:creationId xmlns:p14="http://schemas.microsoft.com/office/powerpoint/2010/main" val="3833185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a:p>
        </p:txBody>
      </p:sp>
      <p:sp>
        <p:nvSpPr>
          <p:cNvPr id="4" name="Substituent număr diapozitiv 3"/>
          <p:cNvSpPr>
            <a:spLocks noGrp="1"/>
          </p:cNvSpPr>
          <p:nvPr>
            <p:ph type="sldNum" sz="quarter" idx="5"/>
          </p:nvPr>
        </p:nvSpPr>
        <p:spPr/>
        <p:txBody>
          <a:bodyPr/>
          <a:lstStyle/>
          <a:p>
            <a:pPr rtl="0"/>
            <a:fld id="{BA1D7B6F-E65C-42E7-86A5-0A01C6C95227}" type="slidenum">
              <a:rPr lang="ro-RO" smtClean="0"/>
              <a:t>3</a:t>
            </a:fld>
            <a:endParaRPr lang="ro-RO"/>
          </a:p>
        </p:txBody>
      </p:sp>
    </p:spTree>
    <p:extLst>
      <p:ext uri="{BB962C8B-B14F-4D97-AF65-F5344CB8AC3E}">
        <p14:creationId xmlns:p14="http://schemas.microsoft.com/office/powerpoint/2010/main" val="450106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a:p>
        </p:txBody>
      </p:sp>
      <p:sp>
        <p:nvSpPr>
          <p:cNvPr id="4" name="Substituent număr diapozitiv 3"/>
          <p:cNvSpPr>
            <a:spLocks noGrp="1"/>
          </p:cNvSpPr>
          <p:nvPr>
            <p:ph type="sldNum" sz="quarter" idx="5"/>
          </p:nvPr>
        </p:nvSpPr>
        <p:spPr/>
        <p:txBody>
          <a:bodyPr/>
          <a:lstStyle/>
          <a:p>
            <a:pPr rtl="0"/>
            <a:fld id="{BA1D7B6F-E65C-42E7-86A5-0A01C6C95227}" type="slidenum">
              <a:rPr lang="ro-RO" smtClean="0"/>
              <a:t>4</a:t>
            </a:fld>
            <a:endParaRPr lang="ro-RO"/>
          </a:p>
        </p:txBody>
      </p:sp>
    </p:spTree>
    <p:extLst>
      <p:ext uri="{BB962C8B-B14F-4D97-AF65-F5344CB8AC3E}">
        <p14:creationId xmlns:p14="http://schemas.microsoft.com/office/powerpoint/2010/main" val="904902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a:p>
        </p:txBody>
      </p:sp>
      <p:sp>
        <p:nvSpPr>
          <p:cNvPr id="4" name="Substituent număr diapozitiv 3"/>
          <p:cNvSpPr>
            <a:spLocks noGrp="1"/>
          </p:cNvSpPr>
          <p:nvPr>
            <p:ph type="sldNum" sz="quarter" idx="5"/>
          </p:nvPr>
        </p:nvSpPr>
        <p:spPr/>
        <p:txBody>
          <a:bodyPr/>
          <a:lstStyle/>
          <a:p>
            <a:pPr rtl="0"/>
            <a:fld id="{BA1D7B6F-E65C-42E7-86A5-0A01C6C95227}" type="slidenum">
              <a:rPr lang="ro-RO" smtClean="0"/>
              <a:t>5</a:t>
            </a:fld>
            <a:endParaRPr lang="ro-RO"/>
          </a:p>
        </p:txBody>
      </p:sp>
    </p:spTree>
    <p:extLst>
      <p:ext uri="{BB962C8B-B14F-4D97-AF65-F5344CB8AC3E}">
        <p14:creationId xmlns:p14="http://schemas.microsoft.com/office/powerpoint/2010/main" val="2523122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a:p>
        </p:txBody>
      </p:sp>
      <p:sp>
        <p:nvSpPr>
          <p:cNvPr id="4" name="Substituent număr diapozitiv 3"/>
          <p:cNvSpPr>
            <a:spLocks noGrp="1"/>
          </p:cNvSpPr>
          <p:nvPr>
            <p:ph type="sldNum" sz="quarter" idx="5"/>
          </p:nvPr>
        </p:nvSpPr>
        <p:spPr/>
        <p:txBody>
          <a:bodyPr/>
          <a:lstStyle/>
          <a:p>
            <a:pPr rtl="0"/>
            <a:fld id="{BA1D7B6F-E65C-42E7-86A5-0A01C6C95227}" type="slidenum">
              <a:rPr lang="ro-RO" smtClean="0"/>
              <a:t>8</a:t>
            </a:fld>
            <a:endParaRPr lang="ro-RO"/>
          </a:p>
        </p:txBody>
      </p:sp>
    </p:spTree>
    <p:extLst>
      <p:ext uri="{BB962C8B-B14F-4D97-AF65-F5344CB8AC3E}">
        <p14:creationId xmlns:p14="http://schemas.microsoft.com/office/powerpoint/2010/main" val="2631725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g99bd25d728_0_17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1" name="Google Shape;961;g99bd25d728_0_171: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77190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3"/>
        <p:cNvGrpSpPr/>
        <p:nvPr/>
      </p:nvGrpSpPr>
      <p:grpSpPr>
        <a:xfrm>
          <a:off x="0" y="0"/>
          <a:ext cx="0" cy="0"/>
          <a:chOff x="0" y="0"/>
          <a:chExt cx="0" cy="0"/>
        </a:xfrm>
      </p:grpSpPr>
      <p:sp>
        <p:nvSpPr>
          <p:cNvPr id="1494" name="Google Shape;1494;g995152d1c9_0_3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5" name="Google Shape;1495;g995152d1c9_0_35: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2341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a:p>
        </p:txBody>
      </p:sp>
      <p:sp>
        <p:nvSpPr>
          <p:cNvPr id="4" name="Substituent număr diapozitiv 3"/>
          <p:cNvSpPr>
            <a:spLocks noGrp="1"/>
          </p:cNvSpPr>
          <p:nvPr>
            <p:ph type="sldNum" sz="quarter" idx="5"/>
          </p:nvPr>
        </p:nvSpPr>
        <p:spPr/>
        <p:txBody>
          <a:bodyPr/>
          <a:lstStyle/>
          <a:p>
            <a:pPr rtl="0"/>
            <a:fld id="{BA1D7B6F-E65C-42E7-86A5-0A01C6C95227}" type="slidenum">
              <a:rPr lang="ro-RO" smtClean="0"/>
              <a:t>15</a:t>
            </a:fld>
            <a:endParaRPr lang="ro-RO"/>
          </a:p>
        </p:txBody>
      </p:sp>
    </p:spTree>
    <p:extLst>
      <p:ext uri="{BB962C8B-B14F-4D97-AF65-F5344CB8AC3E}">
        <p14:creationId xmlns:p14="http://schemas.microsoft.com/office/powerpoint/2010/main" val="2557572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a:p>
        </p:txBody>
      </p:sp>
      <p:sp>
        <p:nvSpPr>
          <p:cNvPr id="4" name="Substituent număr diapozitiv 3"/>
          <p:cNvSpPr>
            <a:spLocks noGrp="1"/>
          </p:cNvSpPr>
          <p:nvPr>
            <p:ph type="sldNum" sz="quarter" idx="5"/>
          </p:nvPr>
        </p:nvSpPr>
        <p:spPr/>
        <p:txBody>
          <a:bodyPr/>
          <a:lstStyle/>
          <a:p>
            <a:pPr rtl="0"/>
            <a:fld id="{BA1D7B6F-E65C-42E7-86A5-0A01C6C95227}" type="slidenum">
              <a:rPr lang="ro-RO" smtClean="0"/>
              <a:t>16</a:t>
            </a:fld>
            <a:endParaRPr lang="ro-RO"/>
          </a:p>
        </p:txBody>
      </p:sp>
    </p:spTree>
    <p:extLst>
      <p:ext uri="{BB962C8B-B14F-4D97-AF65-F5344CB8AC3E}">
        <p14:creationId xmlns:p14="http://schemas.microsoft.com/office/powerpoint/2010/main" val="36073877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zitiv titlu cu imagine">
    <p:spTree>
      <p:nvGrpSpPr>
        <p:cNvPr id="1" name=""/>
        <p:cNvGrpSpPr/>
        <p:nvPr/>
      </p:nvGrpSpPr>
      <p:grpSpPr>
        <a:xfrm>
          <a:off x="0" y="0"/>
          <a:ext cx="0" cy="0"/>
          <a:chOff x="0" y="0"/>
          <a:chExt cx="0" cy="0"/>
        </a:xfrm>
      </p:grpSpPr>
      <p:grpSp>
        <p:nvGrpSpPr>
          <p:cNvPr id="25" name="Element graf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ormă liberă: Formă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pPr rtl="0"/>
              <a:endParaRPr lang="ro-RO" noProof="0">
                <a:latin typeface="Arial" panose="020B0604020202020204" pitchFamily="34" charset="0"/>
              </a:endParaRPr>
            </a:p>
          </p:txBody>
        </p:sp>
        <p:sp>
          <p:nvSpPr>
            <p:cNvPr id="40" name="Formă liberă: Formă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pPr rtl="0"/>
              <a:endParaRPr lang="ro-RO" noProof="0">
                <a:latin typeface="Arial" panose="020B0604020202020204" pitchFamily="34" charset="0"/>
              </a:endParaRPr>
            </a:p>
          </p:txBody>
        </p:sp>
        <p:sp>
          <p:nvSpPr>
            <p:cNvPr id="41" name="Formă liberă: Formă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pPr rtl="0"/>
              <a:endParaRPr lang="ro-RO" noProof="0">
                <a:latin typeface="Arial" panose="020B0604020202020204" pitchFamily="34" charset="0"/>
              </a:endParaRPr>
            </a:p>
          </p:txBody>
        </p:sp>
        <p:sp>
          <p:nvSpPr>
            <p:cNvPr id="36" name="Formă liberă: Formă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pPr rtl="0"/>
              <a:endParaRPr lang="ro-RO" noProof="0">
                <a:latin typeface="Arial" panose="020B0604020202020204" pitchFamily="34" charset="0"/>
              </a:endParaRPr>
            </a:p>
          </p:txBody>
        </p:sp>
        <p:sp>
          <p:nvSpPr>
            <p:cNvPr id="37" name="Formă liberă: Formă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pPr rtl="0"/>
              <a:endParaRPr lang="ro-RO" noProof="0">
                <a:latin typeface="Arial" panose="020B0604020202020204" pitchFamily="34" charset="0"/>
              </a:endParaRPr>
            </a:p>
          </p:txBody>
        </p:sp>
        <p:sp>
          <p:nvSpPr>
            <p:cNvPr id="39" name="Formă liberă: Formă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pPr rtl="0"/>
              <a:endParaRPr lang="ro-RO" noProof="0">
                <a:latin typeface="Arial" panose="020B0604020202020204" pitchFamily="34" charset="0"/>
              </a:endParaRPr>
            </a:p>
          </p:txBody>
        </p:sp>
        <p:sp>
          <p:nvSpPr>
            <p:cNvPr id="26" name="Formă liberă: Formă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pPr rtl="0"/>
              <a:endParaRPr lang="ro-RO" noProof="0">
                <a:latin typeface="Arial" panose="020B0604020202020204" pitchFamily="34" charset="0"/>
              </a:endParaRPr>
            </a:p>
          </p:txBody>
        </p:sp>
        <p:sp>
          <p:nvSpPr>
            <p:cNvPr id="27" name="Formă liberă: Formă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pPr rtl="0"/>
              <a:endParaRPr lang="ro-RO" noProof="0">
                <a:latin typeface="Arial" panose="020B0604020202020204" pitchFamily="34" charset="0"/>
              </a:endParaRPr>
            </a:p>
          </p:txBody>
        </p:sp>
        <p:sp>
          <p:nvSpPr>
            <p:cNvPr id="28" name="Formă liberă: Formă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pPr rtl="0"/>
              <a:endParaRPr lang="ro-RO" noProof="0">
                <a:latin typeface="Arial" panose="020B0604020202020204" pitchFamily="34" charset="0"/>
              </a:endParaRPr>
            </a:p>
          </p:txBody>
        </p:sp>
        <p:sp>
          <p:nvSpPr>
            <p:cNvPr id="29" name="Formă liberă: Formă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pPr rtl="0"/>
              <a:endParaRPr lang="ro-RO" noProof="0">
                <a:latin typeface="Arial" panose="020B0604020202020204" pitchFamily="34" charset="0"/>
              </a:endParaRPr>
            </a:p>
          </p:txBody>
        </p:sp>
        <p:sp>
          <p:nvSpPr>
            <p:cNvPr id="30" name="Formă liberă: Formă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pPr rtl="0"/>
              <a:endParaRPr lang="ro-RO" noProof="0">
                <a:latin typeface="Arial" panose="020B0604020202020204" pitchFamily="34" charset="0"/>
              </a:endParaRPr>
            </a:p>
          </p:txBody>
        </p:sp>
        <p:sp>
          <p:nvSpPr>
            <p:cNvPr id="31" name="Formă liberă: Formă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pPr rtl="0"/>
              <a:endParaRPr lang="ro-RO" noProof="0">
                <a:latin typeface="Arial" panose="020B0604020202020204" pitchFamily="34" charset="0"/>
              </a:endParaRPr>
            </a:p>
          </p:txBody>
        </p:sp>
        <p:sp>
          <p:nvSpPr>
            <p:cNvPr id="32" name="Formă liberă: Formă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pPr rtl="0"/>
              <a:endParaRPr lang="ro-RO" noProof="0">
                <a:latin typeface="Arial" panose="020B0604020202020204" pitchFamily="34" charset="0"/>
              </a:endParaRPr>
            </a:p>
          </p:txBody>
        </p:sp>
        <p:sp>
          <p:nvSpPr>
            <p:cNvPr id="33" name="Formă liberă: Formă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pPr rtl="0"/>
              <a:endParaRPr lang="ro-RO" noProof="0">
                <a:latin typeface="Arial" panose="020B0604020202020204" pitchFamily="34" charset="0"/>
              </a:endParaRPr>
            </a:p>
          </p:txBody>
        </p:sp>
        <p:sp>
          <p:nvSpPr>
            <p:cNvPr id="35" name="Formă liberă: Forma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pPr rtl="0"/>
              <a:endParaRPr lang="ro-RO" noProof="0">
                <a:latin typeface="Arial" panose="020B0604020202020204" pitchFamily="34" charset="0"/>
              </a:endParaRPr>
            </a:p>
          </p:txBody>
        </p:sp>
      </p:grpSp>
      <p:sp>
        <p:nvSpPr>
          <p:cNvPr id="3" name="Subtitlu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rtlCol="0"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o-RO" noProof="0"/>
              <a:t>FACEȚI CLIC PENTRU A EDITA DIAPOZITIVUL COORDONATOR</a:t>
            </a:r>
          </a:p>
        </p:txBody>
      </p:sp>
      <p:sp>
        <p:nvSpPr>
          <p:cNvPr id="42" name="Substituent imagine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rtlCol="0" anchor="ctr" anchorCtr="0">
            <a:normAutofit/>
          </a:bodyPr>
          <a:lstStyle>
            <a:lvl1pPr marL="0" indent="0" algn="ctr">
              <a:buNone/>
              <a:defRPr sz="1400"/>
            </a:lvl1pPr>
          </a:lstStyle>
          <a:p>
            <a:pPr rtl="0"/>
            <a:r>
              <a:rPr lang="ro-RO" noProof="0"/>
              <a:t>Faceți clic pe pictogramă pentru a adăuga o imagine</a:t>
            </a:r>
          </a:p>
        </p:txBody>
      </p:sp>
      <p:sp>
        <p:nvSpPr>
          <p:cNvPr id="2" name="Titlu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rtlCol="0" anchor="ctr" anchorCtr="0">
            <a:normAutofit/>
          </a:bodyPr>
          <a:lstStyle>
            <a:lvl1pPr algn="l">
              <a:defRPr sz="5500">
                <a:solidFill>
                  <a:schemeClr val="bg1"/>
                </a:solidFill>
              </a:defRPr>
            </a:lvl1pPr>
          </a:lstStyle>
          <a:p>
            <a:pPr rtl="0"/>
            <a:r>
              <a:rPr lang="ro-RO" noProof="0"/>
              <a:t>Prezentare</a:t>
            </a:r>
            <a:br>
              <a:rPr lang="ro-RO" noProof="0"/>
            </a:br>
            <a:r>
              <a:rPr lang="ro-RO" noProof="0"/>
              <a:t>Titlu</a:t>
            </a:r>
          </a:p>
        </p:txBody>
      </p:sp>
      <p:sp>
        <p:nvSpPr>
          <p:cNvPr id="45" name="Substituent text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rtlCol="0">
            <a:normAutofit/>
          </a:bodyPr>
          <a:lstStyle>
            <a:lvl1pPr marL="0" indent="0" algn="ctr">
              <a:buNone/>
              <a:defRPr sz="2600" b="1">
                <a:solidFill>
                  <a:schemeClr val="bg1"/>
                </a:solidFill>
              </a:defRPr>
            </a:lvl1pPr>
          </a:lstStyle>
          <a:p>
            <a:pPr lvl="0" rtl="0"/>
            <a:r>
              <a:rPr lang="ro-RO" noProof="0"/>
              <a:t>LUNĂ</a:t>
            </a:r>
            <a:br>
              <a:rPr lang="ro-RO" noProof="0"/>
            </a:br>
            <a:r>
              <a:rPr lang="ro-RO" noProof="0"/>
              <a:t>20XX</a:t>
            </a:r>
          </a:p>
        </p:txBody>
      </p:sp>
    </p:spTree>
    <p:extLst>
      <p:ext uri="{BB962C8B-B14F-4D97-AF65-F5344CB8AC3E}">
        <p14:creationId xmlns:p14="http://schemas.microsoft.com/office/powerpoint/2010/main" val="377174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zitiv cu mulțumiri">
    <p:spTree>
      <p:nvGrpSpPr>
        <p:cNvPr id="1" name=""/>
        <p:cNvGrpSpPr/>
        <p:nvPr/>
      </p:nvGrpSpPr>
      <p:grpSpPr>
        <a:xfrm>
          <a:off x="0" y="0"/>
          <a:ext cx="0" cy="0"/>
          <a:chOff x="0" y="0"/>
          <a:chExt cx="0" cy="0"/>
        </a:xfrm>
      </p:grpSpPr>
      <p:grpSp>
        <p:nvGrpSpPr>
          <p:cNvPr id="40" name="Element grafic 35">
            <a:extLst>
              <a:ext uri="{FF2B5EF4-FFF2-40B4-BE49-F238E27FC236}">
                <a16:creationId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Formă liberă: Formă 41">
              <a:extLst>
                <a:ext uri="{FF2B5EF4-FFF2-40B4-BE49-F238E27FC236}">
                  <a16:creationId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pPr rtl="0"/>
              <a:endParaRPr lang="ro-RO" noProof="0">
                <a:latin typeface="Arial" panose="020B0604020202020204" pitchFamily="34" charset="0"/>
              </a:endParaRPr>
            </a:p>
          </p:txBody>
        </p:sp>
        <p:sp>
          <p:nvSpPr>
            <p:cNvPr id="41" name="Formă liberă: Formă 40">
              <a:extLst>
                <a:ext uri="{FF2B5EF4-FFF2-40B4-BE49-F238E27FC236}">
                  <a16:creationId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pPr rtl="0"/>
              <a:endParaRPr lang="ro-RO" noProof="0">
                <a:latin typeface="Arial" panose="020B0604020202020204" pitchFamily="34" charset="0"/>
              </a:endParaRPr>
            </a:p>
          </p:txBody>
        </p:sp>
      </p:grpSp>
      <p:sp>
        <p:nvSpPr>
          <p:cNvPr id="14" name="Formă liberă: Formă 13">
            <a:extLst>
              <a:ext uri="{FF2B5EF4-FFF2-40B4-BE49-F238E27FC236}">
                <a16:creationId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pPr rtl="0"/>
            <a:endParaRPr lang="ro-RO" noProof="0">
              <a:latin typeface="Arial" panose="020B0604020202020204" pitchFamily="34" charset="0"/>
            </a:endParaRPr>
          </a:p>
        </p:txBody>
      </p:sp>
      <p:sp>
        <p:nvSpPr>
          <p:cNvPr id="10" name="Formă liberă: Formă 9">
            <a:extLst>
              <a:ext uri="{FF2B5EF4-FFF2-40B4-BE49-F238E27FC236}">
                <a16:creationId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pPr rtl="0"/>
            <a:endParaRPr lang="ro-RO" noProof="0">
              <a:latin typeface="Arial" panose="020B0604020202020204" pitchFamily="34" charset="0"/>
            </a:endParaRPr>
          </a:p>
        </p:txBody>
      </p:sp>
      <p:sp>
        <p:nvSpPr>
          <p:cNvPr id="12" name="Formă liberă: Formă 11">
            <a:extLst>
              <a:ext uri="{FF2B5EF4-FFF2-40B4-BE49-F238E27FC236}">
                <a16:creationId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pPr rtl="0"/>
            <a:endParaRPr lang="ro-RO" noProof="0">
              <a:latin typeface="Arial" panose="020B0604020202020204" pitchFamily="34" charset="0"/>
            </a:endParaRPr>
          </a:p>
        </p:txBody>
      </p:sp>
      <p:sp>
        <p:nvSpPr>
          <p:cNvPr id="16" name="Formă liberă: Formă 15">
            <a:extLst>
              <a:ext uri="{FF2B5EF4-FFF2-40B4-BE49-F238E27FC236}">
                <a16:creationId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pPr rtl="0"/>
            <a:endParaRPr lang="ro-RO" noProof="0">
              <a:latin typeface="Arial" panose="020B0604020202020204" pitchFamily="34" charset="0"/>
            </a:endParaRPr>
          </a:p>
        </p:txBody>
      </p:sp>
      <p:sp>
        <p:nvSpPr>
          <p:cNvPr id="9" name="Formă liberă: Formă 8">
            <a:extLst>
              <a:ext uri="{FF2B5EF4-FFF2-40B4-BE49-F238E27FC236}">
                <a16:creationId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rtlCol="0" anchor="ctr"/>
          <a:lstStyle/>
          <a:p>
            <a:pPr rtl="0"/>
            <a:endParaRPr lang="ro-RO" noProof="0">
              <a:latin typeface="Arial" panose="020B0604020202020204" pitchFamily="34" charset="0"/>
            </a:endParaRPr>
          </a:p>
        </p:txBody>
      </p:sp>
      <p:sp>
        <p:nvSpPr>
          <p:cNvPr id="11" name="Formă liberă: Formă 10">
            <a:extLst>
              <a:ext uri="{FF2B5EF4-FFF2-40B4-BE49-F238E27FC236}">
                <a16:creationId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rtlCol="0" anchor="ctr"/>
          <a:lstStyle/>
          <a:p>
            <a:pPr rtl="0"/>
            <a:endParaRPr lang="ro-RO" noProof="0">
              <a:latin typeface="Arial" panose="020B0604020202020204" pitchFamily="34" charset="0"/>
            </a:endParaRPr>
          </a:p>
        </p:txBody>
      </p:sp>
      <p:sp>
        <p:nvSpPr>
          <p:cNvPr id="13" name="Formă liberă: Formă 12">
            <a:extLst>
              <a:ext uri="{FF2B5EF4-FFF2-40B4-BE49-F238E27FC236}">
                <a16:creationId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rtlCol="0" anchor="ctr"/>
          <a:lstStyle/>
          <a:p>
            <a:pPr rtl="0"/>
            <a:endParaRPr lang="ro-RO" noProof="0">
              <a:latin typeface="Arial" panose="020B0604020202020204" pitchFamily="34" charset="0"/>
            </a:endParaRPr>
          </a:p>
        </p:txBody>
      </p:sp>
      <p:sp>
        <p:nvSpPr>
          <p:cNvPr id="15" name="Formă liberă: Formă 14">
            <a:extLst>
              <a:ext uri="{FF2B5EF4-FFF2-40B4-BE49-F238E27FC236}">
                <a16:creationId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pPr rtl="0"/>
            <a:endParaRPr lang="ro-RO" noProof="0">
              <a:latin typeface="Arial" panose="020B0604020202020204" pitchFamily="34" charset="0"/>
            </a:endParaRPr>
          </a:p>
        </p:txBody>
      </p:sp>
      <p:sp>
        <p:nvSpPr>
          <p:cNvPr id="21" name="Titlu 1">
            <a:extLst>
              <a:ext uri="{FF2B5EF4-FFF2-40B4-BE49-F238E27FC236}">
                <a16:creationId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rtlCol="0">
            <a:normAutofit/>
          </a:bodyPr>
          <a:lstStyle>
            <a:lvl1pPr algn="ctr">
              <a:defRPr sz="5500">
                <a:solidFill>
                  <a:schemeClr val="bg1"/>
                </a:solidFill>
              </a:defRPr>
            </a:lvl1pPr>
          </a:lstStyle>
          <a:p>
            <a:pPr rtl="0"/>
            <a:r>
              <a:rPr lang="ro-RO" noProof="0"/>
              <a:t>Vă mulțumim!</a:t>
            </a:r>
          </a:p>
        </p:txBody>
      </p:sp>
      <p:grpSp>
        <p:nvGrpSpPr>
          <p:cNvPr id="23" name="Element grafic 21">
            <a:extLst>
              <a:ext uri="{FF2B5EF4-FFF2-40B4-BE49-F238E27FC236}">
                <a16:creationId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Formă liberă: Formă 23">
              <a:extLst>
                <a:ext uri="{FF2B5EF4-FFF2-40B4-BE49-F238E27FC236}">
                  <a16:creationId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pPr rtl="0"/>
              <a:endParaRPr lang="ro-RO" noProof="0">
                <a:latin typeface="Arial" panose="020B0604020202020204" pitchFamily="34" charset="0"/>
              </a:endParaRPr>
            </a:p>
          </p:txBody>
        </p:sp>
        <p:sp>
          <p:nvSpPr>
            <p:cNvPr id="25" name="Formă liberă: Formă 24">
              <a:extLst>
                <a:ext uri="{FF2B5EF4-FFF2-40B4-BE49-F238E27FC236}">
                  <a16:creationId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pPr rtl="0"/>
              <a:endParaRPr lang="ro-RO" noProof="0">
                <a:latin typeface="Arial" panose="020B0604020202020204" pitchFamily="34" charset="0"/>
              </a:endParaRPr>
            </a:p>
          </p:txBody>
        </p:sp>
        <p:sp>
          <p:nvSpPr>
            <p:cNvPr id="27" name="Formă liberă: Formă 26">
              <a:extLst>
                <a:ext uri="{FF2B5EF4-FFF2-40B4-BE49-F238E27FC236}">
                  <a16:creationId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pPr rtl="0"/>
              <a:endParaRPr lang="ro-RO" noProof="0">
                <a:latin typeface="Arial" panose="020B0604020202020204" pitchFamily="34" charset="0"/>
              </a:endParaRPr>
            </a:p>
          </p:txBody>
        </p:sp>
      </p:grpSp>
      <p:sp>
        <p:nvSpPr>
          <p:cNvPr id="30" name="Substituent imagine 28">
            <a:extLst>
              <a:ext uri="{FF2B5EF4-FFF2-40B4-BE49-F238E27FC236}">
                <a16:creationId xmlns:a16="http://schemas.microsoft.com/office/drawing/2014/main"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rtlCol="0" anchor="ctr" anchorCtr="0">
            <a:normAutofit/>
          </a:bodyPr>
          <a:lstStyle>
            <a:lvl1pPr marL="0" indent="0" algn="ctr">
              <a:buNone/>
              <a:defRPr sz="1400"/>
            </a:lvl1pPr>
          </a:lstStyle>
          <a:p>
            <a:pPr rtl="0"/>
            <a:r>
              <a:rPr lang="ro-RO" noProof="0"/>
              <a:t>Faceți clic pe pictogramă pentru a adăuga o imagine</a:t>
            </a:r>
          </a:p>
        </p:txBody>
      </p:sp>
      <p:sp>
        <p:nvSpPr>
          <p:cNvPr id="35" name="Substituent text 34">
            <a:extLst>
              <a:ext uri="{FF2B5EF4-FFF2-40B4-BE49-F238E27FC236}">
                <a16:creationId xmlns:a16="http://schemas.microsoft.com/office/drawing/2014/main" id="{D53A16E5-EEB1-409A-9BF4-71F08DF7BF95}"/>
              </a:ext>
            </a:extLst>
          </p:cNvPr>
          <p:cNvSpPr>
            <a:spLocks noGrp="1"/>
          </p:cNvSpPr>
          <p:nvPr>
            <p:ph type="body" sz="quarter" idx="14" hasCustomPrompt="1"/>
          </p:nvPr>
        </p:nvSpPr>
        <p:spPr>
          <a:xfrm rot="720000">
            <a:off x="8526498" y="4052877"/>
            <a:ext cx="3689627" cy="642938"/>
          </a:xfrm>
        </p:spPr>
        <p:txBody>
          <a:bodyPr rtlCol="0"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rtl="0"/>
            <a:r>
              <a:rPr lang="ro-RO" noProof="0"/>
              <a:t>Clic pentru editare stiluri text Coordonator</a:t>
            </a:r>
          </a:p>
        </p:txBody>
      </p:sp>
    </p:spTree>
    <p:extLst>
      <p:ext uri="{BB962C8B-B14F-4D97-AF65-F5344CB8AC3E}">
        <p14:creationId xmlns:p14="http://schemas.microsoft.com/office/powerpoint/2010/main" val="225617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zitiv titlu">
    <p:spTree>
      <p:nvGrpSpPr>
        <p:cNvPr id="1" name=""/>
        <p:cNvGrpSpPr/>
        <p:nvPr/>
      </p:nvGrpSpPr>
      <p:grpSpPr>
        <a:xfrm>
          <a:off x="0" y="0"/>
          <a:ext cx="0" cy="0"/>
          <a:chOff x="0" y="0"/>
          <a:chExt cx="0" cy="0"/>
        </a:xfrm>
      </p:grpSpPr>
      <p:grpSp>
        <p:nvGrpSpPr>
          <p:cNvPr id="25" name="Element graf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ormă liberă: Formă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pPr rtl="0"/>
              <a:endParaRPr lang="ro-RO" noProof="0">
                <a:latin typeface="Arial" panose="020B0604020202020204" pitchFamily="34" charset="0"/>
              </a:endParaRPr>
            </a:p>
          </p:txBody>
        </p:sp>
        <p:sp>
          <p:nvSpPr>
            <p:cNvPr id="40" name="Formă liberă: Formă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pPr rtl="0"/>
              <a:endParaRPr lang="ro-RO" noProof="0">
                <a:latin typeface="Arial" panose="020B0604020202020204" pitchFamily="34" charset="0"/>
              </a:endParaRPr>
            </a:p>
          </p:txBody>
        </p:sp>
        <p:sp>
          <p:nvSpPr>
            <p:cNvPr id="41" name="Formă liberă: Formă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pPr rtl="0"/>
              <a:endParaRPr lang="ro-RO" noProof="0">
                <a:latin typeface="Arial" panose="020B0604020202020204" pitchFamily="34" charset="0"/>
              </a:endParaRPr>
            </a:p>
          </p:txBody>
        </p:sp>
        <p:sp>
          <p:nvSpPr>
            <p:cNvPr id="36" name="Formă liberă: Formă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pPr rtl="0"/>
              <a:endParaRPr lang="ro-RO" noProof="0">
                <a:latin typeface="Arial" panose="020B0604020202020204" pitchFamily="34" charset="0"/>
              </a:endParaRPr>
            </a:p>
          </p:txBody>
        </p:sp>
        <p:sp>
          <p:nvSpPr>
            <p:cNvPr id="37" name="Formă liberă: Formă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pPr rtl="0"/>
              <a:endParaRPr lang="ro-RO" noProof="0">
                <a:latin typeface="Arial" panose="020B0604020202020204" pitchFamily="34" charset="0"/>
              </a:endParaRPr>
            </a:p>
          </p:txBody>
        </p:sp>
        <p:sp>
          <p:nvSpPr>
            <p:cNvPr id="39" name="Formă liberă: Formă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pPr rtl="0"/>
              <a:endParaRPr lang="ro-RO" noProof="0">
                <a:latin typeface="Arial" panose="020B0604020202020204" pitchFamily="34" charset="0"/>
              </a:endParaRPr>
            </a:p>
          </p:txBody>
        </p:sp>
        <p:sp>
          <p:nvSpPr>
            <p:cNvPr id="26" name="Formă liberă: Formă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pPr rtl="0"/>
              <a:endParaRPr lang="ro-RO" noProof="0">
                <a:latin typeface="Arial" panose="020B0604020202020204" pitchFamily="34" charset="0"/>
              </a:endParaRPr>
            </a:p>
          </p:txBody>
        </p:sp>
        <p:sp>
          <p:nvSpPr>
            <p:cNvPr id="27" name="Formă liberă: Formă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pPr rtl="0"/>
              <a:endParaRPr lang="ro-RO" noProof="0">
                <a:latin typeface="Arial" panose="020B0604020202020204" pitchFamily="34" charset="0"/>
              </a:endParaRPr>
            </a:p>
          </p:txBody>
        </p:sp>
        <p:sp>
          <p:nvSpPr>
            <p:cNvPr id="28" name="Formă liberă: Formă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pPr rtl="0"/>
              <a:endParaRPr lang="ro-RO" noProof="0">
                <a:latin typeface="Arial" panose="020B0604020202020204" pitchFamily="34" charset="0"/>
              </a:endParaRPr>
            </a:p>
          </p:txBody>
        </p:sp>
        <p:sp>
          <p:nvSpPr>
            <p:cNvPr id="29" name="Formă liberă: Formă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pPr rtl="0"/>
              <a:endParaRPr lang="ro-RO" noProof="0">
                <a:latin typeface="Arial" panose="020B0604020202020204" pitchFamily="34" charset="0"/>
              </a:endParaRPr>
            </a:p>
          </p:txBody>
        </p:sp>
        <p:sp>
          <p:nvSpPr>
            <p:cNvPr id="30" name="Formă liberă: Formă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pPr rtl="0"/>
              <a:endParaRPr lang="ro-RO" noProof="0">
                <a:latin typeface="Arial" panose="020B0604020202020204" pitchFamily="34" charset="0"/>
              </a:endParaRPr>
            </a:p>
          </p:txBody>
        </p:sp>
        <p:sp>
          <p:nvSpPr>
            <p:cNvPr id="31" name="Formă liberă: Formă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pPr rtl="0"/>
              <a:endParaRPr lang="ro-RO" noProof="0">
                <a:latin typeface="Arial" panose="020B0604020202020204" pitchFamily="34" charset="0"/>
              </a:endParaRPr>
            </a:p>
          </p:txBody>
        </p:sp>
        <p:sp>
          <p:nvSpPr>
            <p:cNvPr id="32" name="Formă liberă: Formă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pPr rtl="0"/>
              <a:endParaRPr lang="ro-RO" noProof="0">
                <a:latin typeface="Arial" panose="020B0604020202020204" pitchFamily="34" charset="0"/>
              </a:endParaRPr>
            </a:p>
          </p:txBody>
        </p:sp>
        <p:sp>
          <p:nvSpPr>
            <p:cNvPr id="33" name="Formă liberă: Formă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pPr rtl="0"/>
              <a:endParaRPr lang="ro-RO" noProof="0">
                <a:latin typeface="Arial" panose="020B0604020202020204" pitchFamily="34" charset="0"/>
              </a:endParaRPr>
            </a:p>
          </p:txBody>
        </p:sp>
        <p:sp>
          <p:nvSpPr>
            <p:cNvPr id="35" name="Formă liberă: Forma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pPr rtl="0"/>
              <a:endParaRPr lang="ro-RO" noProof="0">
                <a:latin typeface="Arial" panose="020B0604020202020204" pitchFamily="34" charset="0"/>
              </a:endParaRPr>
            </a:p>
          </p:txBody>
        </p:sp>
      </p:grpSp>
      <p:sp>
        <p:nvSpPr>
          <p:cNvPr id="2" name="Titlu 1">
            <a:extLst>
              <a:ext uri="{FF2B5EF4-FFF2-40B4-BE49-F238E27FC236}">
                <a16:creationId xmlns:a16="http://schemas.microsoft.com/office/drawing/2014/main" id="{4B92DD61-4420-4806-AA96-2BCD8FCA8CA4}"/>
              </a:ext>
            </a:extLst>
          </p:cNvPr>
          <p:cNvSpPr>
            <a:spLocks noGrp="1"/>
          </p:cNvSpPr>
          <p:nvPr>
            <p:ph type="ctrTitle" hasCustomPrompt="1"/>
          </p:nvPr>
        </p:nvSpPr>
        <p:spPr>
          <a:xfrm rot="21020577">
            <a:off x="630442" y="2818995"/>
            <a:ext cx="4851352" cy="1827069"/>
          </a:xfrm>
        </p:spPr>
        <p:txBody>
          <a:bodyPr rtlCol="0" anchor="ctr" anchorCtr="0">
            <a:normAutofit/>
          </a:bodyPr>
          <a:lstStyle>
            <a:lvl1pPr algn="l">
              <a:defRPr sz="5500">
                <a:solidFill>
                  <a:schemeClr val="bg1"/>
                </a:solidFill>
              </a:defRPr>
            </a:lvl1pPr>
          </a:lstStyle>
          <a:p>
            <a:pPr rtl="0"/>
            <a:r>
              <a:rPr lang="ro-RO" noProof="0"/>
              <a:t>Prezentare</a:t>
            </a:r>
            <a:br>
              <a:rPr lang="ro-RO" noProof="0"/>
            </a:br>
            <a:r>
              <a:rPr lang="ro-RO" noProof="0"/>
              <a:t>Titlu</a:t>
            </a:r>
          </a:p>
        </p:txBody>
      </p:sp>
      <p:sp>
        <p:nvSpPr>
          <p:cNvPr id="23" name="Subtitlu 2">
            <a:extLst>
              <a:ext uri="{FF2B5EF4-FFF2-40B4-BE49-F238E27FC236}">
                <a16:creationId xmlns:a16="http://schemas.microsoft.com/office/drawing/2014/main" id="{EEDE58A0-A534-4BA6-A842-9291BD21B3B3}"/>
              </a:ext>
            </a:extLst>
          </p:cNvPr>
          <p:cNvSpPr>
            <a:spLocks noGrp="1"/>
          </p:cNvSpPr>
          <p:nvPr>
            <p:ph type="subTitle" idx="1" hasCustomPrompt="1"/>
          </p:nvPr>
        </p:nvSpPr>
        <p:spPr>
          <a:xfrm rot="853085">
            <a:off x="7075878" y="2826510"/>
            <a:ext cx="4975641" cy="1655762"/>
          </a:xfrm>
        </p:spPr>
        <p:txBody>
          <a:bodyPr rtlCol="0"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o-RO" noProof="0"/>
              <a:t>FACEȚI CLIC PENTRU A EDITA STILUL DE SUBTITLU COORDONATOR</a:t>
            </a:r>
          </a:p>
        </p:txBody>
      </p:sp>
    </p:spTree>
    <p:extLst>
      <p:ext uri="{BB962C8B-B14F-4D97-AF65-F5344CB8AC3E}">
        <p14:creationId xmlns:p14="http://schemas.microsoft.com/office/powerpoint/2010/main" val="65570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ntet secțiune">
    <p:spTree>
      <p:nvGrpSpPr>
        <p:cNvPr id="1" name=""/>
        <p:cNvGrpSpPr/>
        <p:nvPr/>
      </p:nvGrpSpPr>
      <p:grpSpPr>
        <a:xfrm>
          <a:off x="0" y="0"/>
          <a:ext cx="0" cy="0"/>
          <a:chOff x="0" y="0"/>
          <a:chExt cx="0" cy="0"/>
        </a:xfrm>
      </p:grpSpPr>
      <p:grpSp>
        <p:nvGrpSpPr>
          <p:cNvPr id="11" name="Element graf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ormă liberă: Formă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pPr rtl="0"/>
              <a:endParaRPr lang="ro-RO" noProof="0">
                <a:latin typeface="Arial" panose="020B0604020202020204" pitchFamily="34" charset="0"/>
              </a:endParaRPr>
            </a:p>
          </p:txBody>
        </p:sp>
        <p:sp>
          <p:nvSpPr>
            <p:cNvPr id="13" name="Formă liberă: Formă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pPr rtl="0"/>
              <a:endParaRPr lang="ro-RO" noProof="0">
                <a:latin typeface="Arial" panose="020B0604020202020204" pitchFamily="34" charset="0"/>
              </a:endParaRPr>
            </a:p>
          </p:txBody>
        </p:sp>
        <p:sp>
          <p:nvSpPr>
            <p:cNvPr id="14" name="Formă liberă: Formă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pPr rtl="0"/>
              <a:endParaRPr lang="ro-RO" noProof="0">
                <a:latin typeface="Arial" panose="020B0604020202020204" pitchFamily="34" charset="0"/>
              </a:endParaRPr>
            </a:p>
          </p:txBody>
        </p:sp>
      </p:grpSp>
      <p:grpSp>
        <p:nvGrpSpPr>
          <p:cNvPr id="31" name="Element graf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ormă liberă: Formă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ro-RO" noProof="0">
                <a:latin typeface="Arial" panose="020B0604020202020204" pitchFamily="34" charset="0"/>
              </a:endParaRPr>
            </a:p>
          </p:txBody>
        </p:sp>
        <p:sp>
          <p:nvSpPr>
            <p:cNvPr id="33" name="Formă liberă: Formă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ro-RO" noProof="0">
                <a:latin typeface="Arial" panose="020B0604020202020204" pitchFamily="34" charset="0"/>
              </a:endParaRPr>
            </a:p>
          </p:txBody>
        </p:sp>
      </p:grpSp>
      <p:sp>
        <p:nvSpPr>
          <p:cNvPr id="25" name="Element graf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ro-RO" noProof="0">
              <a:latin typeface="Arial" panose="020B0604020202020204" pitchFamily="34" charset="0"/>
            </a:endParaRPr>
          </a:p>
        </p:txBody>
      </p:sp>
      <p:sp>
        <p:nvSpPr>
          <p:cNvPr id="4" name="Substituent dată 3">
            <a:extLst>
              <a:ext uri="{FF2B5EF4-FFF2-40B4-BE49-F238E27FC236}">
                <a16:creationId xmlns:a16="http://schemas.microsoft.com/office/drawing/2014/main" id="{D63B35E6-B4C1-4260-8AE6-951819B05A7A}"/>
              </a:ext>
            </a:extLst>
          </p:cNvPr>
          <p:cNvSpPr>
            <a:spLocks noGrp="1"/>
          </p:cNvSpPr>
          <p:nvPr>
            <p:ph type="dt" sz="half" idx="10"/>
          </p:nvPr>
        </p:nvSpPr>
        <p:spPr/>
        <p:txBody>
          <a:bodyPr rtlCol="0"/>
          <a:lstStyle/>
          <a:p>
            <a:pPr rtl="0"/>
            <a:r>
              <a:rPr lang="ro-RO" noProof="0"/>
              <a:t>ZZ.LL.20XX</a:t>
            </a:r>
          </a:p>
        </p:txBody>
      </p:sp>
      <p:sp>
        <p:nvSpPr>
          <p:cNvPr id="5" name="Substituent subsol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rtlCol="0"/>
          <a:lstStyle/>
          <a:p>
            <a:pPr rtl="0"/>
            <a:r>
              <a:rPr lang="ro-RO" noProof="0"/>
              <a:t>ADĂUGAREA UNUI SUBSOL</a:t>
            </a:r>
          </a:p>
        </p:txBody>
      </p:sp>
      <p:sp>
        <p:nvSpPr>
          <p:cNvPr id="6" name="Substituent număr diapozitiv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rtlCol="0"/>
          <a:lstStyle/>
          <a:p>
            <a:pPr rtl="0"/>
            <a:fld id="{98C0CDE5-970C-4CC4-BF43-0DA127E73E82}" type="slidenum">
              <a:rPr lang="ro-RO" noProof="0" smtClean="0"/>
              <a:t>‹#›</a:t>
            </a:fld>
            <a:endParaRPr lang="ro-RO" noProof="0"/>
          </a:p>
        </p:txBody>
      </p:sp>
      <p:sp>
        <p:nvSpPr>
          <p:cNvPr id="8" name="Element graf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ro-RO" noProof="0">
              <a:latin typeface="Arial" panose="020B0604020202020204" pitchFamily="34" charset="0"/>
            </a:endParaRPr>
          </a:p>
        </p:txBody>
      </p:sp>
      <p:sp>
        <p:nvSpPr>
          <p:cNvPr id="2" name="Titlu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rtlCol="0">
            <a:normAutofit/>
          </a:bodyPr>
          <a:lstStyle>
            <a:lvl1pPr>
              <a:defRPr sz="4000" b="1">
                <a:solidFill>
                  <a:schemeClr val="bg1"/>
                </a:solidFill>
              </a:defRPr>
            </a:lvl1pPr>
          </a:lstStyle>
          <a:p>
            <a:pPr rtl="0"/>
            <a:r>
              <a:rPr lang="ro-RO" noProof="0"/>
              <a:t>Diapozitiv divizor</a:t>
            </a:r>
          </a:p>
        </p:txBody>
      </p:sp>
      <p:grpSp>
        <p:nvGrpSpPr>
          <p:cNvPr id="26" name="Element graf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ormă liberă: Formă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pPr rtl="0"/>
              <a:endParaRPr lang="ro-RO" noProof="0">
                <a:latin typeface="Arial" panose="020B0604020202020204" pitchFamily="34" charset="0"/>
              </a:endParaRPr>
            </a:p>
          </p:txBody>
        </p:sp>
        <p:sp>
          <p:nvSpPr>
            <p:cNvPr id="28" name="Formă liberă: Formă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pPr rtl="0"/>
              <a:endParaRPr lang="ro-RO" noProof="0">
                <a:latin typeface="Arial" panose="020B0604020202020204" pitchFamily="34" charset="0"/>
              </a:endParaRPr>
            </a:p>
          </p:txBody>
        </p:sp>
        <p:sp>
          <p:nvSpPr>
            <p:cNvPr id="29" name="Formă liberă: Formă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pPr rtl="0"/>
              <a:endParaRPr lang="ro-RO" noProof="0">
                <a:latin typeface="Arial" panose="020B0604020202020204" pitchFamily="34" charset="0"/>
              </a:endParaRPr>
            </a:p>
          </p:txBody>
        </p:sp>
        <p:sp>
          <p:nvSpPr>
            <p:cNvPr id="30" name="Formă liberă: Formă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pPr rtl="0"/>
              <a:endParaRPr lang="ro-RO" noProof="0">
                <a:latin typeface="Arial" panose="020B0604020202020204" pitchFamily="34" charset="0"/>
              </a:endParaRPr>
            </a:p>
          </p:txBody>
        </p:sp>
      </p:grpSp>
      <p:sp>
        <p:nvSpPr>
          <p:cNvPr id="21" name="Substituent text 2">
            <a:extLst>
              <a:ext uri="{FF2B5EF4-FFF2-40B4-BE49-F238E27FC236}">
                <a16:creationId xmlns:a16="http://schemas.microsoft.com/office/drawing/2014/main" id="{E88D0B4A-E9EE-4F17-AF07-687763131457}"/>
              </a:ext>
            </a:extLst>
          </p:cNvPr>
          <p:cNvSpPr>
            <a:spLocks noGrp="1"/>
          </p:cNvSpPr>
          <p:nvPr>
            <p:ph type="body" idx="1" hasCustomPrompt="1"/>
          </p:nvPr>
        </p:nvSpPr>
        <p:spPr>
          <a:xfrm>
            <a:off x="3961075" y="3345999"/>
            <a:ext cx="7319700" cy="1500187"/>
          </a:xfrm>
        </p:spPr>
        <p:txBody>
          <a:bodyPr rtlCol="0">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o-RO" noProof="0"/>
              <a:t>Clic pentru editare stiluri text Coordonator</a:t>
            </a:r>
          </a:p>
        </p:txBody>
      </p:sp>
    </p:spTree>
    <p:extLst>
      <p:ext uri="{BB962C8B-B14F-4D97-AF65-F5344CB8AC3E}">
        <p14:creationId xmlns:p14="http://schemas.microsoft.com/office/powerpoint/2010/main" val="1804643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u și conținut">
    <p:spTree>
      <p:nvGrpSpPr>
        <p:cNvPr id="1" name=""/>
        <p:cNvGrpSpPr/>
        <p:nvPr/>
      </p:nvGrpSpPr>
      <p:grpSpPr>
        <a:xfrm>
          <a:off x="0" y="0"/>
          <a:ext cx="0" cy="0"/>
          <a:chOff x="0" y="0"/>
          <a:chExt cx="0" cy="0"/>
        </a:xfrm>
      </p:grpSpPr>
      <p:grpSp>
        <p:nvGrpSpPr>
          <p:cNvPr id="31" name="Element graf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ormă liberă: Formă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ro-RO" noProof="0">
                <a:latin typeface="Arial" panose="020B0604020202020204" pitchFamily="34" charset="0"/>
              </a:endParaRPr>
            </a:p>
          </p:txBody>
        </p:sp>
        <p:sp>
          <p:nvSpPr>
            <p:cNvPr id="33" name="Formă liberă: Formă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ro-RO" noProof="0">
                <a:latin typeface="Arial" panose="020B0604020202020204" pitchFamily="34" charset="0"/>
              </a:endParaRPr>
            </a:p>
          </p:txBody>
        </p:sp>
      </p:grpSp>
      <p:sp>
        <p:nvSpPr>
          <p:cNvPr id="25" name="Element graf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ro-RO" noProof="0">
              <a:latin typeface="Arial" panose="020B0604020202020204" pitchFamily="34" charset="0"/>
            </a:endParaRPr>
          </a:p>
        </p:txBody>
      </p:sp>
      <p:sp>
        <p:nvSpPr>
          <p:cNvPr id="4" name="Substituent dată 3">
            <a:extLst>
              <a:ext uri="{FF2B5EF4-FFF2-40B4-BE49-F238E27FC236}">
                <a16:creationId xmlns:a16="http://schemas.microsoft.com/office/drawing/2014/main" id="{D63B35E6-B4C1-4260-8AE6-951819B05A7A}"/>
              </a:ext>
            </a:extLst>
          </p:cNvPr>
          <p:cNvSpPr>
            <a:spLocks noGrp="1"/>
          </p:cNvSpPr>
          <p:nvPr>
            <p:ph type="dt" sz="half" idx="10"/>
          </p:nvPr>
        </p:nvSpPr>
        <p:spPr/>
        <p:txBody>
          <a:bodyPr rtlCol="0"/>
          <a:lstStyle/>
          <a:p>
            <a:pPr rtl="0"/>
            <a:r>
              <a:rPr lang="ro-RO" noProof="0"/>
              <a:t>ZZ.LL.20XX</a:t>
            </a:r>
          </a:p>
        </p:txBody>
      </p:sp>
      <p:sp>
        <p:nvSpPr>
          <p:cNvPr id="5" name="Substituent subsol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rtlCol="0"/>
          <a:lstStyle/>
          <a:p>
            <a:pPr rtl="0"/>
            <a:r>
              <a:rPr lang="ro-RO" noProof="0"/>
              <a:t>ADĂUGAREA UNUI SUBSOL</a:t>
            </a:r>
          </a:p>
        </p:txBody>
      </p:sp>
      <p:sp>
        <p:nvSpPr>
          <p:cNvPr id="6" name="Substituent număr diapozitiv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rtlCol="0"/>
          <a:lstStyle/>
          <a:p>
            <a:pPr rtl="0"/>
            <a:fld id="{98C0CDE5-970C-4CC4-BF43-0DA127E73E82}" type="slidenum">
              <a:rPr lang="ro-RO" noProof="0" smtClean="0"/>
              <a:t>‹#›</a:t>
            </a:fld>
            <a:endParaRPr lang="ro-RO" noProof="0"/>
          </a:p>
        </p:txBody>
      </p:sp>
      <p:sp>
        <p:nvSpPr>
          <p:cNvPr id="8" name="Element graf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ro-RO" noProof="0">
              <a:latin typeface="Arial" panose="020B0604020202020204" pitchFamily="34" charset="0"/>
            </a:endParaRPr>
          </a:p>
        </p:txBody>
      </p:sp>
      <p:grpSp>
        <p:nvGrpSpPr>
          <p:cNvPr id="26" name="Element graf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ormă liberă: Formă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pPr rtl="0"/>
              <a:endParaRPr lang="ro-RO" noProof="0">
                <a:latin typeface="Arial" panose="020B0604020202020204" pitchFamily="34" charset="0"/>
              </a:endParaRPr>
            </a:p>
          </p:txBody>
        </p:sp>
        <p:sp>
          <p:nvSpPr>
            <p:cNvPr id="28" name="Formă liberă: Formă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pPr rtl="0"/>
              <a:endParaRPr lang="ro-RO" noProof="0">
                <a:latin typeface="Arial" panose="020B0604020202020204" pitchFamily="34" charset="0"/>
              </a:endParaRPr>
            </a:p>
          </p:txBody>
        </p:sp>
        <p:sp>
          <p:nvSpPr>
            <p:cNvPr id="29" name="Formă liberă: Formă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pPr rtl="0"/>
              <a:endParaRPr lang="ro-RO" noProof="0">
                <a:latin typeface="Arial" panose="020B0604020202020204" pitchFamily="34" charset="0"/>
              </a:endParaRPr>
            </a:p>
          </p:txBody>
        </p:sp>
        <p:sp>
          <p:nvSpPr>
            <p:cNvPr id="30" name="Formă liberă: Formă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pPr rtl="0"/>
              <a:endParaRPr lang="ro-RO" noProof="0">
                <a:latin typeface="Arial" panose="020B0604020202020204" pitchFamily="34" charset="0"/>
              </a:endParaRPr>
            </a:p>
          </p:txBody>
        </p:sp>
      </p:grpSp>
      <p:sp>
        <p:nvSpPr>
          <p:cNvPr id="7" name="Titlu 6">
            <a:extLst>
              <a:ext uri="{FF2B5EF4-FFF2-40B4-BE49-F238E27FC236}">
                <a16:creationId xmlns:a16="http://schemas.microsoft.com/office/drawing/2014/main" id="{B3E6E898-94D1-4811-B538-34042349F418}"/>
              </a:ext>
            </a:extLst>
          </p:cNvPr>
          <p:cNvSpPr>
            <a:spLocks noGrp="1"/>
          </p:cNvSpPr>
          <p:nvPr>
            <p:ph type="title" hasCustomPrompt="1"/>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rtl="0"/>
            <a:r>
              <a:rPr lang="ro-RO" noProof="0"/>
              <a:t>Clic pentru editare stil titlu Coordonator</a:t>
            </a:r>
          </a:p>
        </p:txBody>
      </p:sp>
      <p:sp>
        <p:nvSpPr>
          <p:cNvPr id="22" name="Substituent conținut 2">
            <a:extLst>
              <a:ext uri="{FF2B5EF4-FFF2-40B4-BE49-F238E27FC236}">
                <a16:creationId xmlns:a16="http://schemas.microsoft.com/office/drawing/2014/main" id="{6C9B7F00-EB71-4AB0-9B4E-A64B7BB58EC5}"/>
              </a:ext>
            </a:extLst>
          </p:cNvPr>
          <p:cNvSpPr>
            <a:spLocks noGrp="1"/>
          </p:cNvSpPr>
          <p:nvPr>
            <p:ph idx="1" hasCustomPrompt="1"/>
          </p:nvPr>
        </p:nvSpPr>
        <p:spPr>
          <a:xfrm>
            <a:off x="911225" y="1825625"/>
            <a:ext cx="10442575" cy="4351338"/>
          </a:xfrm>
        </p:spPr>
        <p:txBody>
          <a:bodyPr rtlCol="0"/>
          <a:lstStyle/>
          <a:p>
            <a:pPr lvl="0" rtl="0"/>
            <a:r>
              <a:rPr lang="ro-RO" noProof="0"/>
              <a:t>Faceți clic pentru a edita stilurile de text coordonator</a:t>
            </a:r>
          </a:p>
          <a:p>
            <a:pPr lvl="1" rtl="0"/>
            <a:r>
              <a:rPr lang="ro-RO" noProof="0"/>
              <a:t>Al doilea nivel</a:t>
            </a:r>
          </a:p>
          <a:p>
            <a:pPr lvl="2" rtl="0"/>
            <a:r>
              <a:rPr lang="ro-RO" noProof="0"/>
              <a:t>Al treilea nivel</a:t>
            </a:r>
          </a:p>
          <a:p>
            <a:pPr lvl="3" rtl="0"/>
            <a:r>
              <a:rPr lang="ro-RO" noProof="0"/>
              <a:t>Al patrulea nivel</a:t>
            </a:r>
          </a:p>
          <a:p>
            <a:pPr lvl="4" rtl="0"/>
            <a:r>
              <a:rPr lang="ro-RO" noProof="0"/>
              <a:t>Al cincilea nivel</a:t>
            </a:r>
          </a:p>
        </p:txBody>
      </p:sp>
    </p:spTree>
    <p:extLst>
      <p:ext uri="{BB962C8B-B14F-4D97-AF65-F5344CB8AC3E}">
        <p14:creationId xmlns:p14="http://schemas.microsoft.com/office/powerpoint/2010/main" val="99144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ouă tipuri de conținut">
    <p:spTree>
      <p:nvGrpSpPr>
        <p:cNvPr id="1" name=""/>
        <p:cNvGrpSpPr/>
        <p:nvPr/>
      </p:nvGrpSpPr>
      <p:grpSpPr>
        <a:xfrm>
          <a:off x="0" y="0"/>
          <a:ext cx="0" cy="0"/>
          <a:chOff x="0" y="0"/>
          <a:chExt cx="0" cy="0"/>
        </a:xfrm>
      </p:grpSpPr>
      <p:grpSp>
        <p:nvGrpSpPr>
          <p:cNvPr id="31" name="Element graf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ormă liberă: Formă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ro-RO" noProof="0">
                <a:latin typeface="Arial" panose="020B0604020202020204" pitchFamily="34" charset="0"/>
              </a:endParaRPr>
            </a:p>
          </p:txBody>
        </p:sp>
        <p:sp>
          <p:nvSpPr>
            <p:cNvPr id="33" name="Formă liberă: Formă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ro-RO" noProof="0">
                <a:latin typeface="Arial" panose="020B0604020202020204" pitchFamily="34" charset="0"/>
              </a:endParaRPr>
            </a:p>
          </p:txBody>
        </p:sp>
      </p:grpSp>
      <p:sp>
        <p:nvSpPr>
          <p:cNvPr id="25" name="Element graf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ro-RO" noProof="0">
              <a:latin typeface="Arial" panose="020B0604020202020204" pitchFamily="34" charset="0"/>
            </a:endParaRPr>
          </a:p>
        </p:txBody>
      </p:sp>
      <p:sp>
        <p:nvSpPr>
          <p:cNvPr id="4" name="Substituent dată 3">
            <a:extLst>
              <a:ext uri="{FF2B5EF4-FFF2-40B4-BE49-F238E27FC236}">
                <a16:creationId xmlns:a16="http://schemas.microsoft.com/office/drawing/2014/main" id="{D63B35E6-B4C1-4260-8AE6-951819B05A7A}"/>
              </a:ext>
            </a:extLst>
          </p:cNvPr>
          <p:cNvSpPr>
            <a:spLocks noGrp="1"/>
          </p:cNvSpPr>
          <p:nvPr>
            <p:ph type="dt" sz="half" idx="10"/>
          </p:nvPr>
        </p:nvSpPr>
        <p:spPr/>
        <p:txBody>
          <a:bodyPr rtlCol="0"/>
          <a:lstStyle/>
          <a:p>
            <a:pPr rtl="0"/>
            <a:r>
              <a:rPr lang="ro-RO" noProof="0"/>
              <a:t>ZZ.LL.20XX</a:t>
            </a:r>
          </a:p>
        </p:txBody>
      </p:sp>
      <p:sp>
        <p:nvSpPr>
          <p:cNvPr id="5" name="Substituent subsol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rtlCol="0"/>
          <a:lstStyle/>
          <a:p>
            <a:pPr rtl="0"/>
            <a:r>
              <a:rPr lang="ro-RO" noProof="0"/>
              <a:t>ADĂUGAREA UNUI SUBSOL</a:t>
            </a:r>
          </a:p>
        </p:txBody>
      </p:sp>
      <p:sp>
        <p:nvSpPr>
          <p:cNvPr id="6" name="Substituent număr diapozitiv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rtlCol="0"/>
          <a:lstStyle/>
          <a:p>
            <a:pPr rtl="0"/>
            <a:fld id="{98C0CDE5-970C-4CC4-BF43-0DA127E73E82}" type="slidenum">
              <a:rPr lang="ro-RO" noProof="0" smtClean="0"/>
              <a:t>‹#›</a:t>
            </a:fld>
            <a:endParaRPr lang="ro-RO" noProof="0"/>
          </a:p>
        </p:txBody>
      </p:sp>
      <p:sp>
        <p:nvSpPr>
          <p:cNvPr id="8" name="Element graf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ro-RO" noProof="0">
              <a:latin typeface="Arial" panose="020B0604020202020204" pitchFamily="34" charset="0"/>
            </a:endParaRPr>
          </a:p>
        </p:txBody>
      </p:sp>
      <p:grpSp>
        <p:nvGrpSpPr>
          <p:cNvPr id="26" name="Element graf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ormă liberă: Formă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pPr rtl="0"/>
              <a:endParaRPr lang="ro-RO" noProof="0">
                <a:latin typeface="Arial" panose="020B0604020202020204" pitchFamily="34" charset="0"/>
              </a:endParaRPr>
            </a:p>
          </p:txBody>
        </p:sp>
        <p:sp>
          <p:nvSpPr>
            <p:cNvPr id="28" name="Formă liberă: Formă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pPr rtl="0"/>
              <a:endParaRPr lang="ro-RO" noProof="0">
                <a:latin typeface="Arial" panose="020B0604020202020204" pitchFamily="34" charset="0"/>
              </a:endParaRPr>
            </a:p>
          </p:txBody>
        </p:sp>
        <p:sp>
          <p:nvSpPr>
            <p:cNvPr id="29" name="Formă liberă: Formă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pPr rtl="0"/>
              <a:endParaRPr lang="ro-RO" noProof="0">
                <a:latin typeface="Arial" panose="020B0604020202020204" pitchFamily="34" charset="0"/>
              </a:endParaRPr>
            </a:p>
          </p:txBody>
        </p:sp>
        <p:sp>
          <p:nvSpPr>
            <p:cNvPr id="30" name="Formă liberă: Formă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pPr rtl="0"/>
              <a:endParaRPr lang="ro-RO" noProof="0">
                <a:latin typeface="Arial" panose="020B0604020202020204" pitchFamily="34" charset="0"/>
              </a:endParaRPr>
            </a:p>
          </p:txBody>
        </p:sp>
      </p:grpSp>
      <p:sp>
        <p:nvSpPr>
          <p:cNvPr id="7" name="Titlu 6">
            <a:extLst>
              <a:ext uri="{FF2B5EF4-FFF2-40B4-BE49-F238E27FC236}">
                <a16:creationId xmlns:a16="http://schemas.microsoft.com/office/drawing/2014/main" id="{B3E6E898-94D1-4811-B538-34042349F418}"/>
              </a:ext>
            </a:extLst>
          </p:cNvPr>
          <p:cNvSpPr>
            <a:spLocks noGrp="1"/>
          </p:cNvSpPr>
          <p:nvPr>
            <p:ph type="title" hasCustomPrompt="1"/>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rtl="0"/>
            <a:r>
              <a:rPr lang="ro-RO" noProof="0"/>
              <a:t>Clic pentru editare stil titlu Coordonator</a:t>
            </a:r>
          </a:p>
        </p:txBody>
      </p:sp>
      <p:sp>
        <p:nvSpPr>
          <p:cNvPr id="17" name="Substituent conținut 2">
            <a:extLst>
              <a:ext uri="{FF2B5EF4-FFF2-40B4-BE49-F238E27FC236}">
                <a16:creationId xmlns:a16="http://schemas.microsoft.com/office/drawing/2014/main" id="{F2DC463F-D8D9-4961-B44E-0CCDE38BA290}"/>
              </a:ext>
            </a:extLst>
          </p:cNvPr>
          <p:cNvSpPr>
            <a:spLocks noGrp="1"/>
          </p:cNvSpPr>
          <p:nvPr>
            <p:ph sz="half" idx="1" hasCustomPrompt="1"/>
          </p:nvPr>
        </p:nvSpPr>
        <p:spPr>
          <a:xfrm>
            <a:off x="838200" y="1825625"/>
            <a:ext cx="5181600" cy="3976085"/>
          </a:xfrm>
        </p:spPr>
        <p:txBody>
          <a:bodyPr rtlCol="0"/>
          <a:lstStyle/>
          <a:p>
            <a:pPr lvl="0" rtl="0"/>
            <a:r>
              <a:rPr lang="ro-RO" noProof="0"/>
              <a:t>Faceți clic pentru a edita stilurile de text coordonator</a:t>
            </a:r>
          </a:p>
          <a:p>
            <a:pPr lvl="1" rtl="0"/>
            <a:r>
              <a:rPr lang="ro-RO" noProof="0"/>
              <a:t>Al doilea nivel</a:t>
            </a:r>
          </a:p>
          <a:p>
            <a:pPr lvl="2" rtl="0"/>
            <a:r>
              <a:rPr lang="ro-RO" noProof="0"/>
              <a:t>Al treilea nivel</a:t>
            </a:r>
          </a:p>
          <a:p>
            <a:pPr lvl="3" rtl="0"/>
            <a:r>
              <a:rPr lang="ro-RO" noProof="0"/>
              <a:t>Al patrulea nivel</a:t>
            </a:r>
          </a:p>
          <a:p>
            <a:pPr lvl="4" rtl="0"/>
            <a:r>
              <a:rPr lang="ro-RO" noProof="0"/>
              <a:t>Al cincilea nivel</a:t>
            </a:r>
          </a:p>
        </p:txBody>
      </p:sp>
      <p:sp>
        <p:nvSpPr>
          <p:cNvPr id="18" name="Substituent conținut 3">
            <a:extLst>
              <a:ext uri="{FF2B5EF4-FFF2-40B4-BE49-F238E27FC236}">
                <a16:creationId xmlns:a16="http://schemas.microsoft.com/office/drawing/2014/main" id="{5DB1D622-84A6-489A-91BE-DF1D23C03B54}"/>
              </a:ext>
            </a:extLst>
          </p:cNvPr>
          <p:cNvSpPr>
            <a:spLocks noGrp="1"/>
          </p:cNvSpPr>
          <p:nvPr>
            <p:ph sz="half" idx="2" hasCustomPrompt="1"/>
          </p:nvPr>
        </p:nvSpPr>
        <p:spPr>
          <a:xfrm>
            <a:off x="6172200" y="1825625"/>
            <a:ext cx="5181600" cy="3976085"/>
          </a:xfrm>
        </p:spPr>
        <p:txBody>
          <a:bodyPr rtlCol="0"/>
          <a:lstStyle/>
          <a:p>
            <a:pPr lvl="0" rtl="0"/>
            <a:r>
              <a:rPr lang="ro-RO" noProof="0"/>
              <a:t>Faceți clic pentru a edita stilurile de text coordonator</a:t>
            </a:r>
          </a:p>
          <a:p>
            <a:pPr lvl="1" rtl="0"/>
            <a:r>
              <a:rPr lang="ro-RO" noProof="0"/>
              <a:t>Al doilea nivel</a:t>
            </a:r>
          </a:p>
          <a:p>
            <a:pPr lvl="2" rtl="0"/>
            <a:r>
              <a:rPr lang="ro-RO" noProof="0"/>
              <a:t>Al treilea nivel</a:t>
            </a:r>
          </a:p>
          <a:p>
            <a:pPr lvl="3" rtl="0"/>
            <a:r>
              <a:rPr lang="ro-RO" noProof="0"/>
              <a:t>Al patrulea nivel</a:t>
            </a:r>
          </a:p>
          <a:p>
            <a:pPr lvl="4" rtl="0"/>
            <a:r>
              <a:rPr lang="ro-RO" noProof="0"/>
              <a:t>Al cincilea nivel</a:t>
            </a:r>
          </a:p>
        </p:txBody>
      </p:sp>
    </p:spTree>
    <p:extLst>
      <p:ext uri="{BB962C8B-B14F-4D97-AF65-F5344CB8AC3E}">
        <p14:creationId xmlns:p14="http://schemas.microsoft.com/office/powerpoint/2010/main" val="101366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ație">
    <p:spTree>
      <p:nvGrpSpPr>
        <p:cNvPr id="1" name=""/>
        <p:cNvGrpSpPr/>
        <p:nvPr/>
      </p:nvGrpSpPr>
      <p:grpSpPr>
        <a:xfrm>
          <a:off x="0" y="0"/>
          <a:ext cx="0" cy="0"/>
          <a:chOff x="0" y="0"/>
          <a:chExt cx="0" cy="0"/>
        </a:xfrm>
      </p:grpSpPr>
      <p:grpSp>
        <p:nvGrpSpPr>
          <p:cNvPr id="31" name="Element graf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ormă liberă: Formă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ro-RO" noProof="0">
                <a:latin typeface="Arial" panose="020B0604020202020204" pitchFamily="34" charset="0"/>
              </a:endParaRPr>
            </a:p>
          </p:txBody>
        </p:sp>
        <p:sp>
          <p:nvSpPr>
            <p:cNvPr id="33" name="Formă liberă: Formă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ro-RO" noProof="0">
                <a:latin typeface="Arial" panose="020B0604020202020204" pitchFamily="34" charset="0"/>
              </a:endParaRPr>
            </a:p>
          </p:txBody>
        </p:sp>
      </p:grpSp>
      <p:sp>
        <p:nvSpPr>
          <p:cNvPr id="25" name="Element graf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ro-RO" noProof="0">
              <a:latin typeface="Arial" panose="020B0604020202020204" pitchFamily="34" charset="0"/>
            </a:endParaRPr>
          </a:p>
        </p:txBody>
      </p:sp>
      <p:sp>
        <p:nvSpPr>
          <p:cNvPr id="4" name="Substituent dată 3">
            <a:extLst>
              <a:ext uri="{FF2B5EF4-FFF2-40B4-BE49-F238E27FC236}">
                <a16:creationId xmlns:a16="http://schemas.microsoft.com/office/drawing/2014/main" id="{D63B35E6-B4C1-4260-8AE6-951819B05A7A}"/>
              </a:ext>
            </a:extLst>
          </p:cNvPr>
          <p:cNvSpPr>
            <a:spLocks noGrp="1"/>
          </p:cNvSpPr>
          <p:nvPr>
            <p:ph type="dt" sz="half" idx="10"/>
          </p:nvPr>
        </p:nvSpPr>
        <p:spPr/>
        <p:txBody>
          <a:bodyPr rtlCol="0"/>
          <a:lstStyle/>
          <a:p>
            <a:pPr rtl="0"/>
            <a:r>
              <a:rPr lang="ro-RO" noProof="0"/>
              <a:t>ZZ.LL.20XX</a:t>
            </a:r>
          </a:p>
        </p:txBody>
      </p:sp>
      <p:sp>
        <p:nvSpPr>
          <p:cNvPr id="5" name="Substituent subsol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rtlCol="0"/>
          <a:lstStyle/>
          <a:p>
            <a:pPr rtl="0"/>
            <a:r>
              <a:rPr lang="ro-RO" noProof="0"/>
              <a:t>ADĂUGAREA UNUI SUBSOL</a:t>
            </a:r>
          </a:p>
        </p:txBody>
      </p:sp>
      <p:sp>
        <p:nvSpPr>
          <p:cNvPr id="6" name="Substituent număr diapozitiv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rtlCol="0"/>
          <a:lstStyle/>
          <a:p>
            <a:pPr rtl="0"/>
            <a:fld id="{98C0CDE5-970C-4CC4-BF43-0DA127E73E82}" type="slidenum">
              <a:rPr lang="ro-RO" noProof="0" smtClean="0"/>
              <a:t>‹#›</a:t>
            </a:fld>
            <a:endParaRPr lang="ro-RO" noProof="0"/>
          </a:p>
        </p:txBody>
      </p:sp>
      <p:sp>
        <p:nvSpPr>
          <p:cNvPr id="8" name="Element graf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ro-RO" noProof="0">
              <a:latin typeface="Arial" panose="020B0604020202020204" pitchFamily="34" charset="0"/>
            </a:endParaRPr>
          </a:p>
        </p:txBody>
      </p:sp>
      <p:grpSp>
        <p:nvGrpSpPr>
          <p:cNvPr id="26" name="Element graf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ormă liberă: Formă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pPr rtl="0"/>
              <a:endParaRPr lang="ro-RO" noProof="0">
                <a:latin typeface="Arial" panose="020B0604020202020204" pitchFamily="34" charset="0"/>
              </a:endParaRPr>
            </a:p>
          </p:txBody>
        </p:sp>
        <p:sp>
          <p:nvSpPr>
            <p:cNvPr id="28" name="Formă liberă: Formă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pPr rtl="0"/>
              <a:endParaRPr lang="ro-RO" noProof="0">
                <a:latin typeface="Arial" panose="020B0604020202020204" pitchFamily="34" charset="0"/>
              </a:endParaRPr>
            </a:p>
          </p:txBody>
        </p:sp>
        <p:sp>
          <p:nvSpPr>
            <p:cNvPr id="29" name="Formă liberă: Formă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pPr rtl="0"/>
              <a:endParaRPr lang="ro-RO" noProof="0">
                <a:latin typeface="Arial" panose="020B0604020202020204" pitchFamily="34" charset="0"/>
              </a:endParaRPr>
            </a:p>
          </p:txBody>
        </p:sp>
        <p:sp>
          <p:nvSpPr>
            <p:cNvPr id="30" name="Formă liberă: Formă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pPr rtl="0"/>
              <a:endParaRPr lang="ro-RO" noProof="0">
                <a:latin typeface="Arial" panose="020B0604020202020204" pitchFamily="34" charset="0"/>
              </a:endParaRPr>
            </a:p>
          </p:txBody>
        </p:sp>
      </p:grpSp>
      <p:sp>
        <p:nvSpPr>
          <p:cNvPr id="7" name="Titlu 6">
            <a:extLst>
              <a:ext uri="{FF2B5EF4-FFF2-40B4-BE49-F238E27FC236}">
                <a16:creationId xmlns:a16="http://schemas.microsoft.com/office/drawing/2014/main" id="{B3E6E898-94D1-4811-B538-34042349F418}"/>
              </a:ext>
            </a:extLst>
          </p:cNvPr>
          <p:cNvSpPr>
            <a:spLocks noGrp="1"/>
          </p:cNvSpPr>
          <p:nvPr>
            <p:ph type="title" hasCustomPrompt="1"/>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rtl="0"/>
            <a:r>
              <a:rPr lang="ro-RO" noProof="0"/>
              <a:t>Clic pentru editare stil titlu Coordonator</a:t>
            </a:r>
          </a:p>
        </p:txBody>
      </p:sp>
      <p:sp>
        <p:nvSpPr>
          <p:cNvPr id="17" name="Substituent text 2">
            <a:extLst>
              <a:ext uri="{FF2B5EF4-FFF2-40B4-BE49-F238E27FC236}">
                <a16:creationId xmlns:a16="http://schemas.microsoft.com/office/drawing/2014/main" id="{5A6B27D7-F5EE-4688-B64B-CDC996CB368E}"/>
              </a:ext>
            </a:extLst>
          </p:cNvPr>
          <p:cNvSpPr>
            <a:spLocks noGrp="1"/>
          </p:cNvSpPr>
          <p:nvPr>
            <p:ph type="body" idx="1" hasCustomPrompt="1"/>
          </p:nvPr>
        </p:nvSpPr>
        <p:spPr>
          <a:xfrm>
            <a:off x="839788" y="1942689"/>
            <a:ext cx="5157787" cy="562385"/>
          </a:xfrm>
        </p:spPr>
        <p:txBody>
          <a:bodyPr rtlCol="0"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o-RO" noProof="0"/>
              <a:t>Faceți clic pentru a edita stilurile de text coordonator</a:t>
            </a:r>
          </a:p>
        </p:txBody>
      </p:sp>
      <p:sp>
        <p:nvSpPr>
          <p:cNvPr id="18" name="Substituent conținut 3">
            <a:extLst>
              <a:ext uri="{FF2B5EF4-FFF2-40B4-BE49-F238E27FC236}">
                <a16:creationId xmlns:a16="http://schemas.microsoft.com/office/drawing/2014/main" id="{9D3AFCF0-98C5-4ECC-A2A6-BA8BA0A64592}"/>
              </a:ext>
            </a:extLst>
          </p:cNvPr>
          <p:cNvSpPr>
            <a:spLocks noGrp="1"/>
          </p:cNvSpPr>
          <p:nvPr>
            <p:ph sz="half" idx="2" hasCustomPrompt="1"/>
          </p:nvPr>
        </p:nvSpPr>
        <p:spPr>
          <a:xfrm>
            <a:off x="839788" y="2638097"/>
            <a:ext cx="5157787" cy="3184634"/>
          </a:xfrm>
        </p:spPr>
        <p:txBody>
          <a:bodyPr rtlCol="0"/>
          <a:lstStyle/>
          <a:p>
            <a:pPr lvl="0" rtl="0"/>
            <a:r>
              <a:rPr lang="ro-RO" noProof="0"/>
              <a:t>Faceți clic pentru a edita stilurile de text coordonator</a:t>
            </a:r>
          </a:p>
          <a:p>
            <a:pPr lvl="1" rtl="0"/>
            <a:r>
              <a:rPr lang="ro-RO" noProof="0"/>
              <a:t>Al doilea nivel</a:t>
            </a:r>
          </a:p>
          <a:p>
            <a:pPr lvl="2" rtl="0"/>
            <a:r>
              <a:rPr lang="ro-RO" noProof="0"/>
              <a:t>Al treilea nivel</a:t>
            </a:r>
          </a:p>
          <a:p>
            <a:pPr lvl="3" rtl="0"/>
            <a:r>
              <a:rPr lang="ro-RO" noProof="0"/>
              <a:t>Al patrulea nivel</a:t>
            </a:r>
          </a:p>
          <a:p>
            <a:pPr lvl="4" rtl="0"/>
            <a:r>
              <a:rPr lang="ro-RO" noProof="0"/>
              <a:t>Al cincilea nivel</a:t>
            </a:r>
          </a:p>
        </p:txBody>
      </p:sp>
      <p:sp>
        <p:nvSpPr>
          <p:cNvPr id="19" name="Substituent text 4">
            <a:extLst>
              <a:ext uri="{FF2B5EF4-FFF2-40B4-BE49-F238E27FC236}">
                <a16:creationId xmlns:a16="http://schemas.microsoft.com/office/drawing/2014/main" id="{3F44E47F-9EE9-414B-B2D8-DD6737905A30}"/>
              </a:ext>
            </a:extLst>
          </p:cNvPr>
          <p:cNvSpPr>
            <a:spLocks noGrp="1"/>
          </p:cNvSpPr>
          <p:nvPr>
            <p:ph type="body" sz="quarter" idx="3" hasCustomPrompt="1"/>
          </p:nvPr>
        </p:nvSpPr>
        <p:spPr>
          <a:xfrm>
            <a:off x="6172200" y="1942689"/>
            <a:ext cx="5183188" cy="562385"/>
          </a:xfrm>
        </p:spPr>
        <p:txBody>
          <a:bodyPr rtlCol="0"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o-RO" noProof="0"/>
              <a:t>Faceți clic pentru a edita stilurile de text coordonator</a:t>
            </a:r>
          </a:p>
        </p:txBody>
      </p:sp>
      <p:sp>
        <p:nvSpPr>
          <p:cNvPr id="20" name="Substituent conținut 5">
            <a:extLst>
              <a:ext uri="{FF2B5EF4-FFF2-40B4-BE49-F238E27FC236}">
                <a16:creationId xmlns:a16="http://schemas.microsoft.com/office/drawing/2014/main" id="{D8D8261D-A3B4-4909-8FCD-D7C160F42D85}"/>
              </a:ext>
            </a:extLst>
          </p:cNvPr>
          <p:cNvSpPr>
            <a:spLocks noGrp="1"/>
          </p:cNvSpPr>
          <p:nvPr>
            <p:ph sz="quarter" idx="4" hasCustomPrompt="1"/>
          </p:nvPr>
        </p:nvSpPr>
        <p:spPr>
          <a:xfrm>
            <a:off x="6172200" y="2638097"/>
            <a:ext cx="5183188" cy="3184634"/>
          </a:xfrm>
        </p:spPr>
        <p:txBody>
          <a:bodyPr rtlCol="0"/>
          <a:lstStyle/>
          <a:p>
            <a:pPr lvl="0" rtl="0"/>
            <a:r>
              <a:rPr lang="ro-RO" noProof="0"/>
              <a:t>Faceți clic pentru a edita stilurile de text coordonator</a:t>
            </a:r>
          </a:p>
          <a:p>
            <a:pPr lvl="1" rtl="0"/>
            <a:r>
              <a:rPr lang="ro-RO" noProof="0"/>
              <a:t>Al doilea nivel</a:t>
            </a:r>
          </a:p>
          <a:p>
            <a:pPr lvl="2" rtl="0"/>
            <a:r>
              <a:rPr lang="ro-RO" noProof="0"/>
              <a:t>Al treilea nivel</a:t>
            </a:r>
          </a:p>
          <a:p>
            <a:pPr lvl="3" rtl="0"/>
            <a:r>
              <a:rPr lang="ro-RO" noProof="0"/>
              <a:t>Al patrulea nivel</a:t>
            </a:r>
          </a:p>
          <a:p>
            <a:pPr lvl="4" rtl="0"/>
            <a:r>
              <a:rPr lang="ro-RO" noProof="0"/>
              <a:t>Al cincilea nivel</a:t>
            </a:r>
          </a:p>
        </p:txBody>
      </p:sp>
    </p:spTree>
    <p:extLst>
      <p:ext uri="{BB962C8B-B14F-4D97-AF65-F5344CB8AC3E}">
        <p14:creationId xmlns:p14="http://schemas.microsoft.com/office/powerpoint/2010/main" val="3915233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ținut cu legendă">
    <p:spTree>
      <p:nvGrpSpPr>
        <p:cNvPr id="1" name=""/>
        <p:cNvGrpSpPr/>
        <p:nvPr/>
      </p:nvGrpSpPr>
      <p:grpSpPr>
        <a:xfrm>
          <a:off x="0" y="0"/>
          <a:ext cx="0" cy="0"/>
          <a:chOff x="0" y="0"/>
          <a:chExt cx="0" cy="0"/>
        </a:xfrm>
      </p:grpSpPr>
      <p:grpSp>
        <p:nvGrpSpPr>
          <p:cNvPr id="11" name="Element graf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ormă liberă: Formă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ro-RO" noProof="0">
                <a:latin typeface="Arial" panose="020B0604020202020204" pitchFamily="34" charset="0"/>
              </a:endParaRPr>
            </a:p>
          </p:txBody>
        </p:sp>
        <p:sp>
          <p:nvSpPr>
            <p:cNvPr id="13" name="Formă liberă: Formă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ro-RO" noProof="0">
                <a:latin typeface="Arial" panose="020B0604020202020204" pitchFamily="34" charset="0"/>
              </a:endParaRPr>
            </a:p>
          </p:txBody>
        </p:sp>
      </p:grpSp>
      <p:sp>
        <p:nvSpPr>
          <p:cNvPr id="4" name="Substituent subsol 3">
            <a:extLst>
              <a:ext uri="{FF2B5EF4-FFF2-40B4-BE49-F238E27FC236}">
                <a16:creationId xmlns:a16="http://schemas.microsoft.com/office/drawing/2014/main" id="{E0C30E6F-5F7C-4623-959A-EDA2C1A2EB4E}"/>
              </a:ext>
            </a:extLst>
          </p:cNvPr>
          <p:cNvSpPr>
            <a:spLocks noGrp="1"/>
          </p:cNvSpPr>
          <p:nvPr>
            <p:ph type="ftr" sz="quarter" idx="11"/>
          </p:nvPr>
        </p:nvSpPr>
        <p:spPr/>
        <p:txBody>
          <a:bodyPr rtlCol="0"/>
          <a:lstStyle/>
          <a:p>
            <a:pPr rtl="0"/>
            <a:r>
              <a:rPr lang="ro-RO" noProof="0"/>
              <a:t>ADĂUGAREA UNUI SUBSOL</a:t>
            </a:r>
          </a:p>
        </p:txBody>
      </p:sp>
      <p:sp>
        <p:nvSpPr>
          <p:cNvPr id="5" name="Substituent număr diapozitiv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rtlCol="0"/>
          <a:lstStyle/>
          <a:p>
            <a:pPr rtl="0"/>
            <a:fld id="{98C0CDE5-970C-4CC4-BF43-0DA127E73E82}" type="slidenum">
              <a:rPr lang="ro-RO" noProof="0" smtClean="0"/>
              <a:t>‹#›</a:t>
            </a:fld>
            <a:endParaRPr lang="ro-RO" noProof="0"/>
          </a:p>
        </p:txBody>
      </p:sp>
      <p:sp>
        <p:nvSpPr>
          <p:cNvPr id="6" name="Element graf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ro-RO" noProof="0">
              <a:latin typeface="Arial" panose="020B0604020202020204" pitchFamily="34" charset="0"/>
            </a:endParaRPr>
          </a:p>
        </p:txBody>
      </p:sp>
      <p:sp>
        <p:nvSpPr>
          <p:cNvPr id="7" name="Element graf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ro-RO" noProof="0">
              <a:latin typeface="Arial" panose="020B0604020202020204" pitchFamily="34" charset="0"/>
            </a:endParaRPr>
          </a:p>
        </p:txBody>
      </p:sp>
      <p:sp>
        <p:nvSpPr>
          <p:cNvPr id="27" name="Formă liberă: Formă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pPr rtl="0"/>
            <a:endParaRPr lang="ro-RO" noProof="0">
              <a:latin typeface="Arial" panose="020B0604020202020204" pitchFamily="34" charset="0"/>
            </a:endParaRPr>
          </a:p>
        </p:txBody>
      </p:sp>
      <p:sp>
        <p:nvSpPr>
          <p:cNvPr id="28" name="Formă liberă: Formă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pPr rtl="0"/>
            <a:endParaRPr lang="ro-RO" noProof="0">
              <a:latin typeface="Arial" panose="020B0604020202020204" pitchFamily="34" charset="0"/>
            </a:endParaRPr>
          </a:p>
        </p:txBody>
      </p:sp>
      <p:sp>
        <p:nvSpPr>
          <p:cNvPr id="16" name="Substituent conținut 2">
            <a:extLst>
              <a:ext uri="{FF2B5EF4-FFF2-40B4-BE49-F238E27FC236}">
                <a16:creationId xmlns:a16="http://schemas.microsoft.com/office/drawing/2014/main" id="{9E80D7DF-92B2-4A46-AA79-DDC69AC8A8EE}"/>
              </a:ext>
            </a:extLst>
          </p:cNvPr>
          <p:cNvSpPr>
            <a:spLocks noGrp="1"/>
          </p:cNvSpPr>
          <p:nvPr>
            <p:ph idx="1" hasCustomPrompt="1"/>
          </p:nvPr>
        </p:nvSpPr>
        <p:spPr>
          <a:xfrm>
            <a:off x="5180012" y="1347788"/>
            <a:ext cx="6172200" cy="4330539"/>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ro-RO" noProof="0"/>
              <a:t>Faceți clic pentru a edita stilurile de text coordonator</a:t>
            </a:r>
          </a:p>
          <a:p>
            <a:pPr lvl="1" rtl="0"/>
            <a:r>
              <a:rPr lang="ro-RO" noProof="0"/>
              <a:t>Al doilea nivel</a:t>
            </a:r>
          </a:p>
          <a:p>
            <a:pPr lvl="2" rtl="0"/>
            <a:r>
              <a:rPr lang="ro-RO" noProof="0"/>
              <a:t>Al treilea nivel</a:t>
            </a:r>
          </a:p>
          <a:p>
            <a:pPr lvl="3" rtl="0"/>
            <a:r>
              <a:rPr lang="ro-RO" noProof="0"/>
              <a:t>Al patrulea nivel</a:t>
            </a:r>
          </a:p>
          <a:p>
            <a:pPr lvl="4" rtl="0"/>
            <a:r>
              <a:rPr lang="ro-RO" noProof="0"/>
              <a:t>Al cincilea nivel</a:t>
            </a:r>
          </a:p>
        </p:txBody>
      </p:sp>
      <p:sp>
        <p:nvSpPr>
          <p:cNvPr id="19" name="Substituent text 3">
            <a:extLst>
              <a:ext uri="{FF2B5EF4-FFF2-40B4-BE49-F238E27FC236}">
                <a16:creationId xmlns:a16="http://schemas.microsoft.com/office/drawing/2014/main" id="{F0A242F9-0019-4B57-A03D-285B738367AC}"/>
              </a:ext>
            </a:extLst>
          </p:cNvPr>
          <p:cNvSpPr>
            <a:spLocks noGrp="1"/>
          </p:cNvSpPr>
          <p:nvPr>
            <p:ph type="body" sz="half" idx="2" hasCustomPrompt="1"/>
          </p:nvPr>
        </p:nvSpPr>
        <p:spPr>
          <a:xfrm>
            <a:off x="839788" y="2806262"/>
            <a:ext cx="3932237" cy="2872065"/>
          </a:xfrm>
          <a:gradFill>
            <a:gsLst>
              <a:gs pos="0">
                <a:schemeClr val="tx2"/>
              </a:gs>
              <a:gs pos="100000">
                <a:schemeClr val="tx1"/>
              </a:gs>
            </a:gsLst>
            <a:lin ang="10800000" scaled="1"/>
          </a:gradFill>
        </p:spPr>
        <p:txBody>
          <a:bodyPr lIns="274320" rtlCol="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o-RO" noProof="0"/>
              <a:t>Clic pentru editare stiluri text Coordonator</a:t>
            </a:r>
          </a:p>
        </p:txBody>
      </p:sp>
      <p:sp>
        <p:nvSpPr>
          <p:cNvPr id="2" name="Titlu 1">
            <a:extLst>
              <a:ext uri="{FF2B5EF4-FFF2-40B4-BE49-F238E27FC236}">
                <a16:creationId xmlns:a16="http://schemas.microsoft.com/office/drawing/2014/main" id="{94A01F06-84A3-407F-8D89-167A9D402359}"/>
              </a:ext>
            </a:extLst>
          </p:cNvPr>
          <p:cNvSpPr>
            <a:spLocks noGrp="1"/>
          </p:cNvSpPr>
          <p:nvPr>
            <p:ph type="title" hasCustomPrompt="1"/>
          </p:nvPr>
        </p:nvSpPr>
        <p:spPr>
          <a:xfrm rot="21227985">
            <a:off x="857494" y="721373"/>
            <a:ext cx="3918639" cy="1325563"/>
          </a:xfrm>
        </p:spPr>
        <p:txBody>
          <a:bodyPr rtlCol="0"/>
          <a:lstStyle>
            <a:lvl1pPr>
              <a:defRPr>
                <a:solidFill>
                  <a:schemeClr val="bg1"/>
                </a:solidFill>
              </a:defRPr>
            </a:lvl1pPr>
          </a:lstStyle>
          <a:p>
            <a:pPr rtl="0"/>
            <a:r>
              <a:rPr lang="ro-RO" noProof="0"/>
              <a:t>Clic pentru editare stil titlu Coordonator</a:t>
            </a:r>
          </a:p>
        </p:txBody>
      </p:sp>
    </p:spTree>
    <p:extLst>
      <p:ext uri="{BB962C8B-B14F-4D97-AF65-F5344CB8AC3E}">
        <p14:creationId xmlns:p14="http://schemas.microsoft.com/office/powerpoint/2010/main" val="199802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Diapozitiv diagramă">
    <p:spTree>
      <p:nvGrpSpPr>
        <p:cNvPr id="1" name=""/>
        <p:cNvGrpSpPr/>
        <p:nvPr/>
      </p:nvGrpSpPr>
      <p:grpSpPr>
        <a:xfrm>
          <a:off x="0" y="0"/>
          <a:ext cx="0" cy="0"/>
          <a:chOff x="0" y="0"/>
          <a:chExt cx="0" cy="0"/>
        </a:xfrm>
      </p:grpSpPr>
      <p:grpSp>
        <p:nvGrpSpPr>
          <p:cNvPr id="11" name="Element graf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ormă liberă: Formă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ro-RO" noProof="0">
                <a:latin typeface="Arial" panose="020B0604020202020204" pitchFamily="34" charset="0"/>
              </a:endParaRPr>
            </a:p>
          </p:txBody>
        </p:sp>
        <p:sp>
          <p:nvSpPr>
            <p:cNvPr id="13" name="Formă liberă: Formă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ro-RO" noProof="0">
                <a:latin typeface="Arial" panose="020B0604020202020204" pitchFamily="34" charset="0"/>
              </a:endParaRPr>
            </a:p>
          </p:txBody>
        </p:sp>
      </p:grpSp>
      <p:sp>
        <p:nvSpPr>
          <p:cNvPr id="4" name="Substituent subsol 3">
            <a:extLst>
              <a:ext uri="{FF2B5EF4-FFF2-40B4-BE49-F238E27FC236}">
                <a16:creationId xmlns:a16="http://schemas.microsoft.com/office/drawing/2014/main" id="{E0C30E6F-5F7C-4623-959A-EDA2C1A2EB4E}"/>
              </a:ext>
            </a:extLst>
          </p:cNvPr>
          <p:cNvSpPr>
            <a:spLocks noGrp="1"/>
          </p:cNvSpPr>
          <p:nvPr>
            <p:ph type="ftr" sz="quarter" idx="11"/>
          </p:nvPr>
        </p:nvSpPr>
        <p:spPr/>
        <p:txBody>
          <a:bodyPr rtlCol="0"/>
          <a:lstStyle/>
          <a:p>
            <a:pPr rtl="0"/>
            <a:r>
              <a:rPr lang="ro-RO" noProof="0"/>
              <a:t>ADĂUGAREA UNUI SUBSOL</a:t>
            </a:r>
          </a:p>
        </p:txBody>
      </p:sp>
      <p:sp>
        <p:nvSpPr>
          <p:cNvPr id="5" name="Substituent număr diapozitiv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rtlCol="0"/>
          <a:lstStyle/>
          <a:p>
            <a:pPr rtl="0"/>
            <a:fld id="{98C0CDE5-970C-4CC4-BF43-0DA127E73E82}" type="slidenum">
              <a:rPr lang="ro-RO" noProof="0" smtClean="0"/>
              <a:t>‹#›</a:t>
            </a:fld>
            <a:endParaRPr lang="ro-RO" noProof="0"/>
          </a:p>
        </p:txBody>
      </p:sp>
      <p:sp>
        <p:nvSpPr>
          <p:cNvPr id="6" name="Element graf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ro-RO" noProof="0">
              <a:latin typeface="Arial" panose="020B0604020202020204" pitchFamily="34" charset="0"/>
            </a:endParaRPr>
          </a:p>
        </p:txBody>
      </p:sp>
      <p:sp>
        <p:nvSpPr>
          <p:cNvPr id="7" name="Element graf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ro-RO" noProof="0">
              <a:latin typeface="Arial" panose="020B0604020202020204" pitchFamily="34" charset="0"/>
            </a:endParaRPr>
          </a:p>
        </p:txBody>
      </p:sp>
      <p:sp>
        <p:nvSpPr>
          <p:cNvPr id="27" name="Formă liberă: Formă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pPr rtl="0"/>
            <a:endParaRPr lang="ro-RO" noProof="0">
              <a:latin typeface="Arial" panose="020B0604020202020204" pitchFamily="34" charset="0"/>
            </a:endParaRPr>
          </a:p>
        </p:txBody>
      </p:sp>
      <p:sp>
        <p:nvSpPr>
          <p:cNvPr id="28" name="Formă liberă: Formă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pPr rtl="0"/>
            <a:endParaRPr lang="ro-RO" noProof="0">
              <a:latin typeface="Arial" panose="020B0604020202020204" pitchFamily="34" charset="0"/>
            </a:endParaRPr>
          </a:p>
        </p:txBody>
      </p:sp>
      <p:sp>
        <p:nvSpPr>
          <p:cNvPr id="17" name="Substituent imagine 2">
            <a:extLst>
              <a:ext uri="{FF2B5EF4-FFF2-40B4-BE49-F238E27FC236}">
                <a16:creationId xmlns:a16="http://schemas.microsoft.com/office/drawing/2014/main" id="{1C9B27A5-4499-4F2B-843D-B4AC979D3003}"/>
              </a:ext>
            </a:extLst>
          </p:cNvPr>
          <p:cNvSpPr>
            <a:spLocks noGrp="1"/>
          </p:cNvSpPr>
          <p:nvPr>
            <p:ph type="pic" idx="13"/>
          </p:nvPr>
        </p:nvSpPr>
        <p:spPr>
          <a:xfrm>
            <a:off x="5183188" y="1347788"/>
            <a:ext cx="6172200" cy="4330539"/>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o-RO" noProof="0"/>
              <a:t>Faceți clic pe pictogramă pentru a adăuga o imagine</a:t>
            </a:r>
          </a:p>
        </p:txBody>
      </p:sp>
      <p:sp>
        <p:nvSpPr>
          <p:cNvPr id="18" name="Substituent text 3">
            <a:extLst>
              <a:ext uri="{FF2B5EF4-FFF2-40B4-BE49-F238E27FC236}">
                <a16:creationId xmlns:a16="http://schemas.microsoft.com/office/drawing/2014/main" id="{4C8F7DBB-2923-48F9-AE53-06CE214A362F}"/>
              </a:ext>
            </a:extLst>
          </p:cNvPr>
          <p:cNvSpPr>
            <a:spLocks noGrp="1"/>
          </p:cNvSpPr>
          <p:nvPr>
            <p:ph type="body" sz="half" idx="2" hasCustomPrompt="1"/>
          </p:nvPr>
        </p:nvSpPr>
        <p:spPr>
          <a:xfrm>
            <a:off x="839788" y="2603601"/>
            <a:ext cx="3932237" cy="3074726"/>
          </a:xfrm>
          <a:gradFill>
            <a:gsLst>
              <a:gs pos="0">
                <a:schemeClr val="tx2"/>
              </a:gs>
              <a:gs pos="100000">
                <a:schemeClr val="tx1"/>
              </a:gs>
            </a:gsLst>
            <a:lin ang="10800000" scaled="1"/>
          </a:gradFill>
        </p:spPr>
        <p:txBody>
          <a:bodyPr lIns="274320" rtlCol="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o-RO" noProof="0"/>
              <a:t>Clic pentru editare stiluri text Coordonator</a:t>
            </a:r>
          </a:p>
        </p:txBody>
      </p:sp>
      <p:sp>
        <p:nvSpPr>
          <p:cNvPr id="2" name="Titlu 1">
            <a:extLst>
              <a:ext uri="{FF2B5EF4-FFF2-40B4-BE49-F238E27FC236}">
                <a16:creationId xmlns:a16="http://schemas.microsoft.com/office/drawing/2014/main" id="{B6AB5B22-678B-4BFD-ABBC-49961466D4A8}"/>
              </a:ext>
            </a:extLst>
          </p:cNvPr>
          <p:cNvSpPr>
            <a:spLocks noGrp="1"/>
          </p:cNvSpPr>
          <p:nvPr>
            <p:ph type="title" hasCustomPrompt="1"/>
          </p:nvPr>
        </p:nvSpPr>
        <p:spPr>
          <a:xfrm rot="21228869">
            <a:off x="857652" y="725128"/>
            <a:ext cx="3833278" cy="1325563"/>
          </a:xfrm>
        </p:spPr>
        <p:txBody>
          <a:bodyPr rtlCol="0"/>
          <a:lstStyle>
            <a:lvl1pPr>
              <a:defRPr>
                <a:solidFill>
                  <a:schemeClr val="bg1"/>
                </a:solidFill>
              </a:defRPr>
            </a:lvl1pPr>
          </a:lstStyle>
          <a:p>
            <a:pPr rtl="0"/>
            <a:r>
              <a:rPr lang="ro-RO" noProof="0"/>
              <a:t>Clic pentru editare stil titlu Coordonator</a:t>
            </a:r>
          </a:p>
        </p:txBody>
      </p:sp>
    </p:spTree>
    <p:extLst>
      <p:ext uri="{BB962C8B-B14F-4D97-AF65-F5344CB8AC3E}">
        <p14:creationId xmlns:p14="http://schemas.microsoft.com/office/powerpoint/2010/main" val="987248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oar titlu">
    <p:spTree>
      <p:nvGrpSpPr>
        <p:cNvPr id="1" name=""/>
        <p:cNvGrpSpPr/>
        <p:nvPr/>
      </p:nvGrpSpPr>
      <p:grpSpPr>
        <a:xfrm>
          <a:off x="0" y="0"/>
          <a:ext cx="0" cy="0"/>
          <a:chOff x="0" y="0"/>
          <a:chExt cx="0" cy="0"/>
        </a:xfrm>
      </p:grpSpPr>
      <p:grpSp>
        <p:nvGrpSpPr>
          <p:cNvPr id="31" name="Element graf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ormă liberă: Formă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ro-RO" noProof="0">
                <a:latin typeface="Arial" panose="020B0604020202020204" pitchFamily="34" charset="0"/>
              </a:endParaRPr>
            </a:p>
          </p:txBody>
        </p:sp>
        <p:sp>
          <p:nvSpPr>
            <p:cNvPr id="33" name="Formă liberă: Formă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ro-RO" noProof="0">
                <a:latin typeface="Arial" panose="020B0604020202020204" pitchFamily="34" charset="0"/>
              </a:endParaRPr>
            </a:p>
          </p:txBody>
        </p:sp>
      </p:grpSp>
      <p:sp>
        <p:nvSpPr>
          <p:cNvPr id="25" name="Element graf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ro-RO" noProof="0">
              <a:latin typeface="Arial" panose="020B0604020202020204" pitchFamily="34" charset="0"/>
            </a:endParaRPr>
          </a:p>
        </p:txBody>
      </p:sp>
      <p:sp>
        <p:nvSpPr>
          <p:cNvPr id="4" name="Substituent dată 3">
            <a:extLst>
              <a:ext uri="{FF2B5EF4-FFF2-40B4-BE49-F238E27FC236}">
                <a16:creationId xmlns:a16="http://schemas.microsoft.com/office/drawing/2014/main" id="{D63B35E6-B4C1-4260-8AE6-951819B05A7A}"/>
              </a:ext>
            </a:extLst>
          </p:cNvPr>
          <p:cNvSpPr>
            <a:spLocks noGrp="1"/>
          </p:cNvSpPr>
          <p:nvPr>
            <p:ph type="dt" sz="half" idx="10"/>
          </p:nvPr>
        </p:nvSpPr>
        <p:spPr/>
        <p:txBody>
          <a:bodyPr rtlCol="0"/>
          <a:lstStyle/>
          <a:p>
            <a:pPr rtl="0"/>
            <a:r>
              <a:rPr lang="ro-RO" noProof="0"/>
              <a:t>ZZ.LL.20XX</a:t>
            </a:r>
          </a:p>
        </p:txBody>
      </p:sp>
      <p:sp>
        <p:nvSpPr>
          <p:cNvPr id="5" name="Substituent subsol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rtlCol="0"/>
          <a:lstStyle/>
          <a:p>
            <a:pPr rtl="0"/>
            <a:r>
              <a:rPr lang="ro-RO" noProof="0"/>
              <a:t>ADĂUGAREA UNUI SUBSOL</a:t>
            </a:r>
          </a:p>
        </p:txBody>
      </p:sp>
      <p:sp>
        <p:nvSpPr>
          <p:cNvPr id="6" name="Substituent număr diapozitiv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rtlCol="0"/>
          <a:lstStyle/>
          <a:p>
            <a:pPr rtl="0"/>
            <a:fld id="{98C0CDE5-970C-4CC4-BF43-0DA127E73E82}" type="slidenum">
              <a:rPr lang="ro-RO" noProof="0" smtClean="0"/>
              <a:t>‹#›</a:t>
            </a:fld>
            <a:endParaRPr lang="ro-RO" noProof="0"/>
          </a:p>
        </p:txBody>
      </p:sp>
      <p:sp>
        <p:nvSpPr>
          <p:cNvPr id="8" name="Element graf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ro-RO" noProof="0">
              <a:latin typeface="Arial" panose="020B0604020202020204" pitchFamily="34" charset="0"/>
            </a:endParaRPr>
          </a:p>
        </p:txBody>
      </p:sp>
      <p:grpSp>
        <p:nvGrpSpPr>
          <p:cNvPr id="26" name="Element graf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ormă liberă: Formă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pPr rtl="0"/>
              <a:endParaRPr lang="ro-RO" noProof="0">
                <a:latin typeface="Arial" panose="020B0604020202020204" pitchFamily="34" charset="0"/>
              </a:endParaRPr>
            </a:p>
          </p:txBody>
        </p:sp>
        <p:sp>
          <p:nvSpPr>
            <p:cNvPr id="28" name="Formă liberă: Formă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pPr rtl="0"/>
              <a:endParaRPr lang="ro-RO" noProof="0">
                <a:latin typeface="Arial" panose="020B0604020202020204" pitchFamily="34" charset="0"/>
              </a:endParaRPr>
            </a:p>
          </p:txBody>
        </p:sp>
        <p:sp>
          <p:nvSpPr>
            <p:cNvPr id="29" name="Formă liberă: Formă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pPr rtl="0"/>
              <a:endParaRPr lang="ro-RO" noProof="0">
                <a:latin typeface="Arial" panose="020B0604020202020204" pitchFamily="34" charset="0"/>
              </a:endParaRPr>
            </a:p>
          </p:txBody>
        </p:sp>
        <p:sp>
          <p:nvSpPr>
            <p:cNvPr id="30" name="Formă liberă: Formă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pPr rtl="0"/>
              <a:endParaRPr lang="ro-RO" noProof="0">
                <a:latin typeface="Arial" panose="020B0604020202020204" pitchFamily="34" charset="0"/>
              </a:endParaRPr>
            </a:p>
          </p:txBody>
        </p:sp>
      </p:grpSp>
      <p:sp>
        <p:nvSpPr>
          <p:cNvPr id="7" name="Titlu 6">
            <a:extLst>
              <a:ext uri="{FF2B5EF4-FFF2-40B4-BE49-F238E27FC236}">
                <a16:creationId xmlns:a16="http://schemas.microsoft.com/office/drawing/2014/main" id="{B3E6E898-94D1-4811-B538-34042349F418}"/>
              </a:ext>
            </a:extLst>
          </p:cNvPr>
          <p:cNvSpPr>
            <a:spLocks noGrp="1"/>
          </p:cNvSpPr>
          <p:nvPr>
            <p:ph type="title" hasCustomPrompt="1"/>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rtl="0"/>
            <a:r>
              <a:rPr lang="ro-RO" noProof="0"/>
              <a:t>Clic pentru editare stil titlu Coordonator</a:t>
            </a:r>
          </a:p>
        </p:txBody>
      </p:sp>
    </p:spTree>
    <p:extLst>
      <p:ext uri="{BB962C8B-B14F-4D97-AF65-F5344CB8AC3E}">
        <p14:creationId xmlns:p14="http://schemas.microsoft.com/office/powerpoint/2010/main" val="224023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Doar titlu">
    <p:spTree>
      <p:nvGrpSpPr>
        <p:cNvPr id="1" name=""/>
        <p:cNvGrpSpPr/>
        <p:nvPr/>
      </p:nvGrpSpPr>
      <p:grpSpPr>
        <a:xfrm>
          <a:off x="0" y="0"/>
          <a:ext cx="0" cy="0"/>
          <a:chOff x="0" y="0"/>
          <a:chExt cx="0" cy="0"/>
        </a:xfrm>
      </p:grpSpPr>
      <p:grpSp>
        <p:nvGrpSpPr>
          <p:cNvPr id="31" name="Element graf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ormă liberă: Formă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ro-RO" noProof="0">
                <a:latin typeface="Arial" panose="020B0604020202020204" pitchFamily="34" charset="0"/>
              </a:endParaRPr>
            </a:p>
          </p:txBody>
        </p:sp>
        <p:sp>
          <p:nvSpPr>
            <p:cNvPr id="33" name="Formă liberă: Formă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ro-RO" noProof="0">
                <a:latin typeface="Arial" panose="020B0604020202020204" pitchFamily="34" charset="0"/>
              </a:endParaRPr>
            </a:p>
          </p:txBody>
        </p:sp>
      </p:grpSp>
      <p:sp>
        <p:nvSpPr>
          <p:cNvPr id="25" name="Element graf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ro-RO" noProof="0">
              <a:latin typeface="Arial" panose="020B0604020202020204" pitchFamily="34" charset="0"/>
            </a:endParaRPr>
          </a:p>
        </p:txBody>
      </p:sp>
      <p:sp>
        <p:nvSpPr>
          <p:cNvPr id="4" name="Substituent dată 3">
            <a:extLst>
              <a:ext uri="{FF2B5EF4-FFF2-40B4-BE49-F238E27FC236}">
                <a16:creationId xmlns:a16="http://schemas.microsoft.com/office/drawing/2014/main" id="{D63B35E6-B4C1-4260-8AE6-951819B05A7A}"/>
              </a:ext>
            </a:extLst>
          </p:cNvPr>
          <p:cNvSpPr>
            <a:spLocks noGrp="1"/>
          </p:cNvSpPr>
          <p:nvPr>
            <p:ph type="dt" sz="half" idx="10"/>
          </p:nvPr>
        </p:nvSpPr>
        <p:spPr/>
        <p:txBody>
          <a:bodyPr rtlCol="0"/>
          <a:lstStyle/>
          <a:p>
            <a:pPr rtl="0"/>
            <a:r>
              <a:rPr lang="ro-RO" noProof="0"/>
              <a:t>ZZ.LL.20XX</a:t>
            </a:r>
          </a:p>
        </p:txBody>
      </p:sp>
      <p:sp>
        <p:nvSpPr>
          <p:cNvPr id="5" name="Substituent subsol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rtlCol="0"/>
          <a:lstStyle/>
          <a:p>
            <a:pPr rtl="0"/>
            <a:r>
              <a:rPr lang="ro-RO" noProof="0"/>
              <a:t>ADĂUGAREA UNUI SUBSOL</a:t>
            </a:r>
          </a:p>
        </p:txBody>
      </p:sp>
      <p:sp>
        <p:nvSpPr>
          <p:cNvPr id="6" name="Substituent număr diapozitiv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rtlCol="0"/>
          <a:lstStyle/>
          <a:p>
            <a:pPr rtl="0"/>
            <a:fld id="{98C0CDE5-970C-4CC4-BF43-0DA127E73E82}" type="slidenum">
              <a:rPr lang="ro-RO" noProof="0" smtClean="0"/>
              <a:t>‹#›</a:t>
            </a:fld>
            <a:endParaRPr lang="ro-RO" noProof="0"/>
          </a:p>
        </p:txBody>
      </p:sp>
      <p:sp>
        <p:nvSpPr>
          <p:cNvPr id="8" name="Element graf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ro-RO" noProof="0">
              <a:latin typeface="Arial" panose="020B0604020202020204" pitchFamily="34" charset="0"/>
            </a:endParaRPr>
          </a:p>
        </p:txBody>
      </p:sp>
      <p:grpSp>
        <p:nvGrpSpPr>
          <p:cNvPr id="26" name="Element graf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ormă liberă: Formă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pPr rtl="0"/>
              <a:endParaRPr lang="ro-RO" noProof="0">
                <a:latin typeface="Arial" panose="020B0604020202020204" pitchFamily="34" charset="0"/>
              </a:endParaRPr>
            </a:p>
          </p:txBody>
        </p:sp>
        <p:sp>
          <p:nvSpPr>
            <p:cNvPr id="28" name="Formă liberă: Formă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pPr rtl="0"/>
              <a:endParaRPr lang="ro-RO" noProof="0">
                <a:latin typeface="Arial" panose="020B0604020202020204" pitchFamily="34" charset="0"/>
              </a:endParaRPr>
            </a:p>
          </p:txBody>
        </p:sp>
        <p:sp>
          <p:nvSpPr>
            <p:cNvPr id="29" name="Formă liberă: Formă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pPr rtl="0"/>
              <a:endParaRPr lang="ro-RO" noProof="0">
                <a:latin typeface="Arial" panose="020B0604020202020204" pitchFamily="34" charset="0"/>
              </a:endParaRPr>
            </a:p>
          </p:txBody>
        </p:sp>
        <p:sp>
          <p:nvSpPr>
            <p:cNvPr id="30" name="Formă liberă: Formă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pPr rtl="0"/>
              <a:endParaRPr lang="ro-RO" noProof="0">
                <a:latin typeface="Arial" panose="020B0604020202020204" pitchFamily="34" charset="0"/>
              </a:endParaRPr>
            </a:p>
          </p:txBody>
        </p:sp>
      </p:grpSp>
      <p:sp>
        <p:nvSpPr>
          <p:cNvPr id="7" name="Titlu 6">
            <a:extLst>
              <a:ext uri="{FF2B5EF4-FFF2-40B4-BE49-F238E27FC236}">
                <a16:creationId xmlns:a16="http://schemas.microsoft.com/office/drawing/2014/main" id="{B3E6E898-94D1-4811-B538-34042349F418}"/>
              </a:ext>
            </a:extLst>
          </p:cNvPr>
          <p:cNvSpPr>
            <a:spLocks noGrp="1"/>
          </p:cNvSpPr>
          <p:nvPr>
            <p:ph type="title" hasCustomPrompt="1"/>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rtl="0"/>
            <a:r>
              <a:rPr lang="ro-RO" noProof="0"/>
              <a:t>Clic pentru editare stil titlu Coordonator</a:t>
            </a:r>
          </a:p>
        </p:txBody>
      </p:sp>
      <p:sp>
        <p:nvSpPr>
          <p:cNvPr id="3" name="Substituent text 2">
            <a:extLst>
              <a:ext uri="{FF2B5EF4-FFF2-40B4-BE49-F238E27FC236}">
                <a16:creationId xmlns:a16="http://schemas.microsoft.com/office/drawing/2014/main" id="{DDA29EA0-54CE-44CE-A619-B63EB6AA2D12}"/>
              </a:ext>
            </a:extLst>
          </p:cNvPr>
          <p:cNvSpPr>
            <a:spLocks noGrp="1"/>
          </p:cNvSpPr>
          <p:nvPr>
            <p:ph type="body" sz="quarter" idx="13" hasCustomPrompt="1"/>
          </p:nvPr>
        </p:nvSpPr>
        <p:spPr>
          <a:xfrm>
            <a:off x="1444441" y="2373246"/>
            <a:ext cx="9303119" cy="2111508"/>
          </a:xfrm>
        </p:spPr>
        <p:txBody>
          <a:bodyPr rtlCol="0" anchor="ctr">
            <a:normAutofit/>
          </a:bodyPr>
          <a:lstStyle>
            <a:lvl1pPr marL="0" indent="0" algn="ctr">
              <a:buNone/>
              <a:defRPr sz="6000"/>
            </a:lvl1pPr>
            <a:lvl2pPr marL="457200" indent="0">
              <a:buNone/>
              <a:defRPr/>
            </a:lvl2pPr>
          </a:lstStyle>
          <a:p>
            <a:pPr lvl="0" rtl="0"/>
            <a:r>
              <a:rPr lang="ro-RO" noProof="0"/>
              <a:t>Clic pentru editare stiluri text Coordonator</a:t>
            </a:r>
          </a:p>
        </p:txBody>
      </p:sp>
    </p:spTree>
    <p:extLst>
      <p:ext uri="{BB962C8B-B14F-4D97-AF65-F5344CB8AC3E}">
        <p14:creationId xmlns:p14="http://schemas.microsoft.com/office/powerpoint/2010/main" val="122552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ntet secțiune cu imagine">
    <p:spTree>
      <p:nvGrpSpPr>
        <p:cNvPr id="1" name=""/>
        <p:cNvGrpSpPr/>
        <p:nvPr/>
      </p:nvGrpSpPr>
      <p:grpSpPr>
        <a:xfrm>
          <a:off x="0" y="0"/>
          <a:ext cx="0" cy="0"/>
          <a:chOff x="0" y="0"/>
          <a:chExt cx="0" cy="0"/>
        </a:xfrm>
      </p:grpSpPr>
      <p:grpSp>
        <p:nvGrpSpPr>
          <p:cNvPr id="11" name="Element graf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ormă liberă: Formă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pPr rtl="0"/>
              <a:endParaRPr lang="ro-RO" noProof="0">
                <a:latin typeface="Arial" panose="020B0604020202020204" pitchFamily="34" charset="0"/>
              </a:endParaRPr>
            </a:p>
          </p:txBody>
        </p:sp>
        <p:sp>
          <p:nvSpPr>
            <p:cNvPr id="13" name="Formă liberă: Formă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pPr rtl="0"/>
              <a:endParaRPr lang="ro-RO" noProof="0">
                <a:latin typeface="Arial" panose="020B0604020202020204" pitchFamily="34" charset="0"/>
              </a:endParaRPr>
            </a:p>
          </p:txBody>
        </p:sp>
        <p:sp>
          <p:nvSpPr>
            <p:cNvPr id="14" name="Formă liberă: Formă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pPr rtl="0"/>
              <a:endParaRPr lang="ro-RO" noProof="0">
                <a:latin typeface="Arial" panose="020B0604020202020204" pitchFamily="34" charset="0"/>
              </a:endParaRPr>
            </a:p>
          </p:txBody>
        </p:sp>
      </p:grpSp>
      <p:grpSp>
        <p:nvGrpSpPr>
          <p:cNvPr id="31" name="Element graf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ormă liberă: Formă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ro-RO" noProof="0">
                <a:latin typeface="Arial" panose="020B0604020202020204" pitchFamily="34" charset="0"/>
              </a:endParaRPr>
            </a:p>
          </p:txBody>
        </p:sp>
        <p:sp>
          <p:nvSpPr>
            <p:cNvPr id="33" name="Formă liberă: Formă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ro-RO" noProof="0">
                <a:latin typeface="Arial" panose="020B0604020202020204" pitchFamily="34" charset="0"/>
              </a:endParaRPr>
            </a:p>
          </p:txBody>
        </p:sp>
      </p:grpSp>
      <p:sp>
        <p:nvSpPr>
          <p:cNvPr id="25" name="Element graf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ro-RO" noProof="0">
              <a:latin typeface="Arial" panose="020B0604020202020204" pitchFamily="34" charset="0"/>
            </a:endParaRPr>
          </a:p>
        </p:txBody>
      </p:sp>
      <p:sp>
        <p:nvSpPr>
          <p:cNvPr id="16" name="Substituent imagine 15">
            <a:extLst>
              <a:ext uri="{FF2B5EF4-FFF2-40B4-BE49-F238E27FC236}">
                <a16:creationId xmlns:a16="http://schemas.microsoft.com/office/drawing/2014/main" id="{18500C30-FF27-4A5C-AA4F-B1D5C57A0F7F}"/>
              </a:ext>
            </a:extLst>
          </p:cNvPr>
          <p:cNvSpPr>
            <a:spLocks noGrp="1"/>
          </p:cNvSpPr>
          <p:nvPr>
            <p:ph type="pic" sz="quarter" idx="13"/>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rtlCol="0" anchor="ctr" anchorCtr="0">
            <a:normAutofit/>
          </a:bodyPr>
          <a:lstStyle>
            <a:lvl1pPr marL="0" indent="0" algn="ctr">
              <a:buNone/>
              <a:defRPr sz="1400"/>
            </a:lvl1pPr>
          </a:lstStyle>
          <a:p>
            <a:pPr rtl="0"/>
            <a:r>
              <a:rPr lang="ro-RO" noProof="0"/>
              <a:t>Faceți clic pe pictogramă pentru a adăuga o imagine</a:t>
            </a:r>
          </a:p>
        </p:txBody>
      </p:sp>
      <p:sp>
        <p:nvSpPr>
          <p:cNvPr id="4" name="Substituent dată 3">
            <a:extLst>
              <a:ext uri="{FF2B5EF4-FFF2-40B4-BE49-F238E27FC236}">
                <a16:creationId xmlns:a16="http://schemas.microsoft.com/office/drawing/2014/main" id="{D63B35E6-B4C1-4260-8AE6-951819B05A7A}"/>
              </a:ext>
            </a:extLst>
          </p:cNvPr>
          <p:cNvSpPr>
            <a:spLocks noGrp="1"/>
          </p:cNvSpPr>
          <p:nvPr>
            <p:ph type="dt" sz="half" idx="10"/>
          </p:nvPr>
        </p:nvSpPr>
        <p:spPr/>
        <p:txBody>
          <a:bodyPr rtlCol="0"/>
          <a:lstStyle/>
          <a:p>
            <a:pPr rtl="0"/>
            <a:r>
              <a:rPr lang="ro-RO" noProof="0"/>
              <a:t>ZZ.LL.20XX</a:t>
            </a:r>
          </a:p>
        </p:txBody>
      </p:sp>
      <p:sp>
        <p:nvSpPr>
          <p:cNvPr id="5" name="Substituent subsol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rtlCol="0"/>
          <a:lstStyle/>
          <a:p>
            <a:pPr rtl="0"/>
            <a:r>
              <a:rPr lang="ro-RO" noProof="0"/>
              <a:t>ADĂUGAREA UNUI SUBSOL</a:t>
            </a:r>
          </a:p>
        </p:txBody>
      </p:sp>
      <p:sp>
        <p:nvSpPr>
          <p:cNvPr id="6" name="Substituent număr diapozitiv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rtlCol="0"/>
          <a:lstStyle/>
          <a:p>
            <a:pPr rtl="0"/>
            <a:fld id="{98C0CDE5-970C-4CC4-BF43-0DA127E73E82}" type="slidenum">
              <a:rPr lang="ro-RO" noProof="0" smtClean="0"/>
              <a:t>‹#›</a:t>
            </a:fld>
            <a:endParaRPr lang="ro-RO" noProof="0"/>
          </a:p>
        </p:txBody>
      </p:sp>
      <p:sp>
        <p:nvSpPr>
          <p:cNvPr id="8" name="Element graf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ro-RO" noProof="0">
              <a:latin typeface="Arial" panose="020B0604020202020204" pitchFamily="34" charset="0"/>
            </a:endParaRPr>
          </a:p>
        </p:txBody>
      </p:sp>
      <p:sp>
        <p:nvSpPr>
          <p:cNvPr id="2" name="Titlu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rtlCol="0">
            <a:normAutofit/>
          </a:bodyPr>
          <a:lstStyle>
            <a:lvl1pPr>
              <a:defRPr sz="4000" b="1">
                <a:solidFill>
                  <a:schemeClr val="bg1"/>
                </a:solidFill>
              </a:defRPr>
            </a:lvl1pPr>
          </a:lstStyle>
          <a:p>
            <a:pPr rtl="0"/>
            <a:r>
              <a:rPr lang="ro-RO" noProof="0"/>
              <a:t>Diapozitiv divizor</a:t>
            </a:r>
          </a:p>
        </p:txBody>
      </p:sp>
      <p:grpSp>
        <p:nvGrpSpPr>
          <p:cNvPr id="26" name="Element graf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ormă liberă: Formă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pPr rtl="0"/>
              <a:endParaRPr lang="ro-RO" noProof="0">
                <a:latin typeface="Arial" panose="020B0604020202020204" pitchFamily="34" charset="0"/>
              </a:endParaRPr>
            </a:p>
          </p:txBody>
        </p:sp>
        <p:sp>
          <p:nvSpPr>
            <p:cNvPr id="28" name="Formă liberă: Formă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pPr rtl="0"/>
              <a:endParaRPr lang="ro-RO" noProof="0">
                <a:latin typeface="Arial" panose="020B0604020202020204" pitchFamily="34" charset="0"/>
              </a:endParaRPr>
            </a:p>
          </p:txBody>
        </p:sp>
        <p:sp>
          <p:nvSpPr>
            <p:cNvPr id="29" name="Formă liberă: Formă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pPr rtl="0"/>
              <a:endParaRPr lang="ro-RO" noProof="0">
                <a:latin typeface="Arial" panose="020B0604020202020204" pitchFamily="34" charset="0"/>
              </a:endParaRPr>
            </a:p>
          </p:txBody>
        </p:sp>
        <p:sp>
          <p:nvSpPr>
            <p:cNvPr id="30" name="Formă liberă: Formă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pPr rtl="0"/>
              <a:endParaRPr lang="ro-RO" noProof="0">
                <a:latin typeface="Arial" panose="020B0604020202020204" pitchFamily="34" charset="0"/>
              </a:endParaRPr>
            </a:p>
          </p:txBody>
        </p:sp>
      </p:grpSp>
    </p:spTree>
    <p:extLst>
      <p:ext uri="{BB962C8B-B14F-4D97-AF65-F5344CB8AC3E}">
        <p14:creationId xmlns:p14="http://schemas.microsoft.com/office/powerpoint/2010/main" val="36520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ecompletat">
    <p:spTree>
      <p:nvGrpSpPr>
        <p:cNvPr id="1" name=""/>
        <p:cNvGrpSpPr/>
        <p:nvPr/>
      </p:nvGrpSpPr>
      <p:grpSpPr>
        <a:xfrm>
          <a:off x="0" y="0"/>
          <a:ext cx="0" cy="0"/>
          <a:chOff x="0" y="0"/>
          <a:chExt cx="0" cy="0"/>
        </a:xfrm>
      </p:grpSpPr>
      <p:grpSp>
        <p:nvGrpSpPr>
          <p:cNvPr id="31" name="Element graf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ormă liberă: Formă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ro-RO" noProof="0">
                <a:latin typeface="Arial" panose="020B0604020202020204" pitchFamily="34" charset="0"/>
              </a:endParaRPr>
            </a:p>
          </p:txBody>
        </p:sp>
        <p:sp>
          <p:nvSpPr>
            <p:cNvPr id="33" name="Formă liberă: Formă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ro-RO" noProof="0">
                <a:latin typeface="Arial" panose="020B0604020202020204" pitchFamily="34" charset="0"/>
              </a:endParaRPr>
            </a:p>
          </p:txBody>
        </p:sp>
      </p:grpSp>
      <p:sp>
        <p:nvSpPr>
          <p:cNvPr id="4" name="Substituent dată 3">
            <a:extLst>
              <a:ext uri="{FF2B5EF4-FFF2-40B4-BE49-F238E27FC236}">
                <a16:creationId xmlns:a16="http://schemas.microsoft.com/office/drawing/2014/main" id="{D63B35E6-B4C1-4260-8AE6-951819B05A7A}"/>
              </a:ext>
            </a:extLst>
          </p:cNvPr>
          <p:cNvSpPr>
            <a:spLocks noGrp="1"/>
          </p:cNvSpPr>
          <p:nvPr>
            <p:ph type="dt" sz="half" idx="10"/>
          </p:nvPr>
        </p:nvSpPr>
        <p:spPr/>
        <p:txBody>
          <a:bodyPr rtlCol="0"/>
          <a:lstStyle/>
          <a:p>
            <a:pPr rtl="0"/>
            <a:r>
              <a:rPr lang="ro-RO" noProof="0"/>
              <a:t>ZZ.LL.20XX</a:t>
            </a:r>
          </a:p>
        </p:txBody>
      </p:sp>
      <p:sp>
        <p:nvSpPr>
          <p:cNvPr id="5" name="Substituent subsol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rtlCol="0"/>
          <a:lstStyle/>
          <a:p>
            <a:pPr rtl="0"/>
            <a:r>
              <a:rPr lang="ro-RO" noProof="0"/>
              <a:t>ADĂUGAREA UNUI SUBSOL</a:t>
            </a:r>
          </a:p>
        </p:txBody>
      </p:sp>
      <p:sp>
        <p:nvSpPr>
          <p:cNvPr id="6" name="Substituent număr diapozitiv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rtlCol="0"/>
          <a:lstStyle/>
          <a:p>
            <a:pPr rtl="0"/>
            <a:fld id="{98C0CDE5-970C-4CC4-BF43-0DA127E73E82}" type="slidenum">
              <a:rPr lang="ro-RO" noProof="0" smtClean="0"/>
              <a:t>‹#›</a:t>
            </a:fld>
            <a:endParaRPr lang="ro-RO" noProof="0"/>
          </a:p>
        </p:txBody>
      </p:sp>
      <p:grpSp>
        <p:nvGrpSpPr>
          <p:cNvPr id="26" name="Element graf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ormă liberă: Formă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pPr rtl="0"/>
              <a:endParaRPr lang="ro-RO" noProof="0">
                <a:latin typeface="Arial" panose="020B0604020202020204" pitchFamily="34" charset="0"/>
              </a:endParaRPr>
            </a:p>
          </p:txBody>
        </p:sp>
        <p:sp>
          <p:nvSpPr>
            <p:cNvPr id="28" name="Formă liberă: Formă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pPr rtl="0"/>
              <a:endParaRPr lang="ro-RO" noProof="0">
                <a:latin typeface="Arial" panose="020B0604020202020204" pitchFamily="34" charset="0"/>
              </a:endParaRPr>
            </a:p>
          </p:txBody>
        </p:sp>
        <p:sp>
          <p:nvSpPr>
            <p:cNvPr id="29" name="Formă liberă: Formă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pPr rtl="0"/>
              <a:endParaRPr lang="ro-RO" noProof="0">
                <a:latin typeface="Arial" panose="020B0604020202020204" pitchFamily="34" charset="0"/>
              </a:endParaRPr>
            </a:p>
          </p:txBody>
        </p:sp>
        <p:sp>
          <p:nvSpPr>
            <p:cNvPr id="30" name="Formă liberă: Formă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pPr rtl="0"/>
              <a:endParaRPr lang="ro-RO" noProof="0">
                <a:latin typeface="Arial" panose="020B0604020202020204" pitchFamily="34" charset="0"/>
              </a:endParaRPr>
            </a:p>
          </p:txBody>
        </p:sp>
      </p:grpSp>
    </p:spTree>
    <p:extLst>
      <p:ext uri="{BB962C8B-B14F-4D97-AF65-F5344CB8AC3E}">
        <p14:creationId xmlns:p14="http://schemas.microsoft.com/office/powerpoint/2010/main" val="2922855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1"/>
        </a:solidFill>
        <a:effectLst/>
      </p:bgPr>
    </p:bg>
    <p:spTree>
      <p:nvGrpSpPr>
        <p:cNvPr id="1" name=""/>
        <p:cNvGrpSpPr/>
        <p:nvPr/>
      </p:nvGrpSpPr>
      <p:grpSpPr>
        <a:xfrm>
          <a:off x="0" y="0"/>
          <a:ext cx="0" cy="0"/>
          <a:chOff x="0" y="0"/>
          <a:chExt cx="0" cy="0"/>
        </a:xfrm>
      </p:grpSpPr>
      <p:sp>
        <p:nvSpPr>
          <p:cNvPr id="4" name="Element grafic 2">
            <a:extLst>
              <a:ext uri="{FF2B5EF4-FFF2-40B4-BE49-F238E27FC236}">
                <a16:creationId xmlns:a16="http://schemas.microsoft.com/office/drawing/2014/main"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pPr rtl="0"/>
            <a:endParaRPr lang="ro-RO" noProof="0">
              <a:latin typeface="Arial" panose="020B0604020202020204" pitchFamily="34" charset="0"/>
            </a:endParaRPr>
          </a:p>
        </p:txBody>
      </p:sp>
      <p:sp>
        <p:nvSpPr>
          <p:cNvPr id="23" name="Substituent text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711200" y="1896003"/>
            <a:ext cx="528638" cy="1092200"/>
          </a:xfrm>
        </p:spPr>
        <p:txBody>
          <a:bodyPr rtlCol="0">
            <a:normAutofit/>
          </a:bodyPr>
          <a:lstStyle>
            <a:lvl1pPr marL="0" indent="0">
              <a:buNone/>
              <a:defRPr sz="7000" b="1">
                <a:solidFill>
                  <a:schemeClr val="accent5"/>
                </a:solidFill>
                <a:latin typeface="+mj-lt"/>
              </a:defRPr>
            </a:lvl1pPr>
          </a:lstStyle>
          <a:p>
            <a:pPr lvl="0" rtl="0"/>
            <a:r>
              <a:rPr lang="ro-RO" noProof="0"/>
              <a:t>1</a:t>
            </a:r>
          </a:p>
        </p:txBody>
      </p:sp>
      <p:sp>
        <p:nvSpPr>
          <p:cNvPr id="26" name="Substituent text 24">
            <a:extLst>
              <a:ext uri="{FF2B5EF4-FFF2-40B4-BE49-F238E27FC236}">
                <a16:creationId xmlns:a16="http://schemas.microsoft.com/office/drawing/2014/main" id="{C8BBE7AC-17E7-4828-A40C-39EED5284E6D}"/>
              </a:ext>
            </a:extLst>
          </p:cNvPr>
          <p:cNvSpPr>
            <a:spLocks noGrp="1"/>
          </p:cNvSpPr>
          <p:nvPr>
            <p:ph type="body" sz="quarter" idx="11" hasCustomPrompt="1"/>
          </p:nvPr>
        </p:nvSpPr>
        <p:spPr>
          <a:xfrm>
            <a:off x="1185863" y="2088090"/>
            <a:ext cx="3103110" cy="800100"/>
          </a:xfrm>
        </p:spPr>
        <p:txBody>
          <a:bodyPr rtlCol="0">
            <a:normAutofit/>
          </a:bodyPr>
          <a:lstStyle>
            <a:lvl1pPr marL="0" indent="0">
              <a:buNone/>
              <a:defRPr sz="2500" b="1">
                <a:solidFill>
                  <a:schemeClr val="tx2"/>
                </a:solidFill>
                <a:latin typeface="+mj-lt"/>
              </a:defRPr>
            </a:lvl1pPr>
          </a:lstStyle>
          <a:p>
            <a:pPr lvl="0" rtl="0"/>
            <a:r>
              <a:rPr lang="ro-RO" noProof="0"/>
              <a:t>Clic pentru editare stiluri text Coordonator</a:t>
            </a:r>
          </a:p>
        </p:txBody>
      </p:sp>
      <p:sp>
        <p:nvSpPr>
          <p:cNvPr id="33" name="Substituent text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4804600" y="1896003"/>
            <a:ext cx="528638" cy="1092200"/>
          </a:xfrm>
        </p:spPr>
        <p:txBody>
          <a:bodyPr rtlCol="0">
            <a:normAutofit/>
          </a:bodyPr>
          <a:lstStyle>
            <a:lvl1pPr marL="0" indent="0">
              <a:buNone/>
              <a:defRPr sz="7000" b="1">
                <a:solidFill>
                  <a:schemeClr val="accent5"/>
                </a:solidFill>
                <a:latin typeface="+mj-lt"/>
              </a:defRPr>
            </a:lvl1pPr>
          </a:lstStyle>
          <a:p>
            <a:pPr lvl="0" rtl="0"/>
            <a:r>
              <a:rPr lang="ro-RO" noProof="0"/>
              <a:t>2</a:t>
            </a:r>
          </a:p>
        </p:txBody>
      </p:sp>
      <p:sp>
        <p:nvSpPr>
          <p:cNvPr id="34" name="Substituent text 24">
            <a:extLst>
              <a:ext uri="{FF2B5EF4-FFF2-40B4-BE49-F238E27FC236}">
                <a16:creationId xmlns:a16="http://schemas.microsoft.com/office/drawing/2014/main" id="{A65257E6-B10F-49C0-862A-53648E3F2D0B}"/>
              </a:ext>
            </a:extLst>
          </p:cNvPr>
          <p:cNvSpPr>
            <a:spLocks noGrp="1"/>
          </p:cNvSpPr>
          <p:nvPr>
            <p:ph type="body" sz="quarter" idx="13" hasCustomPrompt="1"/>
          </p:nvPr>
        </p:nvSpPr>
        <p:spPr>
          <a:xfrm>
            <a:off x="5349603" y="2088090"/>
            <a:ext cx="2243918" cy="800100"/>
          </a:xfrm>
        </p:spPr>
        <p:txBody>
          <a:bodyPr rtlCol="0">
            <a:normAutofit/>
          </a:bodyPr>
          <a:lstStyle>
            <a:lvl1pPr marL="0" indent="0">
              <a:buNone/>
              <a:defRPr sz="2500" b="1">
                <a:solidFill>
                  <a:schemeClr val="tx2"/>
                </a:solidFill>
                <a:latin typeface="+mj-lt"/>
              </a:defRPr>
            </a:lvl1pPr>
          </a:lstStyle>
          <a:p>
            <a:pPr lvl="0" rtl="0"/>
            <a:r>
              <a:rPr lang="ro-RO" noProof="0"/>
              <a:t>Clic pentru editare stiluri text Coordonator</a:t>
            </a:r>
          </a:p>
        </p:txBody>
      </p:sp>
      <p:sp>
        <p:nvSpPr>
          <p:cNvPr id="37" name="Substituent text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7890713" y="1913782"/>
            <a:ext cx="528638" cy="1092200"/>
          </a:xfrm>
        </p:spPr>
        <p:txBody>
          <a:bodyPr rtlCol="0">
            <a:normAutofit/>
          </a:bodyPr>
          <a:lstStyle>
            <a:lvl1pPr marL="0" indent="0">
              <a:buNone/>
              <a:defRPr sz="7000" b="1">
                <a:solidFill>
                  <a:schemeClr val="accent5"/>
                </a:solidFill>
                <a:latin typeface="+mj-lt"/>
              </a:defRPr>
            </a:lvl1pPr>
          </a:lstStyle>
          <a:p>
            <a:pPr lvl="0" rtl="0"/>
            <a:r>
              <a:rPr lang="ro-RO" noProof="0"/>
              <a:t>3</a:t>
            </a:r>
          </a:p>
        </p:txBody>
      </p:sp>
      <p:sp>
        <p:nvSpPr>
          <p:cNvPr id="38" name="Substituent text 24">
            <a:extLst>
              <a:ext uri="{FF2B5EF4-FFF2-40B4-BE49-F238E27FC236}">
                <a16:creationId xmlns:a16="http://schemas.microsoft.com/office/drawing/2014/main" id="{BCE98261-6A42-49F1-B208-2E6C24DFCF83}"/>
              </a:ext>
            </a:extLst>
          </p:cNvPr>
          <p:cNvSpPr>
            <a:spLocks noGrp="1"/>
          </p:cNvSpPr>
          <p:nvPr>
            <p:ph type="body" sz="quarter" idx="15" hasCustomPrompt="1"/>
          </p:nvPr>
        </p:nvSpPr>
        <p:spPr>
          <a:xfrm>
            <a:off x="8435716" y="2105869"/>
            <a:ext cx="2959116" cy="800100"/>
          </a:xfrm>
        </p:spPr>
        <p:txBody>
          <a:bodyPr rtlCol="0">
            <a:normAutofit/>
          </a:bodyPr>
          <a:lstStyle>
            <a:lvl1pPr marL="0" indent="0">
              <a:buNone/>
              <a:defRPr sz="2500" b="1">
                <a:solidFill>
                  <a:schemeClr val="tx2"/>
                </a:solidFill>
                <a:latin typeface="+mj-lt"/>
              </a:defRPr>
            </a:lvl1pPr>
          </a:lstStyle>
          <a:p>
            <a:pPr lvl="0" rtl="0"/>
            <a:r>
              <a:rPr lang="ro-RO" noProof="0"/>
              <a:t>Clic pentru editare stiluri text Coordonator</a:t>
            </a:r>
          </a:p>
        </p:txBody>
      </p:sp>
      <p:sp>
        <p:nvSpPr>
          <p:cNvPr id="40" name="Substituent text 24">
            <a:extLst>
              <a:ext uri="{FF2B5EF4-FFF2-40B4-BE49-F238E27FC236}">
                <a16:creationId xmlns:a16="http://schemas.microsoft.com/office/drawing/2014/main" id="{937F4311-EBEC-44E3-8542-07503B54D770}"/>
              </a:ext>
            </a:extLst>
          </p:cNvPr>
          <p:cNvSpPr>
            <a:spLocks noGrp="1"/>
          </p:cNvSpPr>
          <p:nvPr>
            <p:ph type="body" sz="quarter" idx="16" hasCustomPrompt="1"/>
          </p:nvPr>
        </p:nvSpPr>
        <p:spPr>
          <a:xfrm>
            <a:off x="891723" y="2943573"/>
            <a:ext cx="1698625" cy="800100"/>
          </a:xfrm>
        </p:spPr>
        <p:txBody>
          <a:bodyPr rtlCol="0">
            <a:normAutofit/>
          </a:bodyPr>
          <a:lstStyle>
            <a:lvl1pPr marL="0" indent="0">
              <a:buNone/>
              <a:defRPr sz="1600" b="1">
                <a:solidFill>
                  <a:schemeClr val="accent4"/>
                </a:solidFill>
                <a:latin typeface="Arial" panose="020B0604020202020204" pitchFamily="34" charset="0"/>
              </a:defRPr>
            </a:lvl1pPr>
          </a:lstStyle>
          <a:p>
            <a:pPr lvl="0" rtl="0"/>
            <a:r>
              <a:rPr lang="ro-RO" noProof="0"/>
              <a:t>Clic pentru editare stiluri text Coordonator</a:t>
            </a:r>
          </a:p>
        </p:txBody>
      </p:sp>
      <p:sp>
        <p:nvSpPr>
          <p:cNvPr id="43" name="Substituent text 24">
            <a:extLst>
              <a:ext uri="{FF2B5EF4-FFF2-40B4-BE49-F238E27FC236}">
                <a16:creationId xmlns:a16="http://schemas.microsoft.com/office/drawing/2014/main" id="{FED4B056-A42A-4115-B98D-177B9AFDABFE}"/>
              </a:ext>
            </a:extLst>
          </p:cNvPr>
          <p:cNvSpPr>
            <a:spLocks noGrp="1"/>
          </p:cNvSpPr>
          <p:nvPr>
            <p:ph type="body" sz="quarter" idx="17" hasCustomPrompt="1"/>
          </p:nvPr>
        </p:nvSpPr>
        <p:spPr>
          <a:xfrm>
            <a:off x="2590348" y="2943573"/>
            <a:ext cx="1698625" cy="800100"/>
          </a:xfrm>
        </p:spPr>
        <p:txBody>
          <a:bodyPr rtlCol="0">
            <a:normAutofit/>
          </a:bodyPr>
          <a:lstStyle>
            <a:lvl1pPr marL="0" indent="0">
              <a:buNone/>
              <a:defRPr sz="1600" b="1">
                <a:solidFill>
                  <a:schemeClr val="accent4"/>
                </a:solidFill>
                <a:latin typeface="Arial" panose="020B0604020202020204" pitchFamily="34" charset="0"/>
              </a:defRPr>
            </a:lvl1pPr>
          </a:lstStyle>
          <a:p>
            <a:pPr lvl="0" rtl="0"/>
            <a:r>
              <a:rPr lang="ro-RO" noProof="0"/>
              <a:t>Clic pentru editare stiluri text Coordonator</a:t>
            </a:r>
          </a:p>
        </p:txBody>
      </p:sp>
      <p:sp>
        <p:nvSpPr>
          <p:cNvPr id="45" name="Substituent text 24">
            <a:extLst>
              <a:ext uri="{FF2B5EF4-FFF2-40B4-BE49-F238E27FC236}">
                <a16:creationId xmlns:a16="http://schemas.microsoft.com/office/drawing/2014/main" id="{2D359611-5488-43D7-A2A6-E60DB2E1D872}"/>
              </a:ext>
            </a:extLst>
          </p:cNvPr>
          <p:cNvSpPr>
            <a:spLocks noGrp="1"/>
          </p:cNvSpPr>
          <p:nvPr>
            <p:ph type="body" sz="quarter" idx="18" hasCustomPrompt="1"/>
          </p:nvPr>
        </p:nvSpPr>
        <p:spPr>
          <a:xfrm>
            <a:off x="4794793" y="2943573"/>
            <a:ext cx="1698625" cy="800100"/>
          </a:xfrm>
        </p:spPr>
        <p:txBody>
          <a:bodyPr rtlCol="0">
            <a:normAutofit/>
          </a:bodyPr>
          <a:lstStyle>
            <a:lvl1pPr marL="0" indent="0">
              <a:buNone/>
              <a:defRPr sz="1600" b="1">
                <a:solidFill>
                  <a:schemeClr val="accent4"/>
                </a:solidFill>
                <a:latin typeface="Arial" panose="020B0604020202020204" pitchFamily="34" charset="0"/>
              </a:defRPr>
            </a:lvl1pPr>
          </a:lstStyle>
          <a:p>
            <a:pPr lvl="0" rtl="0"/>
            <a:r>
              <a:rPr lang="ro-RO" noProof="0"/>
              <a:t>Clic pentru editare stiluri text Coordonator</a:t>
            </a:r>
          </a:p>
        </p:txBody>
      </p:sp>
      <p:sp>
        <p:nvSpPr>
          <p:cNvPr id="46" name="Substituent text 24">
            <a:extLst>
              <a:ext uri="{FF2B5EF4-FFF2-40B4-BE49-F238E27FC236}">
                <a16:creationId xmlns:a16="http://schemas.microsoft.com/office/drawing/2014/main" id="{F2182E7C-B18B-4F73-B0D1-86196D992B18}"/>
              </a:ext>
            </a:extLst>
          </p:cNvPr>
          <p:cNvSpPr>
            <a:spLocks noGrp="1"/>
          </p:cNvSpPr>
          <p:nvPr>
            <p:ph type="body" sz="quarter" idx="19" hasCustomPrompt="1"/>
          </p:nvPr>
        </p:nvSpPr>
        <p:spPr>
          <a:xfrm>
            <a:off x="7876955" y="2942030"/>
            <a:ext cx="3517877" cy="800100"/>
          </a:xfrm>
        </p:spPr>
        <p:txBody>
          <a:bodyPr rtlCol="0">
            <a:normAutofit/>
          </a:bodyPr>
          <a:lstStyle>
            <a:lvl1pPr marL="0" indent="0">
              <a:buNone/>
              <a:defRPr sz="1600" b="1">
                <a:solidFill>
                  <a:schemeClr val="accent4"/>
                </a:solidFill>
                <a:latin typeface="Arial" panose="020B0604020202020204" pitchFamily="34" charset="0"/>
              </a:defRPr>
            </a:lvl1pPr>
          </a:lstStyle>
          <a:p>
            <a:pPr lvl="0" rtl="0"/>
            <a:r>
              <a:rPr lang="ro-RO" noProof="0"/>
              <a:t>Clic pentru editare stiluri text Coordonator</a:t>
            </a:r>
          </a:p>
        </p:txBody>
      </p:sp>
      <p:sp>
        <p:nvSpPr>
          <p:cNvPr id="48" name="Substituent text 24">
            <a:extLst>
              <a:ext uri="{FF2B5EF4-FFF2-40B4-BE49-F238E27FC236}">
                <a16:creationId xmlns:a16="http://schemas.microsoft.com/office/drawing/2014/main" id="{3D51A445-889E-44A8-AF12-58BC161D148C}"/>
              </a:ext>
            </a:extLst>
          </p:cNvPr>
          <p:cNvSpPr>
            <a:spLocks noGrp="1"/>
          </p:cNvSpPr>
          <p:nvPr>
            <p:ph type="body" sz="quarter" idx="20" hasCustomPrompt="1"/>
          </p:nvPr>
        </p:nvSpPr>
        <p:spPr>
          <a:xfrm>
            <a:off x="891722" y="5607548"/>
            <a:ext cx="3397251" cy="800100"/>
          </a:xfrm>
        </p:spPr>
        <p:txBody>
          <a:bodyPr rtlCol="0">
            <a:normAutofit/>
          </a:bodyPr>
          <a:lstStyle>
            <a:lvl1pPr marL="0" indent="0">
              <a:buNone/>
              <a:defRPr sz="1600" b="0">
                <a:solidFill>
                  <a:schemeClr val="accent3"/>
                </a:solidFill>
                <a:latin typeface="Arial" panose="020B0604020202020204" pitchFamily="34" charset="0"/>
              </a:defRPr>
            </a:lvl1pPr>
          </a:lstStyle>
          <a:p>
            <a:pPr lvl="0" rtl="0"/>
            <a:r>
              <a:rPr lang="ro-RO" noProof="0"/>
              <a:t>Clic pentru editare stiluri text Coordonator</a:t>
            </a:r>
          </a:p>
        </p:txBody>
      </p:sp>
      <p:sp>
        <p:nvSpPr>
          <p:cNvPr id="49" name="Substituent text 24">
            <a:extLst>
              <a:ext uri="{FF2B5EF4-FFF2-40B4-BE49-F238E27FC236}">
                <a16:creationId xmlns:a16="http://schemas.microsoft.com/office/drawing/2014/main" id="{358BC44E-644D-4E21-A055-1178CD0D2698}"/>
              </a:ext>
            </a:extLst>
          </p:cNvPr>
          <p:cNvSpPr>
            <a:spLocks noGrp="1"/>
          </p:cNvSpPr>
          <p:nvPr>
            <p:ph type="body" sz="quarter" idx="21" hasCustomPrompt="1"/>
          </p:nvPr>
        </p:nvSpPr>
        <p:spPr>
          <a:xfrm>
            <a:off x="4794792" y="4909834"/>
            <a:ext cx="1698625" cy="800100"/>
          </a:xfrm>
        </p:spPr>
        <p:txBody>
          <a:bodyPr rtlCol="0">
            <a:normAutofit/>
          </a:bodyPr>
          <a:lstStyle>
            <a:lvl1pPr marL="0" indent="0">
              <a:buNone/>
              <a:defRPr sz="1600" b="0">
                <a:solidFill>
                  <a:schemeClr val="accent2"/>
                </a:solidFill>
                <a:latin typeface="Arial" panose="020B0604020202020204" pitchFamily="34" charset="0"/>
              </a:defRPr>
            </a:lvl1pPr>
          </a:lstStyle>
          <a:p>
            <a:pPr lvl="0" rtl="0"/>
            <a:r>
              <a:rPr lang="ro-RO" noProof="0"/>
              <a:t>Clic pentru editare stiluri text Coordonator</a:t>
            </a:r>
          </a:p>
        </p:txBody>
      </p:sp>
      <p:sp>
        <p:nvSpPr>
          <p:cNvPr id="50" name="Substituent text 24">
            <a:extLst>
              <a:ext uri="{FF2B5EF4-FFF2-40B4-BE49-F238E27FC236}">
                <a16:creationId xmlns:a16="http://schemas.microsoft.com/office/drawing/2014/main" id="{32C60917-FE9C-4C02-976E-9F4DF95F1614}"/>
              </a:ext>
            </a:extLst>
          </p:cNvPr>
          <p:cNvSpPr>
            <a:spLocks noGrp="1"/>
          </p:cNvSpPr>
          <p:nvPr>
            <p:ph type="body" sz="quarter" idx="22" hasCustomPrompt="1"/>
          </p:nvPr>
        </p:nvSpPr>
        <p:spPr>
          <a:xfrm>
            <a:off x="7890713" y="4909834"/>
            <a:ext cx="2692939" cy="800100"/>
          </a:xfrm>
        </p:spPr>
        <p:txBody>
          <a:bodyPr rtlCol="0">
            <a:normAutofit/>
          </a:bodyPr>
          <a:lstStyle>
            <a:lvl1pPr marL="0" indent="0">
              <a:buNone/>
              <a:defRPr sz="1600" b="0">
                <a:solidFill>
                  <a:schemeClr val="accent2"/>
                </a:solidFill>
                <a:latin typeface="Arial" panose="020B0604020202020204" pitchFamily="34" charset="0"/>
              </a:defRPr>
            </a:lvl1pPr>
          </a:lstStyle>
          <a:p>
            <a:pPr lvl="0" rtl="0"/>
            <a:r>
              <a:rPr lang="ro-RO" noProof="0"/>
              <a:t>Clic pentru editare stiluri text Coordonator</a:t>
            </a:r>
          </a:p>
        </p:txBody>
      </p:sp>
      <p:sp>
        <p:nvSpPr>
          <p:cNvPr id="55" name="Substituent imagine 12">
            <a:extLst>
              <a:ext uri="{FF2B5EF4-FFF2-40B4-BE49-F238E27FC236}">
                <a16:creationId xmlns:a16="http://schemas.microsoft.com/office/drawing/2014/main" id="{2535BC4C-3D36-473A-B9EF-EC6F3BA67113}"/>
              </a:ext>
            </a:extLst>
          </p:cNvPr>
          <p:cNvSpPr>
            <a:spLocks noGrp="1"/>
          </p:cNvSpPr>
          <p:nvPr>
            <p:ph type="pic" sz="quarter" idx="37"/>
          </p:nvPr>
        </p:nvSpPr>
        <p:spPr>
          <a:xfrm>
            <a:off x="891723" y="3816446"/>
            <a:ext cx="1636776" cy="1618488"/>
          </a:xfrm>
        </p:spPr>
        <p:txBody>
          <a:bodyPr rtlCol="0" anchor="ctr" anchorCtr="0">
            <a:noAutofit/>
          </a:bodyPr>
          <a:lstStyle>
            <a:lvl1pPr marL="0" indent="0" algn="ctr">
              <a:buNone/>
              <a:defRPr sz="1400">
                <a:solidFill>
                  <a:schemeClr val="accent4"/>
                </a:solidFill>
                <a:latin typeface="Arial" panose="020B0604020202020204" pitchFamily="34" charset="0"/>
              </a:defRPr>
            </a:lvl1pPr>
          </a:lstStyle>
          <a:p>
            <a:pPr rtl="0"/>
            <a:r>
              <a:rPr lang="ro-RO" noProof="0"/>
              <a:t>Faceți clic pe pictogramă pentru a adăuga o imagine</a:t>
            </a:r>
          </a:p>
        </p:txBody>
      </p:sp>
      <p:sp>
        <p:nvSpPr>
          <p:cNvPr id="56" name="Substituent imagine 12">
            <a:extLst>
              <a:ext uri="{FF2B5EF4-FFF2-40B4-BE49-F238E27FC236}">
                <a16:creationId xmlns:a16="http://schemas.microsoft.com/office/drawing/2014/main" id="{A1E61843-0C1E-4581-98C1-C9247F7043AC}"/>
              </a:ext>
            </a:extLst>
          </p:cNvPr>
          <p:cNvSpPr>
            <a:spLocks noGrp="1"/>
          </p:cNvSpPr>
          <p:nvPr>
            <p:ph type="pic" sz="quarter" idx="38"/>
          </p:nvPr>
        </p:nvSpPr>
        <p:spPr>
          <a:xfrm>
            <a:off x="2590348" y="3816446"/>
            <a:ext cx="1636776" cy="1618488"/>
          </a:xfrm>
        </p:spPr>
        <p:txBody>
          <a:bodyPr rtlCol="0" anchor="ctr" anchorCtr="0">
            <a:noAutofit/>
          </a:bodyPr>
          <a:lstStyle>
            <a:lvl1pPr marL="0" indent="0" algn="ctr">
              <a:buNone/>
              <a:defRPr sz="1400">
                <a:solidFill>
                  <a:schemeClr val="accent4"/>
                </a:solidFill>
                <a:latin typeface="Arial" panose="020B0604020202020204" pitchFamily="34" charset="0"/>
              </a:defRPr>
            </a:lvl1pPr>
          </a:lstStyle>
          <a:p>
            <a:pPr rtl="0"/>
            <a:r>
              <a:rPr lang="ro-RO" noProof="0"/>
              <a:t>Faceți clic pe pictogramă pentru a adăuga o imagine</a:t>
            </a:r>
          </a:p>
        </p:txBody>
      </p:sp>
      <p:sp>
        <p:nvSpPr>
          <p:cNvPr id="57" name="Substituent imagine 12">
            <a:extLst>
              <a:ext uri="{FF2B5EF4-FFF2-40B4-BE49-F238E27FC236}">
                <a16:creationId xmlns:a16="http://schemas.microsoft.com/office/drawing/2014/main" id="{F3B39F0E-B245-4510-8C07-0EC29B83F1BA}"/>
              </a:ext>
            </a:extLst>
          </p:cNvPr>
          <p:cNvSpPr>
            <a:spLocks noGrp="1"/>
          </p:cNvSpPr>
          <p:nvPr>
            <p:ph type="pic" sz="quarter" idx="43"/>
          </p:nvPr>
        </p:nvSpPr>
        <p:spPr>
          <a:xfrm>
            <a:off x="4794793" y="3816446"/>
            <a:ext cx="2048256" cy="896112"/>
          </a:xfrm>
        </p:spPr>
        <p:txBody>
          <a:bodyPr rtlCol="0" anchor="ctr" anchorCtr="0">
            <a:noAutofit/>
          </a:bodyPr>
          <a:lstStyle>
            <a:lvl1pPr marL="0" indent="0" algn="ctr">
              <a:buNone/>
              <a:defRPr sz="1400">
                <a:solidFill>
                  <a:schemeClr val="accent4"/>
                </a:solidFill>
                <a:latin typeface="Arial" panose="020B0604020202020204" pitchFamily="34" charset="0"/>
              </a:defRPr>
            </a:lvl1pPr>
          </a:lstStyle>
          <a:p>
            <a:pPr rtl="0"/>
            <a:r>
              <a:rPr lang="ro-RO" noProof="0"/>
              <a:t>Faceți clic pe pictogramă pentru a adăuga o imagine</a:t>
            </a:r>
          </a:p>
        </p:txBody>
      </p:sp>
      <p:sp>
        <p:nvSpPr>
          <p:cNvPr id="58" name="Substituent imagine 9">
            <a:extLst>
              <a:ext uri="{FF2B5EF4-FFF2-40B4-BE49-F238E27FC236}">
                <a16:creationId xmlns:a16="http://schemas.microsoft.com/office/drawing/2014/main" id="{A9E755CD-1A38-4F75-A18E-2D31E4934C8A}"/>
              </a:ext>
            </a:extLst>
          </p:cNvPr>
          <p:cNvSpPr>
            <a:spLocks noGrp="1"/>
          </p:cNvSpPr>
          <p:nvPr>
            <p:ph type="pic" sz="quarter" idx="44"/>
          </p:nvPr>
        </p:nvSpPr>
        <p:spPr>
          <a:xfrm>
            <a:off x="7876955" y="3864572"/>
            <a:ext cx="1481328" cy="758952"/>
          </a:xfrm>
        </p:spPr>
        <p:txBody>
          <a:bodyPr rtlCol="0" anchor="ctr" anchorCtr="0">
            <a:normAutofit/>
          </a:bodyPr>
          <a:lstStyle>
            <a:lvl1pPr marL="0" indent="0" algn="ctr">
              <a:buNone/>
              <a:defRPr sz="1400">
                <a:solidFill>
                  <a:schemeClr val="accent4"/>
                </a:solidFill>
                <a:latin typeface="Arial" panose="020B0604020202020204" pitchFamily="34" charset="0"/>
              </a:defRPr>
            </a:lvl1pPr>
          </a:lstStyle>
          <a:p>
            <a:pPr rtl="0"/>
            <a:r>
              <a:rPr lang="ro-RO" noProof="0"/>
              <a:t>Faceți clic pe pictogramă pentru a adăuga o imagine</a:t>
            </a:r>
          </a:p>
        </p:txBody>
      </p:sp>
      <p:sp>
        <p:nvSpPr>
          <p:cNvPr id="2" name="Titlu 1">
            <a:extLst>
              <a:ext uri="{FF2B5EF4-FFF2-40B4-BE49-F238E27FC236}">
                <a16:creationId xmlns:a16="http://schemas.microsoft.com/office/drawing/2014/main"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rtlCol="0"/>
          <a:lstStyle>
            <a:lvl1pPr>
              <a:defRPr>
                <a:solidFill>
                  <a:schemeClr val="bg1"/>
                </a:solidFill>
              </a:defRPr>
            </a:lvl1pPr>
          </a:lstStyle>
          <a:p>
            <a:pPr rtl="0"/>
            <a:r>
              <a:rPr lang="ro-RO" noProof="0"/>
              <a:t>Cum să utilizați acest șablon</a:t>
            </a:r>
          </a:p>
        </p:txBody>
      </p:sp>
    </p:spTree>
    <p:extLst>
      <p:ext uri="{BB962C8B-B14F-4D97-AF65-F5344CB8AC3E}">
        <p14:creationId xmlns:p14="http://schemas.microsoft.com/office/powerpoint/2010/main" val="2464497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alphaModFix/>
          </a:blip>
          <a:stretch>
            <a:fillRect/>
          </a:stretch>
        </a:blipFill>
        <a:effectLst/>
      </p:bgPr>
    </p:bg>
    <p:spTree>
      <p:nvGrpSpPr>
        <p:cNvPr id="1" name="Shape 73"/>
        <p:cNvGrpSpPr/>
        <p:nvPr/>
      </p:nvGrpSpPr>
      <p:grpSpPr>
        <a:xfrm>
          <a:off x="0" y="0"/>
          <a:ext cx="0" cy="0"/>
          <a:chOff x="0" y="0"/>
          <a:chExt cx="0" cy="0"/>
        </a:xfrm>
      </p:grpSpPr>
      <p:sp>
        <p:nvSpPr>
          <p:cNvPr id="74" name="Google Shape;74;p6"/>
          <p:cNvSpPr txBox="1">
            <a:spLocks noGrp="1"/>
          </p:cNvSpPr>
          <p:nvPr>
            <p:ph type="title"/>
          </p:nvPr>
        </p:nvSpPr>
        <p:spPr>
          <a:xfrm>
            <a:off x="950967" y="413728"/>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75" name="Google Shape;75;p6"/>
          <p:cNvSpPr/>
          <p:nvPr/>
        </p:nvSpPr>
        <p:spPr>
          <a:xfrm>
            <a:off x="10784281" y="345052"/>
            <a:ext cx="146508" cy="138169"/>
          </a:xfrm>
          <a:custGeom>
            <a:avLst/>
            <a:gdLst/>
            <a:ahLst/>
            <a:cxnLst/>
            <a:rect l="l" t="t" r="r" b="b"/>
            <a:pathLst>
              <a:path w="5640" h="5319" extrusionOk="0">
                <a:moveTo>
                  <a:pt x="1564" y="0"/>
                </a:moveTo>
                <a:cubicBezTo>
                  <a:pt x="1386" y="0"/>
                  <a:pt x="1207" y="171"/>
                  <a:pt x="1229" y="342"/>
                </a:cubicBezTo>
                <a:cubicBezTo>
                  <a:pt x="1229" y="944"/>
                  <a:pt x="1329" y="1545"/>
                  <a:pt x="1429" y="2122"/>
                </a:cubicBezTo>
                <a:cubicBezTo>
                  <a:pt x="953" y="2498"/>
                  <a:pt x="502" y="2924"/>
                  <a:pt x="151" y="3425"/>
                </a:cubicBezTo>
                <a:cubicBezTo>
                  <a:pt x="0" y="3650"/>
                  <a:pt x="201" y="3951"/>
                  <a:pt x="452" y="3951"/>
                </a:cubicBezTo>
                <a:cubicBezTo>
                  <a:pt x="903" y="3926"/>
                  <a:pt x="1354" y="3901"/>
                  <a:pt x="1780" y="3851"/>
                </a:cubicBezTo>
                <a:cubicBezTo>
                  <a:pt x="1855" y="4227"/>
                  <a:pt x="1930" y="4603"/>
                  <a:pt x="1955" y="4979"/>
                </a:cubicBezTo>
                <a:cubicBezTo>
                  <a:pt x="1982" y="5205"/>
                  <a:pt x="2171" y="5318"/>
                  <a:pt x="2347" y="5318"/>
                </a:cubicBezTo>
                <a:cubicBezTo>
                  <a:pt x="2501" y="5318"/>
                  <a:pt x="2645" y="5230"/>
                  <a:pt x="2657" y="5054"/>
                </a:cubicBezTo>
                <a:cubicBezTo>
                  <a:pt x="2682" y="5029"/>
                  <a:pt x="2682" y="5004"/>
                  <a:pt x="2707" y="4979"/>
                </a:cubicBezTo>
                <a:cubicBezTo>
                  <a:pt x="2908" y="4553"/>
                  <a:pt x="3158" y="4152"/>
                  <a:pt x="3409" y="3751"/>
                </a:cubicBezTo>
                <a:cubicBezTo>
                  <a:pt x="3985" y="3751"/>
                  <a:pt x="4537" y="3801"/>
                  <a:pt x="5088" y="3926"/>
                </a:cubicBezTo>
                <a:cubicBezTo>
                  <a:pt x="5124" y="3936"/>
                  <a:pt x="5159" y="3941"/>
                  <a:pt x="5191" y="3941"/>
                </a:cubicBezTo>
                <a:cubicBezTo>
                  <a:pt x="5480" y="3941"/>
                  <a:pt x="5639" y="3575"/>
                  <a:pt x="5414" y="3350"/>
                </a:cubicBezTo>
                <a:cubicBezTo>
                  <a:pt x="5088" y="2999"/>
                  <a:pt x="4762" y="2598"/>
                  <a:pt x="4437" y="2222"/>
                </a:cubicBezTo>
                <a:cubicBezTo>
                  <a:pt x="4712" y="1746"/>
                  <a:pt x="4938" y="1244"/>
                  <a:pt x="5063" y="668"/>
                </a:cubicBezTo>
                <a:cubicBezTo>
                  <a:pt x="5102" y="452"/>
                  <a:pt x="4927" y="237"/>
                  <a:pt x="4717" y="237"/>
                </a:cubicBezTo>
                <a:cubicBezTo>
                  <a:pt x="4658" y="237"/>
                  <a:pt x="4597" y="254"/>
                  <a:pt x="4537" y="292"/>
                </a:cubicBezTo>
                <a:cubicBezTo>
                  <a:pt x="4136" y="543"/>
                  <a:pt x="3685" y="768"/>
                  <a:pt x="3259" y="1019"/>
                </a:cubicBezTo>
                <a:cubicBezTo>
                  <a:pt x="2782" y="593"/>
                  <a:pt x="2256" y="242"/>
                  <a:pt x="1655" y="16"/>
                </a:cubicBezTo>
                <a:cubicBezTo>
                  <a:pt x="1625" y="5"/>
                  <a:pt x="1594" y="0"/>
                  <a:pt x="1564"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6"/>
          <p:cNvSpPr/>
          <p:nvPr/>
        </p:nvSpPr>
        <p:spPr>
          <a:xfrm>
            <a:off x="11552139" y="808507"/>
            <a:ext cx="219133" cy="206661"/>
          </a:xfrm>
          <a:custGeom>
            <a:avLst/>
            <a:gdLst/>
            <a:ahLst/>
            <a:cxnLst/>
            <a:rect l="l" t="t" r="r" b="b"/>
            <a:pathLst>
              <a:path w="5640" h="5319" extrusionOk="0">
                <a:moveTo>
                  <a:pt x="1564" y="0"/>
                </a:moveTo>
                <a:cubicBezTo>
                  <a:pt x="1386" y="0"/>
                  <a:pt x="1207" y="171"/>
                  <a:pt x="1229" y="342"/>
                </a:cubicBezTo>
                <a:cubicBezTo>
                  <a:pt x="1229" y="944"/>
                  <a:pt x="1329" y="1545"/>
                  <a:pt x="1429" y="2122"/>
                </a:cubicBezTo>
                <a:cubicBezTo>
                  <a:pt x="953" y="2498"/>
                  <a:pt x="502" y="2924"/>
                  <a:pt x="151" y="3425"/>
                </a:cubicBezTo>
                <a:cubicBezTo>
                  <a:pt x="0" y="3650"/>
                  <a:pt x="201" y="3951"/>
                  <a:pt x="452" y="3951"/>
                </a:cubicBezTo>
                <a:cubicBezTo>
                  <a:pt x="903" y="3926"/>
                  <a:pt x="1354" y="3901"/>
                  <a:pt x="1780" y="3851"/>
                </a:cubicBezTo>
                <a:cubicBezTo>
                  <a:pt x="1855" y="4227"/>
                  <a:pt x="1930" y="4603"/>
                  <a:pt x="1955" y="4979"/>
                </a:cubicBezTo>
                <a:cubicBezTo>
                  <a:pt x="1982" y="5205"/>
                  <a:pt x="2171" y="5318"/>
                  <a:pt x="2347" y="5318"/>
                </a:cubicBezTo>
                <a:cubicBezTo>
                  <a:pt x="2501" y="5318"/>
                  <a:pt x="2645" y="5230"/>
                  <a:pt x="2657" y="5054"/>
                </a:cubicBezTo>
                <a:cubicBezTo>
                  <a:pt x="2682" y="5029"/>
                  <a:pt x="2682" y="5004"/>
                  <a:pt x="2707" y="4979"/>
                </a:cubicBezTo>
                <a:cubicBezTo>
                  <a:pt x="2908" y="4553"/>
                  <a:pt x="3158" y="4152"/>
                  <a:pt x="3409" y="3751"/>
                </a:cubicBezTo>
                <a:cubicBezTo>
                  <a:pt x="3985" y="3751"/>
                  <a:pt x="4537" y="3801"/>
                  <a:pt x="5088" y="3926"/>
                </a:cubicBezTo>
                <a:cubicBezTo>
                  <a:pt x="5124" y="3936"/>
                  <a:pt x="5159" y="3941"/>
                  <a:pt x="5191" y="3941"/>
                </a:cubicBezTo>
                <a:cubicBezTo>
                  <a:pt x="5480" y="3941"/>
                  <a:pt x="5639" y="3575"/>
                  <a:pt x="5414" y="3350"/>
                </a:cubicBezTo>
                <a:cubicBezTo>
                  <a:pt x="5088" y="2999"/>
                  <a:pt x="4762" y="2598"/>
                  <a:pt x="4437" y="2222"/>
                </a:cubicBezTo>
                <a:cubicBezTo>
                  <a:pt x="4712" y="1746"/>
                  <a:pt x="4938" y="1244"/>
                  <a:pt x="5063" y="668"/>
                </a:cubicBezTo>
                <a:cubicBezTo>
                  <a:pt x="5102" y="452"/>
                  <a:pt x="4927" y="237"/>
                  <a:pt x="4717" y="237"/>
                </a:cubicBezTo>
                <a:cubicBezTo>
                  <a:pt x="4658" y="237"/>
                  <a:pt x="4597" y="254"/>
                  <a:pt x="4537" y="292"/>
                </a:cubicBezTo>
                <a:cubicBezTo>
                  <a:pt x="4136" y="543"/>
                  <a:pt x="3685" y="768"/>
                  <a:pt x="3259" y="1019"/>
                </a:cubicBezTo>
                <a:cubicBezTo>
                  <a:pt x="2782" y="593"/>
                  <a:pt x="2256" y="242"/>
                  <a:pt x="1655" y="16"/>
                </a:cubicBezTo>
                <a:cubicBezTo>
                  <a:pt x="1625" y="5"/>
                  <a:pt x="1594" y="0"/>
                  <a:pt x="1564" y="0"/>
                </a:cubicBezTo>
                <a:close/>
              </a:path>
            </a:pathLst>
          </a:custGeom>
          <a:solidFill>
            <a:srgbClr val="0000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6"/>
          <p:cNvSpPr/>
          <p:nvPr/>
        </p:nvSpPr>
        <p:spPr>
          <a:xfrm>
            <a:off x="264439" y="2021307"/>
            <a:ext cx="219133" cy="206661"/>
          </a:xfrm>
          <a:custGeom>
            <a:avLst/>
            <a:gdLst/>
            <a:ahLst/>
            <a:cxnLst/>
            <a:rect l="l" t="t" r="r" b="b"/>
            <a:pathLst>
              <a:path w="5640" h="5319" extrusionOk="0">
                <a:moveTo>
                  <a:pt x="1564" y="0"/>
                </a:moveTo>
                <a:cubicBezTo>
                  <a:pt x="1386" y="0"/>
                  <a:pt x="1207" y="171"/>
                  <a:pt x="1229" y="342"/>
                </a:cubicBezTo>
                <a:cubicBezTo>
                  <a:pt x="1229" y="944"/>
                  <a:pt x="1329" y="1545"/>
                  <a:pt x="1429" y="2122"/>
                </a:cubicBezTo>
                <a:cubicBezTo>
                  <a:pt x="953" y="2498"/>
                  <a:pt x="502" y="2924"/>
                  <a:pt x="151" y="3425"/>
                </a:cubicBezTo>
                <a:cubicBezTo>
                  <a:pt x="0" y="3650"/>
                  <a:pt x="201" y="3951"/>
                  <a:pt x="452" y="3951"/>
                </a:cubicBezTo>
                <a:cubicBezTo>
                  <a:pt x="903" y="3926"/>
                  <a:pt x="1354" y="3901"/>
                  <a:pt x="1780" y="3851"/>
                </a:cubicBezTo>
                <a:cubicBezTo>
                  <a:pt x="1855" y="4227"/>
                  <a:pt x="1930" y="4603"/>
                  <a:pt x="1955" y="4979"/>
                </a:cubicBezTo>
                <a:cubicBezTo>
                  <a:pt x="1982" y="5205"/>
                  <a:pt x="2171" y="5318"/>
                  <a:pt x="2347" y="5318"/>
                </a:cubicBezTo>
                <a:cubicBezTo>
                  <a:pt x="2501" y="5318"/>
                  <a:pt x="2645" y="5230"/>
                  <a:pt x="2657" y="5054"/>
                </a:cubicBezTo>
                <a:cubicBezTo>
                  <a:pt x="2682" y="5029"/>
                  <a:pt x="2682" y="5004"/>
                  <a:pt x="2707" y="4979"/>
                </a:cubicBezTo>
                <a:cubicBezTo>
                  <a:pt x="2908" y="4553"/>
                  <a:pt x="3158" y="4152"/>
                  <a:pt x="3409" y="3751"/>
                </a:cubicBezTo>
                <a:cubicBezTo>
                  <a:pt x="3985" y="3751"/>
                  <a:pt x="4537" y="3801"/>
                  <a:pt x="5088" y="3926"/>
                </a:cubicBezTo>
                <a:cubicBezTo>
                  <a:pt x="5124" y="3936"/>
                  <a:pt x="5159" y="3941"/>
                  <a:pt x="5191" y="3941"/>
                </a:cubicBezTo>
                <a:cubicBezTo>
                  <a:pt x="5480" y="3941"/>
                  <a:pt x="5639" y="3575"/>
                  <a:pt x="5414" y="3350"/>
                </a:cubicBezTo>
                <a:cubicBezTo>
                  <a:pt x="5088" y="2999"/>
                  <a:pt x="4762" y="2598"/>
                  <a:pt x="4437" y="2222"/>
                </a:cubicBezTo>
                <a:cubicBezTo>
                  <a:pt x="4712" y="1746"/>
                  <a:pt x="4938" y="1244"/>
                  <a:pt x="5063" y="668"/>
                </a:cubicBezTo>
                <a:cubicBezTo>
                  <a:pt x="5102" y="452"/>
                  <a:pt x="4927" y="237"/>
                  <a:pt x="4717" y="237"/>
                </a:cubicBezTo>
                <a:cubicBezTo>
                  <a:pt x="4658" y="237"/>
                  <a:pt x="4597" y="254"/>
                  <a:pt x="4537" y="292"/>
                </a:cubicBezTo>
                <a:cubicBezTo>
                  <a:pt x="4136" y="543"/>
                  <a:pt x="3685" y="768"/>
                  <a:pt x="3259" y="1019"/>
                </a:cubicBezTo>
                <a:cubicBezTo>
                  <a:pt x="2782" y="593"/>
                  <a:pt x="2256" y="242"/>
                  <a:pt x="1655" y="16"/>
                </a:cubicBezTo>
                <a:cubicBezTo>
                  <a:pt x="1625" y="5"/>
                  <a:pt x="1594" y="0"/>
                  <a:pt x="1564"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6"/>
          <p:cNvSpPr/>
          <p:nvPr/>
        </p:nvSpPr>
        <p:spPr>
          <a:xfrm>
            <a:off x="626135" y="2617068"/>
            <a:ext cx="146527" cy="138205"/>
          </a:xfrm>
          <a:custGeom>
            <a:avLst/>
            <a:gdLst/>
            <a:ahLst/>
            <a:cxnLst/>
            <a:rect l="l" t="t" r="r" b="b"/>
            <a:pathLst>
              <a:path w="5640" h="5319" extrusionOk="0">
                <a:moveTo>
                  <a:pt x="1564" y="0"/>
                </a:moveTo>
                <a:cubicBezTo>
                  <a:pt x="1386" y="0"/>
                  <a:pt x="1207" y="171"/>
                  <a:pt x="1229" y="342"/>
                </a:cubicBezTo>
                <a:cubicBezTo>
                  <a:pt x="1229" y="944"/>
                  <a:pt x="1329" y="1545"/>
                  <a:pt x="1429" y="2122"/>
                </a:cubicBezTo>
                <a:cubicBezTo>
                  <a:pt x="953" y="2498"/>
                  <a:pt x="502" y="2924"/>
                  <a:pt x="151" y="3425"/>
                </a:cubicBezTo>
                <a:cubicBezTo>
                  <a:pt x="0" y="3650"/>
                  <a:pt x="201" y="3951"/>
                  <a:pt x="452" y="3951"/>
                </a:cubicBezTo>
                <a:cubicBezTo>
                  <a:pt x="903" y="3926"/>
                  <a:pt x="1354" y="3901"/>
                  <a:pt x="1780" y="3851"/>
                </a:cubicBezTo>
                <a:cubicBezTo>
                  <a:pt x="1855" y="4227"/>
                  <a:pt x="1930" y="4603"/>
                  <a:pt x="1955" y="4979"/>
                </a:cubicBezTo>
                <a:cubicBezTo>
                  <a:pt x="1982" y="5205"/>
                  <a:pt x="2171" y="5318"/>
                  <a:pt x="2347" y="5318"/>
                </a:cubicBezTo>
                <a:cubicBezTo>
                  <a:pt x="2501" y="5318"/>
                  <a:pt x="2645" y="5230"/>
                  <a:pt x="2657" y="5054"/>
                </a:cubicBezTo>
                <a:cubicBezTo>
                  <a:pt x="2682" y="5029"/>
                  <a:pt x="2682" y="5004"/>
                  <a:pt x="2707" y="4979"/>
                </a:cubicBezTo>
                <a:cubicBezTo>
                  <a:pt x="2908" y="4553"/>
                  <a:pt x="3158" y="4152"/>
                  <a:pt x="3409" y="3751"/>
                </a:cubicBezTo>
                <a:cubicBezTo>
                  <a:pt x="3985" y="3751"/>
                  <a:pt x="4537" y="3801"/>
                  <a:pt x="5088" y="3926"/>
                </a:cubicBezTo>
                <a:cubicBezTo>
                  <a:pt x="5124" y="3936"/>
                  <a:pt x="5159" y="3941"/>
                  <a:pt x="5191" y="3941"/>
                </a:cubicBezTo>
                <a:cubicBezTo>
                  <a:pt x="5480" y="3941"/>
                  <a:pt x="5639" y="3575"/>
                  <a:pt x="5414" y="3350"/>
                </a:cubicBezTo>
                <a:cubicBezTo>
                  <a:pt x="5088" y="2999"/>
                  <a:pt x="4762" y="2598"/>
                  <a:pt x="4437" y="2222"/>
                </a:cubicBezTo>
                <a:cubicBezTo>
                  <a:pt x="4712" y="1746"/>
                  <a:pt x="4938" y="1244"/>
                  <a:pt x="5063" y="668"/>
                </a:cubicBezTo>
                <a:cubicBezTo>
                  <a:pt x="5102" y="452"/>
                  <a:pt x="4927" y="237"/>
                  <a:pt x="4717" y="237"/>
                </a:cubicBezTo>
                <a:cubicBezTo>
                  <a:pt x="4658" y="237"/>
                  <a:pt x="4597" y="254"/>
                  <a:pt x="4537" y="292"/>
                </a:cubicBezTo>
                <a:cubicBezTo>
                  <a:pt x="4136" y="543"/>
                  <a:pt x="3685" y="768"/>
                  <a:pt x="3259" y="1019"/>
                </a:cubicBezTo>
                <a:cubicBezTo>
                  <a:pt x="2782" y="593"/>
                  <a:pt x="2256" y="242"/>
                  <a:pt x="1655" y="16"/>
                </a:cubicBezTo>
                <a:cubicBezTo>
                  <a:pt x="1625" y="5"/>
                  <a:pt x="1594" y="0"/>
                  <a:pt x="1564" y="0"/>
                </a:cubicBezTo>
                <a:close/>
              </a:path>
            </a:pathLst>
          </a:custGeom>
          <a:solidFill>
            <a:srgbClr val="0000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9" name="Google Shape;79;p6"/>
          <p:cNvGrpSpPr/>
          <p:nvPr/>
        </p:nvGrpSpPr>
        <p:grpSpPr>
          <a:xfrm>
            <a:off x="535667" y="5589400"/>
            <a:ext cx="152067" cy="147933"/>
            <a:chOff x="4247650" y="2253150"/>
            <a:chExt cx="114050" cy="110950"/>
          </a:xfrm>
        </p:grpSpPr>
        <p:sp>
          <p:nvSpPr>
            <p:cNvPr id="80" name="Google Shape;80;p6"/>
            <p:cNvSpPr/>
            <p:nvPr/>
          </p:nvSpPr>
          <p:spPr>
            <a:xfrm>
              <a:off x="4247650" y="2319575"/>
              <a:ext cx="45750" cy="35125"/>
            </a:xfrm>
            <a:custGeom>
              <a:avLst/>
              <a:gdLst/>
              <a:ahLst/>
              <a:cxnLst/>
              <a:rect l="l" t="t" r="r" b="b"/>
              <a:pathLst>
                <a:path w="1830" h="1405" extrusionOk="0">
                  <a:moveTo>
                    <a:pt x="928" y="1"/>
                  </a:moveTo>
                  <a:cubicBezTo>
                    <a:pt x="0" y="1"/>
                    <a:pt x="0" y="1404"/>
                    <a:pt x="928" y="1404"/>
                  </a:cubicBezTo>
                  <a:cubicBezTo>
                    <a:pt x="1830" y="1404"/>
                    <a:pt x="1830" y="1"/>
                    <a:pt x="928" y="1"/>
                  </a:cubicBezTo>
                  <a:close/>
                </a:path>
              </a:pathLst>
            </a:custGeom>
            <a:solidFill>
              <a:srgbClr val="00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6"/>
            <p:cNvSpPr/>
            <p:nvPr/>
          </p:nvSpPr>
          <p:spPr>
            <a:xfrm>
              <a:off x="4285875" y="2253150"/>
              <a:ext cx="45125" cy="35750"/>
            </a:xfrm>
            <a:custGeom>
              <a:avLst/>
              <a:gdLst/>
              <a:ahLst/>
              <a:cxnLst/>
              <a:rect l="l" t="t" r="r" b="b"/>
              <a:pathLst>
                <a:path w="1805" h="1430" extrusionOk="0">
                  <a:moveTo>
                    <a:pt x="902" y="1"/>
                  </a:moveTo>
                  <a:cubicBezTo>
                    <a:pt x="0" y="1"/>
                    <a:pt x="0" y="1430"/>
                    <a:pt x="902" y="1430"/>
                  </a:cubicBezTo>
                  <a:cubicBezTo>
                    <a:pt x="1805" y="1430"/>
                    <a:pt x="1805" y="1"/>
                    <a:pt x="902" y="1"/>
                  </a:cubicBezTo>
                  <a:close/>
                </a:path>
              </a:pathLst>
            </a:custGeom>
            <a:solidFill>
              <a:srgbClr val="00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6"/>
            <p:cNvSpPr/>
            <p:nvPr/>
          </p:nvSpPr>
          <p:spPr>
            <a:xfrm>
              <a:off x="4316575" y="2328975"/>
              <a:ext cx="45125" cy="35125"/>
            </a:xfrm>
            <a:custGeom>
              <a:avLst/>
              <a:gdLst/>
              <a:ahLst/>
              <a:cxnLst/>
              <a:rect l="l" t="t" r="r" b="b"/>
              <a:pathLst>
                <a:path w="1805" h="1405" extrusionOk="0">
                  <a:moveTo>
                    <a:pt x="903" y="1"/>
                  </a:moveTo>
                  <a:cubicBezTo>
                    <a:pt x="0" y="1"/>
                    <a:pt x="0" y="1404"/>
                    <a:pt x="903" y="1404"/>
                  </a:cubicBezTo>
                  <a:cubicBezTo>
                    <a:pt x="1805" y="1404"/>
                    <a:pt x="1805" y="1"/>
                    <a:pt x="903" y="1"/>
                  </a:cubicBezTo>
                  <a:close/>
                </a:path>
              </a:pathLst>
            </a:custGeom>
            <a:solidFill>
              <a:srgbClr val="00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3" name="Google Shape;83;p6"/>
          <p:cNvGrpSpPr/>
          <p:nvPr/>
        </p:nvGrpSpPr>
        <p:grpSpPr>
          <a:xfrm>
            <a:off x="11674433" y="1972200"/>
            <a:ext cx="152067" cy="147933"/>
            <a:chOff x="4247650" y="2253150"/>
            <a:chExt cx="114050" cy="110950"/>
          </a:xfrm>
        </p:grpSpPr>
        <p:sp>
          <p:nvSpPr>
            <p:cNvPr id="84" name="Google Shape;84;p6"/>
            <p:cNvSpPr/>
            <p:nvPr/>
          </p:nvSpPr>
          <p:spPr>
            <a:xfrm>
              <a:off x="4247650" y="2319575"/>
              <a:ext cx="45750" cy="35125"/>
            </a:xfrm>
            <a:custGeom>
              <a:avLst/>
              <a:gdLst/>
              <a:ahLst/>
              <a:cxnLst/>
              <a:rect l="l" t="t" r="r" b="b"/>
              <a:pathLst>
                <a:path w="1830" h="1405" extrusionOk="0">
                  <a:moveTo>
                    <a:pt x="928" y="1"/>
                  </a:moveTo>
                  <a:cubicBezTo>
                    <a:pt x="0" y="1"/>
                    <a:pt x="0" y="1404"/>
                    <a:pt x="928" y="1404"/>
                  </a:cubicBezTo>
                  <a:cubicBezTo>
                    <a:pt x="1830" y="1404"/>
                    <a:pt x="1830" y="1"/>
                    <a:pt x="928" y="1"/>
                  </a:cubicBezTo>
                  <a:close/>
                </a:path>
              </a:pathLst>
            </a:custGeom>
            <a:solidFill>
              <a:srgbClr val="00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6"/>
            <p:cNvSpPr/>
            <p:nvPr/>
          </p:nvSpPr>
          <p:spPr>
            <a:xfrm>
              <a:off x="4285875" y="2253150"/>
              <a:ext cx="45125" cy="35750"/>
            </a:xfrm>
            <a:custGeom>
              <a:avLst/>
              <a:gdLst/>
              <a:ahLst/>
              <a:cxnLst/>
              <a:rect l="l" t="t" r="r" b="b"/>
              <a:pathLst>
                <a:path w="1805" h="1430" extrusionOk="0">
                  <a:moveTo>
                    <a:pt x="902" y="1"/>
                  </a:moveTo>
                  <a:cubicBezTo>
                    <a:pt x="0" y="1"/>
                    <a:pt x="0" y="1430"/>
                    <a:pt x="902" y="1430"/>
                  </a:cubicBezTo>
                  <a:cubicBezTo>
                    <a:pt x="1805" y="1430"/>
                    <a:pt x="1805" y="1"/>
                    <a:pt x="902" y="1"/>
                  </a:cubicBezTo>
                  <a:close/>
                </a:path>
              </a:pathLst>
            </a:custGeom>
            <a:solidFill>
              <a:srgbClr val="00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6"/>
            <p:cNvSpPr/>
            <p:nvPr/>
          </p:nvSpPr>
          <p:spPr>
            <a:xfrm>
              <a:off x="4316575" y="2328975"/>
              <a:ext cx="45125" cy="35125"/>
            </a:xfrm>
            <a:custGeom>
              <a:avLst/>
              <a:gdLst/>
              <a:ahLst/>
              <a:cxnLst/>
              <a:rect l="l" t="t" r="r" b="b"/>
              <a:pathLst>
                <a:path w="1805" h="1405" extrusionOk="0">
                  <a:moveTo>
                    <a:pt x="903" y="1"/>
                  </a:moveTo>
                  <a:cubicBezTo>
                    <a:pt x="0" y="1"/>
                    <a:pt x="0" y="1404"/>
                    <a:pt x="903" y="1404"/>
                  </a:cubicBezTo>
                  <a:cubicBezTo>
                    <a:pt x="1805" y="1404"/>
                    <a:pt x="1805" y="1"/>
                    <a:pt x="903" y="1"/>
                  </a:cubicBezTo>
                  <a:close/>
                </a:path>
              </a:pathLst>
            </a:custGeom>
            <a:solidFill>
              <a:srgbClr val="00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026194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alphaModFix/>
          </a:blip>
          <a:stretch>
            <a:fillRect/>
          </a:stretch>
        </a:blipFill>
        <a:effectLst/>
      </p:bgPr>
    </p:bg>
    <p:spTree>
      <p:nvGrpSpPr>
        <p:cNvPr id="1" name="Shape 181"/>
        <p:cNvGrpSpPr/>
        <p:nvPr/>
      </p:nvGrpSpPr>
      <p:grpSpPr>
        <a:xfrm>
          <a:off x="0" y="0"/>
          <a:ext cx="0" cy="0"/>
          <a:chOff x="0" y="0"/>
          <a:chExt cx="0" cy="0"/>
        </a:xfrm>
      </p:grpSpPr>
      <p:sp>
        <p:nvSpPr>
          <p:cNvPr id="182" name="Google Shape;182;p13"/>
          <p:cNvSpPr txBox="1">
            <a:spLocks noGrp="1"/>
          </p:cNvSpPr>
          <p:nvPr>
            <p:ph type="title"/>
          </p:nvPr>
        </p:nvSpPr>
        <p:spPr>
          <a:xfrm>
            <a:off x="968133" y="413728"/>
            <a:ext cx="10255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183" name="Google Shape;183;p13"/>
          <p:cNvSpPr txBox="1">
            <a:spLocks noGrp="1"/>
          </p:cNvSpPr>
          <p:nvPr>
            <p:ph type="subTitle" idx="1"/>
          </p:nvPr>
        </p:nvSpPr>
        <p:spPr>
          <a:xfrm>
            <a:off x="1889668" y="2575140"/>
            <a:ext cx="3493600" cy="529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2133" b="1">
                <a:solidFill>
                  <a:schemeClr val="accent5"/>
                </a:solidFill>
              </a:defRPr>
            </a:lvl1pPr>
            <a:lvl2pPr lvl="1" algn="r" rtl="0">
              <a:spcBef>
                <a:spcPts val="2133"/>
              </a:spcBef>
              <a:spcAft>
                <a:spcPts val="0"/>
              </a:spcAft>
              <a:buNone/>
              <a:defRPr sz="2133">
                <a:solidFill>
                  <a:schemeClr val="accent5"/>
                </a:solidFill>
              </a:defRPr>
            </a:lvl2pPr>
            <a:lvl3pPr lvl="2" algn="r" rtl="0">
              <a:spcBef>
                <a:spcPts val="2133"/>
              </a:spcBef>
              <a:spcAft>
                <a:spcPts val="0"/>
              </a:spcAft>
              <a:buNone/>
              <a:defRPr sz="2133">
                <a:solidFill>
                  <a:schemeClr val="accent5"/>
                </a:solidFill>
              </a:defRPr>
            </a:lvl3pPr>
            <a:lvl4pPr lvl="3" algn="r" rtl="0">
              <a:spcBef>
                <a:spcPts val="2133"/>
              </a:spcBef>
              <a:spcAft>
                <a:spcPts val="0"/>
              </a:spcAft>
              <a:buNone/>
              <a:defRPr sz="2133">
                <a:solidFill>
                  <a:schemeClr val="accent5"/>
                </a:solidFill>
              </a:defRPr>
            </a:lvl4pPr>
            <a:lvl5pPr lvl="4" algn="r" rtl="0">
              <a:spcBef>
                <a:spcPts val="2133"/>
              </a:spcBef>
              <a:spcAft>
                <a:spcPts val="0"/>
              </a:spcAft>
              <a:buNone/>
              <a:defRPr sz="2133">
                <a:solidFill>
                  <a:schemeClr val="accent5"/>
                </a:solidFill>
              </a:defRPr>
            </a:lvl5pPr>
            <a:lvl6pPr lvl="5" algn="r" rtl="0">
              <a:spcBef>
                <a:spcPts val="2133"/>
              </a:spcBef>
              <a:spcAft>
                <a:spcPts val="0"/>
              </a:spcAft>
              <a:buNone/>
              <a:defRPr sz="2133">
                <a:solidFill>
                  <a:schemeClr val="accent5"/>
                </a:solidFill>
              </a:defRPr>
            </a:lvl6pPr>
            <a:lvl7pPr lvl="6" algn="r" rtl="0">
              <a:spcBef>
                <a:spcPts val="2133"/>
              </a:spcBef>
              <a:spcAft>
                <a:spcPts val="0"/>
              </a:spcAft>
              <a:buNone/>
              <a:defRPr sz="2133">
                <a:solidFill>
                  <a:schemeClr val="accent5"/>
                </a:solidFill>
              </a:defRPr>
            </a:lvl7pPr>
            <a:lvl8pPr lvl="7" algn="r" rtl="0">
              <a:spcBef>
                <a:spcPts val="2133"/>
              </a:spcBef>
              <a:spcAft>
                <a:spcPts val="0"/>
              </a:spcAft>
              <a:buNone/>
              <a:defRPr sz="2133">
                <a:solidFill>
                  <a:schemeClr val="accent5"/>
                </a:solidFill>
              </a:defRPr>
            </a:lvl8pPr>
            <a:lvl9pPr lvl="8" algn="r" rtl="0">
              <a:spcBef>
                <a:spcPts val="2133"/>
              </a:spcBef>
              <a:spcAft>
                <a:spcPts val="2133"/>
              </a:spcAft>
              <a:buNone/>
              <a:defRPr sz="2133">
                <a:solidFill>
                  <a:schemeClr val="accent5"/>
                </a:solidFill>
              </a:defRPr>
            </a:lvl9pPr>
          </a:lstStyle>
          <a:p>
            <a:endParaRPr/>
          </a:p>
        </p:txBody>
      </p:sp>
      <p:sp>
        <p:nvSpPr>
          <p:cNvPr id="184" name="Google Shape;184;p13"/>
          <p:cNvSpPr txBox="1">
            <a:spLocks noGrp="1"/>
          </p:cNvSpPr>
          <p:nvPr>
            <p:ph type="subTitle" idx="2"/>
          </p:nvPr>
        </p:nvSpPr>
        <p:spPr>
          <a:xfrm>
            <a:off x="1889901" y="2957533"/>
            <a:ext cx="3493600" cy="763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solidFill>
                  <a:srgbClr val="00004B"/>
                </a:solidFill>
              </a:defRPr>
            </a:lvl1pPr>
            <a:lvl2pPr lvl="1" algn="r" rtl="0">
              <a:spcBef>
                <a:spcPts val="2133"/>
              </a:spcBef>
              <a:spcAft>
                <a:spcPts val="0"/>
              </a:spcAft>
              <a:buNone/>
              <a:defRPr>
                <a:solidFill>
                  <a:srgbClr val="00004B"/>
                </a:solidFill>
              </a:defRPr>
            </a:lvl2pPr>
            <a:lvl3pPr lvl="2" algn="r" rtl="0">
              <a:spcBef>
                <a:spcPts val="2133"/>
              </a:spcBef>
              <a:spcAft>
                <a:spcPts val="0"/>
              </a:spcAft>
              <a:buNone/>
              <a:defRPr>
                <a:solidFill>
                  <a:srgbClr val="00004B"/>
                </a:solidFill>
              </a:defRPr>
            </a:lvl3pPr>
            <a:lvl4pPr lvl="3" algn="r" rtl="0">
              <a:spcBef>
                <a:spcPts val="2133"/>
              </a:spcBef>
              <a:spcAft>
                <a:spcPts val="0"/>
              </a:spcAft>
              <a:buNone/>
              <a:defRPr>
                <a:solidFill>
                  <a:srgbClr val="00004B"/>
                </a:solidFill>
              </a:defRPr>
            </a:lvl4pPr>
            <a:lvl5pPr lvl="4" algn="r" rtl="0">
              <a:spcBef>
                <a:spcPts val="2133"/>
              </a:spcBef>
              <a:spcAft>
                <a:spcPts val="0"/>
              </a:spcAft>
              <a:buNone/>
              <a:defRPr>
                <a:solidFill>
                  <a:srgbClr val="00004B"/>
                </a:solidFill>
              </a:defRPr>
            </a:lvl5pPr>
            <a:lvl6pPr lvl="5" algn="r" rtl="0">
              <a:spcBef>
                <a:spcPts val="2133"/>
              </a:spcBef>
              <a:spcAft>
                <a:spcPts val="0"/>
              </a:spcAft>
              <a:buNone/>
              <a:defRPr>
                <a:solidFill>
                  <a:srgbClr val="00004B"/>
                </a:solidFill>
              </a:defRPr>
            </a:lvl6pPr>
            <a:lvl7pPr lvl="6" algn="r" rtl="0">
              <a:spcBef>
                <a:spcPts val="2133"/>
              </a:spcBef>
              <a:spcAft>
                <a:spcPts val="0"/>
              </a:spcAft>
              <a:buNone/>
              <a:defRPr>
                <a:solidFill>
                  <a:srgbClr val="00004B"/>
                </a:solidFill>
              </a:defRPr>
            </a:lvl7pPr>
            <a:lvl8pPr lvl="7" algn="r" rtl="0">
              <a:spcBef>
                <a:spcPts val="2133"/>
              </a:spcBef>
              <a:spcAft>
                <a:spcPts val="0"/>
              </a:spcAft>
              <a:buNone/>
              <a:defRPr>
                <a:solidFill>
                  <a:srgbClr val="00004B"/>
                </a:solidFill>
              </a:defRPr>
            </a:lvl8pPr>
            <a:lvl9pPr lvl="8" algn="r" rtl="0">
              <a:spcBef>
                <a:spcPts val="2133"/>
              </a:spcBef>
              <a:spcAft>
                <a:spcPts val="2133"/>
              </a:spcAft>
              <a:buNone/>
              <a:defRPr>
                <a:solidFill>
                  <a:srgbClr val="00004B"/>
                </a:solidFill>
              </a:defRPr>
            </a:lvl9pPr>
          </a:lstStyle>
          <a:p>
            <a:endParaRPr/>
          </a:p>
        </p:txBody>
      </p:sp>
      <p:sp>
        <p:nvSpPr>
          <p:cNvPr id="185" name="Google Shape;185;p13"/>
          <p:cNvSpPr txBox="1">
            <a:spLocks noGrp="1"/>
          </p:cNvSpPr>
          <p:nvPr>
            <p:ph type="subTitle" idx="3"/>
          </p:nvPr>
        </p:nvSpPr>
        <p:spPr>
          <a:xfrm>
            <a:off x="1889901" y="4791333"/>
            <a:ext cx="3493600" cy="529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2133" b="1">
                <a:solidFill>
                  <a:schemeClr val="accent5"/>
                </a:solidFill>
              </a:defRPr>
            </a:lvl1pPr>
            <a:lvl2pPr lvl="1" algn="r" rtl="0">
              <a:spcBef>
                <a:spcPts val="2133"/>
              </a:spcBef>
              <a:spcAft>
                <a:spcPts val="0"/>
              </a:spcAft>
              <a:buNone/>
              <a:defRPr sz="2133">
                <a:solidFill>
                  <a:schemeClr val="accent5"/>
                </a:solidFill>
              </a:defRPr>
            </a:lvl2pPr>
            <a:lvl3pPr lvl="2" algn="r" rtl="0">
              <a:spcBef>
                <a:spcPts val="2133"/>
              </a:spcBef>
              <a:spcAft>
                <a:spcPts val="0"/>
              </a:spcAft>
              <a:buNone/>
              <a:defRPr sz="2133">
                <a:solidFill>
                  <a:schemeClr val="accent5"/>
                </a:solidFill>
              </a:defRPr>
            </a:lvl3pPr>
            <a:lvl4pPr lvl="3" algn="r" rtl="0">
              <a:spcBef>
                <a:spcPts val="2133"/>
              </a:spcBef>
              <a:spcAft>
                <a:spcPts val="0"/>
              </a:spcAft>
              <a:buNone/>
              <a:defRPr sz="2133">
                <a:solidFill>
                  <a:schemeClr val="accent5"/>
                </a:solidFill>
              </a:defRPr>
            </a:lvl4pPr>
            <a:lvl5pPr lvl="4" algn="r" rtl="0">
              <a:spcBef>
                <a:spcPts val="2133"/>
              </a:spcBef>
              <a:spcAft>
                <a:spcPts val="0"/>
              </a:spcAft>
              <a:buNone/>
              <a:defRPr sz="2133">
                <a:solidFill>
                  <a:schemeClr val="accent5"/>
                </a:solidFill>
              </a:defRPr>
            </a:lvl5pPr>
            <a:lvl6pPr lvl="5" algn="r" rtl="0">
              <a:spcBef>
                <a:spcPts val="2133"/>
              </a:spcBef>
              <a:spcAft>
                <a:spcPts val="0"/>
              </a:spcAft>
              <a:buNone/>
              <a:defRPr sz="2133">
                <a:solidFill>
                  <a:schemeClr val="accent5"/>
                </a:solidFill>
              </a:defRPr>
            </a:lvl6pPr>
            <a:lvl7pPr lvl="6" algn="r" rtl="0">
              <a:spcBef>
                <a:spcPts val="2133"/>
              </a:spcBef>
              <a:spcAft>
                <a:spcPts val="0"/>
              </a:spcAft>
              <a:buNone/>
              <a:defRPr sz="2133">
                <a:solidFill>
                  <a:schemeClr val="accent5"/>
                </a:solidFill>
              </a:defRPr>
            </a:lvl7pPr>
            <a:lvl8pPr lvl="7" algn="r" rtl="0">
              <a:spcBef>
                <a:spcPts val="2133"/>
              </a:spcBef>
              <a:spcAft>
                <a:spcPts val="0"/>
              </a:spcAft>
              <a:buNone/>
              <a:defRPr sz="2133">
                <a:solidFill>
                  <a:schemeClr val="accent5"/>
                </a:solidFill>
              </a:defRPr>
            </a:lvl8pPr>
            <a:lvl9pPr lvl="8" algn="r" rtl="0">
              <a:spcBef>
                <a:spcPts val="2133"/>
              </a:spcBef>
              <a:spcAft>
                <a:spcPts val="2133"/>
              </a:spcAft>
              <a:buNone/>
              <a:defRPr sz="2133">
                <a:solidFill>
                  <a:schemeClr val="accent5"/>
                </a:solidFill>
              </a:defRPr>
            </a:lvl9pPr>
          </a:lstStyle>
          <a:p>
            <a:endParaRPr/>
          </a:p>
        </p:txBody>
      </p:sp>
      <p:sp>
        <p:nvSpPr>
          <p:cNvPr id="186" name="Google Shape;186;p13"/>
          <p:cNvSpPr txBox="1">
            <a:spLocks noGrp="1"/>
          </p:cNvSpPr>
          <p:nvPr>
            <p:ph type="subTitle" idx="4"/>
          </p:nvPr>
        </p:nvSpPr>
        <p:spPr>
          <a:xfrm>
            <a:off x="1889971" y="5176041"/>
            <a:ext cx="3493600" cy="763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solidFill>
                  <a:srgbClr val="00004B"/>
                </a:solidFill>
              </a:defRPr>
            </a:lvl1pPr>
            <a:lvl2pPr lvl="1" algn="r" rtl="0">
              <a:spcBef>
                <a:spcPts val="2133"/>
              </a:spcBef>
              <a:spcAft>
                <a:spcPts val="0"/>
              </a:spcAft>
              <a:buNone/>
              <a:defRPr>
                <a:solidFill>
                  <a:srgbClr val="00004B"/>
                </a:solidFill>
              </a:defRPr>
            </a:lvl2pPr>
            <a:lvl3pPr lvl="2" algn="r" rtl="0">
              <a:spcBef>
                <a:spcPts val="2133"/>
              </a:spcBef>
              <a:spcAft>
                <a:spcPts val="0"/>
              </a:spcAft>
              <a:buNone/>
              <a:defRPr>
                <a:solidFill>
                  <a:srgbClr val="00004B"/>
                </a:solidFill>
              </a:defRPr>
            </a:lvl3pPr>
            <a:lvl4pPr lvl="3" algn="r" rtl="0">
              <a:spcBef>
                <a:spcPts val="2133"/>
              </a:spcBef>
              <a:spcAft>
                <a:spcPts val="0"/>
              </a:spcAft>
              <a:buNone/>
              <a:defRPr>
                <a:solidFill>
                  <a:srgbClr val="00004B"/>
                </a:solidFill>
              </a:defRPr>
            </a:lvl4pPr>
            <a:lvl5pPr lvl="4" algn="r" rtl="0">
              <a:spcBef>
                <a:spcPts val="2133"/>
              </a:spcBef>
              <a:spcAft>
                <a:spcPts val="0"/>
              </a:spcAft>
              <a:buNone/>
              <a:defRPr>
                <a:solidFill>
                  <a:srgbClr val="00004B"/>
                </a:solidFill>
              </a:defRPr>
            </a:lvl5pPr>
            <a:lvl6pPr lvl="5" algn="r" rtl="0">
              <a:spcBef>
                <a:spcPts val="2133"/>
              </a:spcBef>
              <a:spcAft>
                <a:spcPts val="0"/>
              </a:spcAft>
              <a:buNone/>
              <a:defRPr>
                <a:solidFill>
                  <a:srgbClr val="00004B"/>
                </a:solidFill>
              </a:defRPr>
            </a:lvl6pPr>
            <a:lvl7pPr lvl="6" algn="r" rtl="0">
              <a:spcBef>
                <a:spcPts val="2133"/>
              </a:spcBef>
              <a:spcAft>
                <a:spcPts val="0"/>
              </a:spcAft>
              <a:buNone/>
              <a:defRPr>
                <a:solidFill>
                  <a:srgbClr val="00004B"/>
                </a:solidFill>
              </a:defRPr>
            </a:lvl7pPr>
            <a:lvl8pPr lvl="7" algn="r" rtl="0">
              <a:spcBef>
                <a:spcPts val="2133"/>
              </a:spcBef>
              <a:spcAft>
                <a:spcPts val="0"/>
              </a:spcAft>
              <a:buNone/>
              <a:defRPr>
                <a:solidFill>
                  <a:srgbClr val="00004B"/>
                </a:solidFill>
              </a:defRPr>
            </a:lvl8pPr>
            <a:lvl9pPr lvl="8" algn="r" rtl="0">
              <a:spcBef>
                <a:spcPts val="2133"/>
              </a:spcBef>
              <a:spcAft>
                <a:spcPts val="2133"/>
              </a:spcAft>
              <a:buNone/>
              <a:defRPr>
                <a:solidFill>
                  <a:srgbClr val="00004B"/>
                </a:solidFill>
              </a:defRPr>
            </a:lvl9pPr>
          </a:lstStyle>
          <a:p>
            <a:endParaRPr/>
          </a:p>
        </p:txBody>
      </p:sp>
      <p:sp>
        <p:nvSpPr>
          <p:cNvPr id="187" name="Google Shape;187;p13"/>
          <p:cNvSpPr txBox="1">
            <a:spLocks noGrp="1"/>
          </p:cNvSpPr>
          <p:nvPr>
            <p:ph type="subTitle" idx="5"/>
          </p:nvPr>
        </p:nvSpPr>
        <p:spPr>
          <a:xfrm>
            <a:off x="6808517" y="2574345"/>
            <a:ext cx="3330400" cy="529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133" b="1">
                <a:solidFill>
                  <a:schemeClr val="accent5"/>
                </a:solidFill>
              </a:defRPr>
            </a:lvl1pPr>
            <a:lvl2pPr lvl="1" rtl="0">
              <a:spcBef>
                <a:spcPts val="2133"/>
              </a:spcBef>
              <a:spcAft>
                <a:spcPts val="0"/>
              </a:spcAft>
              <a:buNone/>
              <a:defRPr sz="2133">
                <a:solidFill>
                  <a:schemeClr val="accent5"/>
                </a:solidFill>
              </a:defRPr>
            </a:lvl2pPr>
            <a:lvl3pPr lvl="2" rtl="0">
              <a:spcBef>
                <a:spcPts val="2133"/>
              </a:spcBef>
              <a:spcAft>
                <a:spcPts val="0"/>
              </a:spcAft>
              <a:buNone/>
              <a:defRPr sz="2133">
                <a:solidFill>
                  <a:schemeClr val="accent5"/>
                </a:solidFill>
              </a:defRPr>
            </a:lvl3pPr>
            <a:lvl4pPr lvl="3" rtl="0">
              <a:spcBef>
                <a:spcPts val="2133"/>
              </a:spcBef>
              <a:spcAft>
                <a:spcPts val="0"/>
              </a:spcAft>
              <a:buNone/>
              <a:defRPr sz="2133">
                <a:solidFill>
                  <a:schemeClr val="accent5"/>
                </a:solidFill>
              </a:defRPr>
            </a:lvl4pPr>
            <a:lvl5pPr lvl="4" rtl="0">
              <a:spcBef>
                <a:spcPts val="2133"/>
              </a:spcBef>
              <a:spcAft>
                <a:spcPts val="0"/>
              </a:spcAft>
              <a:buNone/>
              <a:defRPr sz="2133">
                <a:solidFill>
                  <a:schemeClr val="accent5"/>
                </a:solidFill>
              </a:defRPr>
            </a:lvl5pPr>
            <a:lvl6pPr lvl="5" rtl="0">
              <a:spcBef>
                <a:spcPts val="2133"/>
              </a:spcBef>
              <a:spcAft>
                <a:spcPts val="0"/>
              </a:spcAft>
              <a:buNone/>
              <a:defRPr sz="2133">
                <a:solidFill>
                  <a:schemeClr val="accent5"/>
                </a:solidFill>
              </a:defRPr>
            </a:lvl6pPr>
            <a:lvl7pPr lvl="6" rtl="0">
              <a:spcBef>
                <a:spcPts val="2133"/>
              </a:spcBef>
              <a:spcAft>
                <a:spcPts val="0"/>
              </a:spcAft>
              <a:buNone/>
              <a:defRPr sz="2133">
                <a:solidFill>
                  <a:schemeClr val="accent5"/>
                </a:solidFill>
              </a:defRPr>
            </a:lvl7pPr>
            <a:lvl8pPr lvl="7" rtl="0">
              <a:spcBef>
                <a:spcPts val="2133"/>
              </a:spcBef>
              <a:spcAft>
                <a:spcPts val="0"/>
              </a:spcAft>
              <a:buNone/>
              <a:defRPr sz="2133">
                <a:solidFill>
                  <a:schemeClr val="accent5"/>
                </a:solidFill>
              </a:defRPr>
            </a:lvl8pPr>
            <a:lvl9pPr lvl="8" rtl="0">
              <a:spcBef>
                <a:spcPts val="2133"/>
              </a:spcBef>
              <a:spcAft>
                <a:spcPts val="2133"/>
              </a:spcAft>
              <a:buNone/>
              <a:defRPr sz="2133">
                <a:solidFill>
                  <a:schemeClr val="accent5"/>
                </a:solidFill>
              </a:defRPr>
            </a:lvl9pPr>
          </a:lstStyle>
          <a:p>
            <a:endParaRPr/>
          </a:p>
        </p:txBody>
      </p:sp>
      <p:sp>
        <p:nvSpPr>
          <p:cNvPr id="188" name="Google Shape;188;p13"/>
          <p:cNvSpPr txBox="1">
            <a:spLocks noGrp="1"/>
          </p:cNvSpPr>
          <p:nvPr>
            <p:ph type="subTitle" idx="6"/>
          </p:nvPr>
        </p:nvSpPr>
        <p:spPr>
          <a:xfrm>
            <a:off x="6808584" y="2957533"/>
            <a:ext cx="33304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00004B"/>
                </a:solidFill>
              </a:defRPr>
            </a:lvl1pPr>
            <a:lvl2pPr lvl="1" rtl="0">
              <a:spcBef>
                <a:spcPts val="2133"/>
              </a:spcBef>
              <a:spcAft>
                <a:spcPts val="0"/>
              </a:spcAft>
              <a:buNone/>
              <a:defRPr>
                <a:solidFill>
                  <a:srgbClr val="00004B"/>
                </a:solidFill>
              </a:defRPr>
            </a:lvl2pPr>
            <a:lvl3pPr lvl="2" rtl="0">
              <a:spcBef>
                <a:spcPts val="2133"/>
              </a:spcBef>
              <a:spcAft>
                <a:spcPts val="0"/>
              </a:spcAft>
              <a:buNone/>
              <a:defRPr>
                <a:solidFill>
                  <a:srgbClr val="00004B"/>
                </a:solidFill>
              </a:defRPr>
            </a:lvl3pPr>
            <a:lvl4pPr lvl="3" rtl="0">
              <a:spcBef>
                <a:spcPts val="2133"/>
              </a:spcBef>
              <a:spcAft>
                <a:spcPts val="0"/>
              </a:spcAft>
              <a:buNone/>
              <a:defRPr>
                <a:solidFill>
                  <a:srgbClr val="00004B"/>
                </a:solidFill>
              </a:defRPr>
            </a:lvl4pPr>
            <a:lvl5pPr lvl="4" rtl="0">
              <a:spcBef>
                <a:spcPts val="2133"/>
              </a:spcBef>
              <a:spcAft>
                <a:spcPts val="0"/>
              </a:spcAft>
              <a:buNone/>
              <a:defRPr>
                <a:solidFill>
                  <a:srgbClr val="00004B"/>
                </a:solidFill>
              </a:defRPr>
            </a:lvl5pPr>
            <a:lvl6pPr lvl="5" rtl="0">
              <a:spcBef>
                <a:spcPts val="2133"/>
              </a:spcBef>
              <a:spcAft>
                <a:spcPts val="0"/>
              </a:spcAft>
              <a:buNone/>
              <a:defRPr>
                <a:solidFill>
                  <a:srgbClr val="00004B"/>
                </a:solidFill>
              </a:defRPr>
            </a:lvl6pPr>
            <a:lvl7pPr lvl="6" rtl="0">
              <a:spcBef>
                <a:spcPts val="2133"/>
              </a:spcBef>
              <a:spcAft>
                <a:spcPts val="0"/>
              </a:spcAft>
              <a:buNone/>
              <a:defRPr>
                <a:solidFill>
                  <a:srgbClr val="00004B"/>
                </a:solidFill>
              </a:defRPr>
            </a:lvl7pPr>
            <a:lvl8pPr lvl="7" rtl="0">
              <a:spcBef>
                <a:spcPts val="2133"/>
              </a:spcBef>
              <a:spcAft>
                <a:spcPts val="0"/>
              </a:spcAft>
              <a:buNone/>
              <a:defRPr>
                <a:solidFill>
                  <a:srgbClr val="00004B"/>
                </a:solidFill>
              </a:defRPr>
            </a:lvl8pPr>
            <a:lvl9pPr lvl="8" rtl="0">
              <a:spcBef>
                <a:spcPts val="2133"/>
              </a:spcBef>
              <a:spcAft>
                <a:spcPts val="2133"/>
              </a:spcAft>
              <a:buNone/>
              <a:defRPr>
                <a:solidFill>
                  <a:srgbClr val="00004B"/>
                </a:solidFill>
              </a:defRPr>
            </a:lvl9pPr>
          </a:lstStyle>
          <a:p>
            <a:endParaRPr/>
          </a:p>
        </p:txBody>
      </p:sp>
      <p:sp>
        <p:nvSpPr>
          <p:cNvPr id="189" name="Google Shape;189;p13"/>
          <p:cNvSpPr txBox="1">
            <a:spLocks noGrp="1"/>
          </p:cNvSpPr>
          <p:nvPr>
            <p:ph type="subTitle" idx="7"/>
          </p:nvPr>
        </p:nvSpPr>
        <p:spPr>
          <a:xfrm>
            <a:off x="6808517" y="4791327"/>
            <a:ext cx="3330400" cy="529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133" b="1">
                <a:solidFill>
                  <a:schemeClr val="accent5"/>
                </a:solidFill>
              </a:defRPr>
            </a:lvl1pPr>
            <a:lvl2pPr lvl="1" rtl="0">
              <a:spcBef>
                <a:spcPts val="2133"/>
              </a:spcBef>
              <a:spcAft>
                <a:spcPts val="0"/>
              </a:spcAft>
              <a:buNone/>
              <a:defRPr sz="2133">
                <a:solidFill>
                  <a:schemeClr val="accent5"/>
                </a:solidFill>
              </a:defRPr>
            </a:lvl2pPr>
            <a:lvl3pPr lvl="2" rtl="0">
              <a:spcBef>
                <a:spcPts val="2133"/>
              </a:spcBef>
              <a:spcAft>
                <a:spcPts val="0"/>
              </a:spcAft>
              <a:buNone/>
              <a:defRPr sz="2133">
                <a:solidFill>
                  <a:schemeClr val="accent5"/>
                </a:solidFill>
              </a:defRPr>
            </a:lvl3pPr>
            <a:lvl4pPr lvl="3" rtl="0">
              <a:spcBef>
                <a:spcPts val="2133"/>
              </a:spcBef>
              <a:spcAft>
                <a:spcPts val="0"/>
              </a:spcAft>
              <a:buNone/>
              <a:defRPr sz="2133">
                <a:solidFill>
                  <a:schemeClr val="accent5"/>
                </a:solidFill>
              </a:defRPr>
            </a:lvl4pPr>
            <a:lvl5pPr lvl="4" rtl="0">
              <a:spcBef>
                <a:spcPts val="2133"/>
              </a:spcBef>
              <a:spcAft>
                <a:spcPts val="0"/>
              </a:spcAft>
              <a:buNone/>
              <a:defRPr sz="2133">
                <a:solidFill>
                  <a:schemeClr val="accent5"/>
                </a:solidFill>
              </a:defRPr>
            </a:lvl5pPr>
            <a:lvl6pPr lvl="5" rtl="0">
              <a:spcBef>
                <a:spcPts val="2133"/>
              </a:spcBef>
              <a:spcAft>
                <a:spcPts val="0"/>
              </a:spcAft>
              <a:buNone/>
              <a:defRPr sz="2133">
                <a:solidFill>
                  <a:schemeClr val="accent5"/>
                </a:solidFill>
              </a:defRPr>
            </a:lvl6pPr>
            <a:lvl7pPr lvl="6" rtl="0">
              <a:spcBef>
                <a:spcPts val="2133"/>
              </a:spcBef>
              <a:spcAft>
                <a:spcPts val="0"/>
              </a:spcAft>
              <a:buNone/>
              <a:defRPr sz="2133">
                <a:solidFill>
                  <a:schemeClr val="accent5"/>
                </a:solidFill>
              </a:defRPr>
            </a:lvl7pPr>
            <a:lvl8pPr lvl="7" rtl="0">
              <a:spcBef>
                <a:spcPts val="2133"/>
              </a:spcBef>
              <a:spcAft>
                <a:spcPts val="0"/>
              </a:spcAft>
              <a:buNone/>
              <a:defRPr sz="2133">
                <a:solidFill>
                  <a:schemeClr val="accent5"/>
                </a:solidFill>
              </a:defRPr>
            </a:lvl8pPr>
            <a:lvl9pPr lvl="8" rtl="0">
              <a:spcBef>
                <a:spcPts val="2133"/>
              </a:spcBef>
              <a:spcAft>
                <a:spcPts val="2133"/>
              </a:spcAft>
              <a:buNone/>
              <a:defRPr sz="2133">
                <a:solidFill>
                  <a:schemeClr val="accent5"/>
                </a:solidFill>
              </a:defRPr>
            </a:lvl9pPr>
          </a:lstStyle>
          <a:p>
            <a:endParaRPr/>
          </a:p>
        </p:txBody>
      </p:sp>
      <p:sp>
        <p:nvSpPr>
          <p:cNvPr id="190" name="Google Shape;190;p13"/>
          <p:cNvSpPr txBox="1">
            <a:spLocks noGrp="1"/>
          </p:cNvSpPr>
          <p:nvPr>
            <p:ph type="subTitle" idx="8"/>
          </p:nvPr>
        </p:nvSpPr>
        <p:spPr>
          <a:xfrm>
            <a:off x="6808517" y="5176040"/>
            <a:ext cx="33304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00004B"/>
                </a:solidFill>
              </a:defRPr>
            </a:lvl1pPr>
            <a:lvl2pPr lvl="1" rtl="0">
              <a:spcBef>
                <a:spcPts val="2133"/>
              </a:spcBef>
              <a:spcAft>
                <a:spcPts val="0"/>
              </a:spcAft>
              <a:buNone/>
              <a:defRPr>
                <a:solidFill>
                  <a:srgbClr val="00004B"/>
                </a:solidFill>
              </a:defRPr>
            </a:lvl2pPr>
            <a:lvl3pPr lvl="2" rtl="0">
              <a:spcBef>
                <a:spcPts val="2133"/>
              </a:spcBef>
              <a:spcAft>
                <a:spcPts val="0"/>
              </a:spcAft>
              <a:buNone/>
              <a:defRPr>
                <a:solidFill>
                  <a:srgbClr val="00004B"/>
                </a:solidFill>
              </a:defRPr>
            </a:lvl3pPr>
            <a:lvl4pPr lvl="3" rtl="0">
              <a:spcBef>
                <a:spcPts val="2133"/>
              </a:spcBef>
              <a:spcAft>
                <a:spcPts val="0"/>
              </a:spcAft>
              <a:buNone/>
              <a:defRPr>
                <a:solidFill>
                  <a:srgbClr val="00004B"/>
                </a:solidFill>
              </a:defRPr>
            </a:lvl4pPr>
            <a:lvl5pPr lvl="4" rtl="0">
              <a:spcBef>
                <a:spcPts val="2133"/>
              </a:spcBef>
              <a:spcAft>
                <a:spcPts val="0"/>
              </a:spcAft>
              <a:buNone/>
              <a:defRPr>
                <a:solidFill>
                  <a:srgbClr val="00004B"/>
                </a:solidFill>
              </a:defRPr>
            </a:lvl5pPr>
            <a:lvl6pPr lvl="5" rtl="0">
              <a:spcBef>
                <a:spcPts val="2133"/>
              </a:spcBef>
              <a:spcAft>
                <a:spcPts val="0"/>
              </a:spcAft>
              <a:buNone/>
              <a:defRPr>
                <a:solidFill>
                  <a:srgbClr val="00004B"/>
                </a:solidFill>
              </a:defRPr>
            </a:lvl6pPr>
            <a:lvl7pPr lvl="6" rtl="0">
              <a:spcBef>
                <a:spcPts val="2133"/>
              </a:spcBef>
              <a:spcAft>
                <a:spcPts val="0"/>
              </a:spcAft>
              <a:buNone/>
              <a:defRPr>
                <a:solidFill>
                  <a:srgbClr val="00004B"/>
                </a:solidFill>
              </a:defRPr>
            </a:lvl7pPr>
            <a:lvl8pPr lvl="7" rtl="0">
              <a:spcBef>
                <a:spcPts val="2133"/>
              </a:spcBef>
              <a:spcAft>
                <a:spcPts val="0"/>
              </a:spcAft>
              <a:buNone/>
              <a:defRPr>
                <a:solidFill>
                  <a:srgbClr val="00004B"/>
                </a:solidFill>
              </a:defRPr>
            </a:lvl8pPr>
            <a:lvl9pPr lvl="8" rtl="0">
              <a:spcBef>
                <a:spcPts val="2133"/>
              </a:spcBef>
              <a:spcAft>
                <a:spcPts val="2133"/>
              </a:spcAft>
              <a:buNone/>
              <a:defRPr>
                <a:solidFill>
                  <a:srgbClr val="00004B"/>
                </a:solidFill>
              </a:defRPr>
            </a:lvl9pPr>
          </a:lstStyle>
          <a:p>
            <a:endParaRPr/>
          </a:p>
        </p:txBody>
      </p:sp>
      <p:sp>
        <p:nvSpPr>
          <p:cNvPr id="191" name="Google Shape;191;p13"/>
          <p:cNvSpPr txBox="1">
            <a:spLocks noGrp="1"/>
          </p:cNvSpPr>
          <p:nvPr>
            <p:ph type="title" idx="9" hasCustomPrompt="1"/>
          </p:nvPr>
        </p:nvSpPr>
        <p:spPr>
          <a:xfrm>
            <a:off x="4313269" y="1857500"/>
            <a:ext cx="885600" cy="454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rgbClr val="00004B"/>
                </a:solidFill>
              </a:defRPr>
            </a:lvl1pPr>
            <a:lvl2pPr lvl="1" algn="r" rtl="0">
              <a:spcBef>
                <a:spcPts val="0"/>
              </a:spcBef>
              <a:spcAft>
                <a:spcPts val="0"/>
              </a:spcAft>
              <a:buSzPts val="3000"/>
              <a:buNone/>
              <a:defRPr sz="4000"/>
            </a:lvl2pPr>
            <a:lvl3pPr lvl="2" algn="r" rtl="0">
              <a:spcBef>
                <a:spcPts val="0"/>
              </a:spcBef>
              <a:spcAft>
                <a:spcPts val="0"/>
              </a:spcAft>
              <a:buSzPts val="3000"/>
              <a:buNone/>
              <a:defRPr sz="4000"/>
            </a:lvl3pPr>
            <a:lvl4pPr lvl="3" algn="r" rtl="0">
              <a:spcBef>
                <a:spcPts val="0"/>
              </a:spcBef>
              <a:spcAft>
                <a:spcPts val="0"/>
              </a:spcAft>
              <a:buSzPts val="3000"/>
              <a:buNone/>
              <a:defRPr sz="4000"/>
            </a:lvl4pPr>
            <a:lvl5pPr lvl="4" algn="r" rtl="0">
              <a:spcBef>
                <a:spcPts val="0"/>
              </a:spcBef>
              <a:spcAft>
                <a:spcPts val="0"/>
              </a:spcAft>
              <a:buSzPts val="3000"/>
              <a:buNone/>
              <a:defRPr sz="4000"/>
            </a:lvl5pPr>
            <a:lvl6pPr lvl="5" algn="r" rtl="0">
              <a:spcBef>
                <a:spcPts val="0"/>
              </a:spcBef>
              <a:spcAft>
                <a:spcPts val="0"/>
              </a:spcAft>
              <a:buSzPts val="3000"/>
              <a:buNone/>
              <a:defRPr sz="4000"/>
            </a:lvl6pPr>
            <a:lvl7pPr lvl="6" algn="r" rtl="0">
              <a:spcBef>
                <a:spcPts val="0"/>
              </a:spcBef>
              <a:spcAft>
                <a:spcPts val="0"/>
              </a:spcAft>
              <a:buSzPts val="3000"/>
              <a:buNone/>
              <a:defRPr sz="4000"/>
            </a:lvl7pPr>
            <a:lvl8pPr lvl="7" algn="r" rtl="0">
              <a:spcBef>
                <a:spcPts val="0"/>
              </a:spcBef>
              <a:spcAft>
                <a:spcPts val="0"/>
              </a:spcAft>
              <a:buSzPts val="3000"/>
              <a:buNone/>
              <a:defRPr sz="4000"/>
            </a:lvl8pPr>
            <a:lvl9pPr lvl="8" algn="r" rtl="0">
              <a:spcBef>
                <a:spcPts val="0"/>
              </a:spcBef>
              <a:spcAft>
                <a:spcPts val="0"/>
              </a:spcAft>
              <a:buSzPts val="3000"/>
              <a:buNone/>
              <a:defRPr sz="4000"/>
            </a:lvl9pPr>
          </a:lstStyle>
          <a:p>
            <a:r>
              <a:t>xx%</a:t>
            </a:r>
          </a:p>
        </p:txBody>
      </p:sp>
      <p:sp>
        <p:nvSpPr>
          <p:cNvPr id="192" name="Google Shape;192;p13"/>
          <p:cNvSpPr txBox="1">
            <a:spLocks noGrp="1"/>
          </p:cNvSpPr>
          <p:nvPr>
            <p:ph type="title" idx="13" hasCustomPrompt="1"/>
          </p:nvPr>
        </p:nvSpPr>
        <p:spPr>
          <a:xfrm>
            <a:off x="4313269" y="4078775"/>
            <a:ext cx="885600" cy="454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rgbClr val="00004B"/>
                </a:solidFill>
              </a:defRPr>
            </a:lvl1pPr>
            <a:lvl2pPr lvl="1" algn="r" rtl="0">
              <a:spcBef>
                <a:spcPts val="0"/>
              </a:spcBef>
              <a:spcAft>
                <a:spcPts val="0"/>
              </a:spcAft>
              <a:buSzPts val="3000"/>
              <a:buNone/>
              <a:defRPr sz="4000"/>
            </a:lvl2pPr>
            <a:lvl3pPr lvl="2" algn="r" rtl="0">
              <a:spcBef>
                <a:spcPts val="0"/>
              </a:spcBef>
              <a:spcAft>
                <a:spcPts val="0"/>
              </a:spcAft>
              <a:buSzPts val="3000"/>
              <a:buNone/>
              <a:defRPr sz="4000"/>
            </a:lvl3pPr>
            <a:lvl4pPr lvl="3" algn="r" rtl="0">
              <a:spcBef>
                <a:spcPts val="0"/>
              </a:spcBef>
              <a:spcAft>
                <a:spcPts val="0"/>
              </a:spcAft>
              <a:buSzPts val="3000"/>
              <a:buNone/>
              <a:defRPr sz="4000"/>
            </a:lvl4pPr>
            <a:lvl5pPr lvl="4" algn="r" rtl="0">
              <a:spcBef>
                <a:spcPts val="0"/>
              </a:spcBef>
              <a:spcAft>
                <a:spcPts val="0"/>
              </a:spcAft>
              <a:buSzPts val="3000"/>
              <a:buNone/>
              <a:defRPr sz="4000"/>
            </a:lvl5pPr>
            <a:lvl6pPr lvl="5" algn="r" rtl="0">
              <a:spcBef>
                <a:spcPts val="0"/>
              </a:spcBef>
              <a:spcAft>
                <a:spcPts val="0"/>
              </a:spcAft>
              <a:buSzPts val="3000"/>
              <a:buNone/>
              <a:defRPr sz="4000"/>
            </a:lvl6pPr>
            <a:lvl7pPr lvl="6" algn="r" rtl="0">
              <a:spcBef>
                <a:spcPts val="0"/>
              </a:spcBef>
              <a:spcAft>
                <a:spcPts val="0"/>
              </a:spcAft>
              <a:buSzPts val="3000"/>
              <a:buNone/>
              <a:defRPr sz="4000"/>
            </a:lvl7pPr>
            <a:lvl8pPr lvl="7" algn="r" rtl="0">
              <a:spcBef>
                <a:spcPts val="0"/>
              </a:spcBef>
              <a:spcAft>
                <a:spcPts val="0"/>
              </a:spcAft>
              <a:buSzPts val="3000"/>
              <a:buNone/>
              <a:defRPr sz="4000"/>
            </a:lvl8pPr>
            <a:lvl9pPr lvl="8" algn="r" rtl="0">
              <a:spcBef>
                <a:spcPts val="0"/>
              </a:spcBef>
              <a:spcAft>
                <a:spcPts val="0"/>
              </a:spcAft>
              <a:buSzPts val="3000"/>
              <a:buNone/>
              <a:defRPr sz="4000"/>
            </a:lvl9pPr>
          </a:lstStyle>
          <a:p>
            <a:r>
              <a:t>xx%</a:t>
            </a:r>
          </a:p>
        </p:txBody>
      </p:sp>
      <p:sp>
        <p:nvSpPr>
          <p:cNvPr id="193" name="Google Shape;193;p13"/>
          <p:cNvSpPr txBox="1">
            <a:spLocks noGrp="1"/>
          </p:cNvSpPr>
          <p:nvPr>
            <p:ph type="title" idx="14" hasCustomPrompt="1"/>
          </p:nvPr>
        </p:nvSpPr>
        <p:spPr>
          <a:xfrm>
            <a:off x="6996136" y="1857500"/>
            <a:ext cx="927200" cy="454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rgbClr val="00004B"/>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94" name="Google Shape;194;p13"/>
          <p:cNvSpPr txBox="1">
            <a:spLocks noGrp="1"/>
          </p:cNvSpPr>
          <p:nvPr>
            <p:ph type="title" idx="15" hasCustomPrompt="1"/>
          </p:nvPr>
        </p:nvSpPr>
        <p:spPr>
          <a:xfrm>
            <a:off x="6996136" y="4072425"/>
            <a:ext cx="927200" cy="454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rgbClr val="00004B"/>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95" name="Google Shape;195;p13"/>
          <p:cNvSpPr/>
          <p:nvPr/>
        </p:nvSpPr>
        <p:spPr>
          <a:xfrm rot="-746579">
            <a:off x="11147707" y="533177"/>
            <a:ext cx="186636" cy="168028"/>
          </a:xfrm>
          <a:custGeom>
            <a:avLst/>
            <a:gdLst/>
            <a:ahLst/>
            <a:cxnLst/>
            <a:rect l="l" t="t" r="r" b="b"/>
            <a:pathLst>
              <a:path w="6843" h="6160" extrusionOk="0">
                <a:moveTo>
                  <a:pt x="3660" y="1"/>
                </a:moveTo>
                <a:cubicBezTo>
                  <a:pt x="3530" y="1"/>
                  <a:pt x="3400" y="58"/>
                  <a:pt x="3334" y="164"/>
                </a:cubicBezTo>
                <a:cubicBezTo>
                  <a:pt x="2933" y="715"/>
                  <a:pt x="2632" y="1317"/>
                  <a:pt x="2331" y="1918"/>
                </a:cubicBezTo>
                <a:cubicBezTo>
                  <a:pt x="1629" y="1918"/>
                  <a:pt x="953" y="2019"/>
                  <a:pt x="301" y="2244"/>
                </a:cubicBezTo>
                <a:cubicBezTo>
                  <a:pt x="25" y="2345"/>
                  <a:pt x="0" y="2771"/>
                  <a:pt x="226" y="2921"/>
                </a:cubicBezTo>
                <a:cubicBezTo>
                  <a:pt x="652" y="3222"/>
                  <a:pt x="1078" y="3472"/>
                  <a:pt x="1504" y="3723"/>
                </a:cubicBezTo>
                <a:cubicBezTo>
                  <a:pt x="1303" y="4124"/>
                  <a:pt x="1128" y="4500"/>
                  <a:pt x="902" y="4876"/>
                </a:cubicBezTo>
                <a:cubicBezTo>
                  <a:pt x="733" y="5197"/>
                  <a:pt x="1003" y="5517"/>
                  <a:pt x="1265" y="5517"/>
                </a:cubicBezTo>
                <a:cubicBezTo>
                  <a:pt x="1351" y="5517"/>
                  <a:pt x="1436" y="5483"/>
                  <a:pt x="1504" y="5402"/>
                </a:cubicBezTo>
                <a:cubicBezTo>
                  <a:pt x="1529" y="5402"/>
                  <a:pt x="1554" y="5377"/>
                  <a:pt x="1579" y="5377"/>
                </a:cubicBezTo>
                <a:cubicBezTo>
                  <a:pt x="2055" y="5101"/>
                  <a:pt x="2557" y="4901"/>
                  <a:pt x="3058" y="4725"/>
                </a:cubicBezTo>
                <a:cubicBezTo>
                  <a:pt x="3559" y="5101"/>
                  <a:pt x="4060" y="5502"/>
                  <a:pt x="4461" y="6004"/>
                </a:cubicBezTo>
                <a:cubicBezTo>
                  <a:pt x="4545" y="6112"/>
                  <a:pt x="4656" y="6160"/>
                  <a:pt x="4766" y="6160"/>
                </a:cubicBezTo>
                <a:cubicBezTo>
                  <a:pt x="4985" y="6160"/>
                  <a:pt x="5197" y="5970"/>
                  <a:pt x="5163" y="5703"/>
                </a:cubicBezTo>
                <a:cubicBezTo>
                  <a:pt x="5088" y="5152"/>
                  <a:pt x="5063" y="4575"/>
                  <a:pt x="5013" y="4024"/>
                </a:cubicBezTo>
                <a:cubicBezTo>
                  <a:pt x="5589" y="3773"/>
                  <a:pt x="6116" y="3447"/>
                  <a:pt x="6617" y="3021"/>
                </a:cubicBezTo>
                <a:cubicBezTo>
                  <a:pt x="6842" y="2796"/>
                  <a:pt x="6767" y="2345"/>
                  <a:pt x="6416" y="2319"/>
                </a:cubicBezTo>
                <a:cubicBezTo>
                  <a:pt x="5865" y="2269"/>
                  <a:pt x="5314" y="2194"/>
                  <a:pt x="4737" y="2119"/>
                </a:cubicBezTo>
                <a:cubicBezTo>
                  <a:pt x="4587" y="1417"/>
                  <a:pt x="4361" y="741"/>
                  <a:pt x="3960" y="139"/>
                </a:cubicBezTo>
                <a:cubicBezTo>
                  <a:pt x="3890" y="45"/>
                  <a:pt x="3775" y="1"/>
                  <a:pt x="3660" y="1"/>
                </a:cubicBezTo>
                <a:close/>
              </a:path>
            </a:pathLst>
          </a:custGeom>
          <a:solidFill>
            <a:srgbClr val="0000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3"/>
          <p:cNvGrpSpPr/>
          <p:nvPr/>
        </p:nvGrpSpPr>
        <p:grpSpPr>
          <a:xfrm>
            <a:off x="891767" y="5611301"/>
            <a:ext cx="834600" cy="758967"/>
            <a:chOff x="2050900" y="3860950"/>
            <a:chExt cx="625950" cy="569225"/>
          </a:xfrm>
        </p:grpSpPr>
        <p:sp>
          <p:nvSpPr>
            <p:cNvPr id="197" name="Google Shape;197;p13"/>
            <p:cNvSpPr/>
            <p:nvPr/>
          </p:nvSpPr>
          <p:spPr>
            <a:xfrm>
              <a:off x="2148000" y="3926175"/>
              <a:ext cx="165450" cy="491775"/>
            </a:xfrm>
            <a:custGeom>
              <a:avLst/>
              <a:gdLst/>
              <a:ahLst/>
              <a:cxnLst/>
              <a:rect l="l" t="t" r="r" b="b"/>
              <a:pathLst>
                <a:path w="6618" h="19671" extrusionOk="0">
                  <a:moveTo>
                    <a:pt x="4585" y="0"/>
                  </a:moveTo>
                  <a:cubicBezTo>
                    <a:pt x="4479" y="0"/>
                    <a:pt x="4370" y="17"/>
                    <a:pt x="4262" y="48"/>
                  </a:cubicBezTo>
                  <a:cubicBezTo>
                    <a:pt x="4170" y="19"/>
                    <a:pt x="4072" y="5"/>
                    <a:pt x="3974" y="5"/>
                  </a:cubicBezTo>
                  <a:cubicBezTo>
                    <a:pt x="3644" y="5"/>
                    <a:pt x="3302" y="165"/>
                    <a:pt x="3109" y="474"/>
                  </a:cubicBezTo>
                  <a:cubicBezTo>
                    <a:pt x="2557" y="1426"/>
                    <a:pt x="1831" y="2504"/>
                    <a:pt x="1655" y="3657"/>
                  </a:cubicBezTo>
                  <a:cubicBezTo>
                    <a:pt x="1555" y="3732"/>
                    <a:pt x="1455" y="3832"/>
                    <a:pt x="1354" y="3983"/>
                  </a:cubicBezTo>
                  <a:cubicBezTo>
                    <a:pt x="1" y="6514"/>
                    <a:pt x="51" y="9973"/>
                    <a:pt x="352" y="12729"/>
                  </a:cubicBezTo>
                  <a:cubicBezTo>
                    <a:pt x="628" y="15035"/>
                    <a:pt x="1430" y="17968"/>
                    <a:pt x="3785" y="18694"/>
                  </a:cubicBezTo>
                  <a:cubicBezTo>
                    <a:pt x="3911" y="18920"/>
                    <a:pt x="4061" y="19146"/>
                    <a:pt x="4237" y="19371"/>
                  </a:cubicBezTo>
                  <a:cubicBezTo>
                    <a:pt x="4383" y="19555"/>
                    <a:pt x="4678" y="19671"/>
                    <a:pt x="4933" y="19671"/>
                  </a:cubicBezTo>
                  <a:cubicBezTo>
                    <a:pt x="5027" y="19671"/>
                    <a:pt x="5115" y="19655"/>
                    <a:pt x="5189" y="19622"/>
                  </a:cubicBezTo>
                  <a:cubicBezTo>
                    <a:pt x="5364" y="19547"/>
                    <a:pt x="5515" y="19496"/>
                    <a:pt x="5690" y="19421"/>
                  </a:cubicBezTo>
                  <a:cubicBezTo>
                    <a:pt x="6367" y="19146"/>
                    <a:pt x="6618" y="18394"/>
                    <a:pt x="6116" y="17792"/>
                  </a:cubicBezTo>
                  <a:cubicBezTo>
                    <a:pt x="5891" y="17542"/>
                    <a:pt x="5690" y="17266"/>
                    <a:pt x="5515" y="16990"/>
                  </a:cubicBezTo>
                  <a:cubicBezTo>
                    <a:pt x="5264" y="15161"/>
                    <a:pt x="4713" y="13381"/>
                    <a:pt x="4262" y="11577"/>
                  </a:cubicBezTo>
                  <a:cubicBezTo>
                    <a:pt x="4136" y="9847"/>
                    <a:pt x="3936" y="8143"/>
                    <a:pt x="3836" y="6414"/>
                  </a:cubicBezTo>
                  <a:cubicBezTo>
                    <a:pt x="4161" y="4960"/>
                    <a:pt x="4838" y="3531"/>
                    <a:pt x="4963" y="2078"/>
                  </a:cubicBezTo>
                  <a:cubicBezTo>
                    <a:pt x="5039" y="1877"/>
                    <a:pt x="5139" y="1727"/>
                    <a:pt x="5239" y="1652"/>
                  </a:cubicBezTo>
                  <a:cubicBezTo>
                    <a:pt x="5640" y="1326"/>
                    <a:pt x="5590" y="624"/>
                    <a:pt x="5239" y="273"/>
                  </a:cubicBezTo>
                  <a:cubicBezTo>
                    <a:pt x="5049" y="83"/>
                    <a:pt x="4822" y="0"/>
                    <a:pt x="4585" y="0"/>
                  </a:cubicBezTo>
                  <a:close/>
                </a:path>
              </a:pathLst>
            </a:custGeom>
            <a:solidFill>
              <a:srgbClr val="FF69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3"/>
            <p:cNvSpPr/>
            <p:nvPr/>
          </p:nvSpPr>
          <p:spPr>
            <a:xfrm>
              <a:off x="2313150" y="3919350"/>
              <a:ext cx="267850" cy="474050"/>
            </a:xfrm>
            <a:custGeom>
              <a:avLst/>
              <a:gdLst/>
              <a:ahLst/>
              <a:cxnLst/>
              <a:rect l="l" t="t" r="r" b="b"/>
              <a:pathLst>
                <a:path w="10714" h="18962" extrusionOk="0">
                  <a:moveTo>
                    <a:pt x="1176" y="0"/>
                  </a:moveTo>
                  <a:cubicBezTo>
                    <a:pt x="595" y="0"/>
                    <a:pt x="0" y="475"/>
                    <a:pt x="212" y="1198"/>
                  </a:cubicBezTo>
                  <a:cubicBezTo>
                    <a:pt x="1816" y="6912"/>
                    <a:pt x="4322" y="12351"/>
                    <a:pt x="5275" y="18241"/>
                  </a:cubicBezTo>
                  <a:cubicBezTo>
                    <a:pt x="5347" y="18672"/>
                    <a:pt x="5805" y="18961"/>
                    <a:pt x="6234" y="18961"/>
                  </a:cubicBezTo>
                  <a:cubicBezTo>
                    <a:pt x="6404" y="18961"/>
                    <a:pt x="6569" y="18916"/>
                    <a:pt x="6703" y="18817"/>
                  </a:cubicBezTo>
                  <a:cubicBezTo>
                    <a:pt x="6929" y="18667"/>
                    <a:pt x="7154" y="18491"/>
                    <a:pt x="7380" y="18341"/>
                  </a:cubicBezTo>
                  <a:cubicBezTo>
                    <a:pt x="7430" y="18316"/>
                    <a:pt x="7455" y="18291"/>
                    <a:pt x="7480" y="18241"/>
                  </a:cubicBezTo>
                  <a:cubicBezTo>
                    <a:pt x="7543" y="18253"/>
                    <a:pt x="7599" y="18259"/>
                    <a:pt x="7656" y="18259"/>
                  </a:cubicBezTo>
                  <a:cubicBezTo>
                    <a:pt x="7712" y="18259"/>
                    <a:pt x="7768" y="18253"/>
                    <a:pt x="7831" y="18241"/>
                  </a:cubicBezTo>
                  <a:cubicBezTo>
                    <a:pt x="8608" y="18065"/>
                    <a:pt x="9310" y="17614"/>
                    <a:pt x="9435" y="16862"/>
                  </a:cubicBezTo>
                  <a:cubicBezTo>
                    <a:pt x="10713" y="14331"/>
                    <a:pt x="8483" y="9694"/>
                    <a:pt x="6628" y="6862"/>
                  </a:cubicBezTo>
                  <a:cubicBezTo>
                    <a:pt x="5976" y="4857"/>
                    <a:pt x="4999" y="2977"/>
                    <a:pt x="3195" y="1950"/>
                  </a:cubicBezTo>
                  <a:cubicBezTo>
                    <a:pt x="3169" y="1950"/>
                    <a:pt x="3144" y="1925"/>
                    <a:pt x="3119" y="1925"/>
                  </a:cubicBezTo>
                  <a:cubicBezTo>
                    <a:pt x="2894" y="1524"/>
                    <a:pt x="2668" y="1148"/>
                    <a:pt x="2468" y="747"/>
                  </a:cubicBezTo>
                  <a:cubicBezTo>
                    <a:pt x="2317" y="446"/>
                    <a:pt x="2092" y="296"/>
                    <a:pt x="1841" y="271"/>
                  </a:cubicBezTo>
                  <a:cubicBezTo>
                    <a:pt x="1663" y="85"/>
                    <a:pt x="1420" y="0"/>
                    <a:pt x="1176" y="0"/>
                  </a:cubicBezTo>
                  <a:close/>
                </a:path>
              </a:pathLst>
            </a:custGeom>
            <a:solidFill>
              <a:srgbClr val="7BC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3"/>
            <p:cNvSpPr/>
            <p:nvPr/>
          </p:nvSpPr>
          <p:spPr>
            <a:xfrm>
              <a:off x="2350000" y="3867100"/>
              <a:ext cx="311200" cy="372825"/>
            </a:xfrm>
            <a:custGeom>
              <a:avLst/>
              <a:gdLst/>
              <a:ahLst/>
              <a:cxnLst/>
              <a:rect l="l" t="t" r="r" b="b"/>
              <a:pathLst>
                <a:path w="12448" h="14913" extrusionOk="0">
                  <a:moveTo>
                    <a:pt x="1203" y="1"/>
                  </a:moveTo>
                  <a:cubicBezTo>
                    <a:pt x="994" y="1"/>
                    <a:pt x="853" y="150"/>
                    <a:pt x="793" y="331"/>
                  </a:cubicBezTo>
                  <a:cubicBezTo>
                    <a:pt x="785" y="330"/>
                    <a:pt x="777" y="330"/>
                    <a:pt x="769" y="330"/>
                  </a:cubicBezTo>
                  <a:cubicBezTo>
                    <a:pt x="330" y="330"/>
                    <a:pt x="0" y="986"/>
                    <a:pt x="492" y="1208"/>
                  </a:cubicBezTo>
                  <a:cubicBezTo>
                    <a:pt x="1069" y="1508"/>
                    <a:pt x="1670" y="1709"/>
                    <a:pt x="2247" y="2010"/>
                  </a:cubicBezTo>
                  <a:cubicBezTo>
                    <a:pt x="2316" y="2039"/>
                    <a:pt x="2385" y="2052"/>
                    <a:pt x="2452" y="2052"/>
                  </a:cubicBezTo>
                  <a:cubicBezTo>
                    <a:pt x="2676" y="2052"/>
                    <a:pt x="2871" y="1908"/>
                    <a:pt x="2949" y="1734"/>
                  </a:cubicBezTo>
                  <a:cubicBezTo>
                    <a:pt x="3926" y="2160"/>
                    <a:pt x="4878" y="2686"/>
                    <a:pt x="5756" y="3313"/>
                  </a:cubicBezTo>
                  <a:cubicBezTo>
                    <a:pt x="6081" y="3589"/>
                    <a:pt x="6407" y="3864"/>
                    <a:pt x="6733" y="4140"/>
                  </a:cubicBezTo>
                  <a:cubicBezTo>
                    <a:pt x="7209" y="4616"/>
                    <a:pt x="7660" y="5118"/>
                    <a:pt x="8011" y="5719"/>
                  </a:cubicBezTo>
                  <a:cubicBezTo>
                    <a:pt x="8112" y="5869"/>
                    <a:pt x="8237" y="5920"/>
                    <a:pt x="8362" y="5945"/>
                  </a:cubicBezTo>
                  <a:cubicBezTo>
                    <a:pt x="8387" y="6020"/>
                    <a:pt x="8412" y="6120"/>
                    <a:pt x="8437" y="6195"/>
                  </a:cubicBezTo>
                  <a:cubicBezTo>
                    <a:pt x="8412" y="6321"/>
                    <a:pt x="8412" y="6446"/>
                    <a:pt x="8513" y="6596"/>
                  </a:cubicBezTo>
                  <a:cubicBezTo>
                    <a:pt x="9415" y="7950"/>
                    <a:pt x="10167" y="9428"/>
                    <a:pt x="10492" y="11057"/>
                  </a:cubicBezTo>
                  <a:cubicBezTo>
                    <a:pt x="10543" y="11258"/>
                    <a:pt x="10668" y="11358"/>
                    <a:pt x="10818" y="11383"/>
                  </a:cubicBezTo>
                  <a:cubicBezTo>
                    <a:pt x="10969" y="12411"/>
                    <a:pt x="11044" y="13463"/>
                    <a:pt x="11069" y="14416"/>
                  </a:cubicBezTo>
                  <a:cubicBezTo>
                    <a:pt x="11069" y="14728"/>
                    <a:pt x="11343" y="14912"/>
                    <a:pt x="11598" y="14912"/>
                  </a:cubicBezTo>
                  <a:cubicBezTo>
                    <a:pt x="11793" y="14912"/>
                    <a:pt x="11978" y="14805"/>
                    <a:pt x="12021" y="14566"/>
                  </a:cubicBezTo>
                  <a:cubicBezTo>
                    <a:pt x="12397" y="12411"/>
                    <a:pt x="12447" y="10481"/>
                    <a:pt x="11746" y="8576"/>
                  </a:cubicBezTo>
                  <a:cubicBezTo>
                    <a:pt x="11921" y="8451"/>
                    <a:pt x="12021" y="8200"/>
                    <a:pt x="11871" y="7950"/>
                  </a:cubicBezTo>
                  <a:cubicBezTo>
                    <a:pt x="11495" y="7273"/>
                    <a:pt x="11219" y="6521"/>
                    <a:pt x="10893" y="5819"/>
                  </a:cubicBezTo>
                  <a:cubicBezTo>
                    <a:pt x="10843" y="5669"/>
                    <a:pt x="10743" y="5594"/>
                    <a:pt x="10618" y="5569"/>
                  </a:cubicBezTo>
                  <a:cubicBezTo>
                    <a:pt x="9891" y="4491"/>
                    <a:pt x="8989" y="3564"/>
                    <a:pt x="8137" y="2611"/>
                  </a:cubicBezTo>
                  <a:cubicBezTo>
                    <a:pt x="8112" y="2486"/>
                    <a:pt x="8036" y="2386"/>
                    <a:pt x="7911" y="2336"/>
                  </a:cubicBezTo>
                  <a:cubicBezTo>
                    <a:pt x="7886" y="2310"/>
                    <a:pt x="7886" y="2310"/>
                    <a:pt x="7886" y="2310"/>
                  </a:cubicBezTo>
                  <a:cubicBezTo>
                    <a:pt x="7786" y="2210"/>
                    <a:pt x="7711" y="2110"/>
                    <a:pt x="7610" y="2010"/>
                  </a:cubicBezTo>
                  <a:cubicBezTo>
                    <a:pt x="7512" y="1898"/>
                    <a:pt x="7399" y="1848"/>
                    <a:pt x="7291" y="1848"/>
                  </a:cubicBezTo>
                  <a:cubicBezTo>
                    <a:pt x="7206" y="1848"/>
                    <a:pt x="7125" y="1879"/>
                    <a:pt x="7059" y="1935"/>
                  </a:cubicBezTo>
                  <a:cubicBezTo>
                    <a:pt x="5204" y="1158"/>
                    <a:pt x="3224" y="782"/>
                    <a:pt x="1370" y="30"/>
                  </a:cubicBezTo>
                  <a:cubicBezTo>
                    <a:pt x="1310" y="10"/>
                    <a:pt x="1255" y="1"/>
                    <a:pt x="1203" y="1"/>
                  </a:cubicBezTo>
                  <a:close/>
                </a:path>
              </a:pathLst>
            </a:custGeom>
            <a:solidFill>
              <a:srgbClr val="9AB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3"/>
            <p:cNvSpPr/>
            <p:nvPr/>
          </p:nvSpPr>
          <p:spPr>
            <a:xfrm>
              <a:off x="2050900" y="3860950"/>
              <a:ext cx="625950" cy="569225"/>
            </a:xfrm>
            <a:custGeom>
              <a:avLst/>
              <a:gdLst/>
              <a:ahLst/>
              <a:cxnLst/>
              <a:rect l="l" t="t" r="r" b="b"/>
              <a:pathLst>
                <a:path w="25038" h="22769" extrusionOk="0">
                  <a:moveTo>
                    <a:pt x="12614" y="846"/>
                  </a:moveTo>
                  <a:cubicBezTo>
                    <a:pt x="14661" y="846"/>
                    <a:pt x="16701" y="1234"/>
                    <a:pt x="18522" y="2256"/>
                  </a:cubicBezTo>
                  <a:cubicBezTo>
                    <a:pt x="20477" y="3333"/>
                    <a:pt x="22005" y="5038"/>
                    <a:pt x="22958" y="7043"/>
                  </a:cubicBezTo>
                  <a:cubicBezTo>
                    <a:pt x="23835" y="8922"/>
                    <a:pt x="24161" y="11053"/>
                    <a:pt x="23910" y="13083"/>
                  </a:cubicBezTo>
                  <a:cubicBezTo>
                    <a:pt x="23609" y="15238"/>
                    <a:pt x="22507" y="17193"/>
                    <a:pt x="20928" y="18647"/>
                  </a:cubicBezTo>
                  <a:cubicBezTo>
                    <a:pt x="18585" y="20791"/>
                    <a:pt x="15322" y="21938"/>
                    <a:pt x="12109" y="21938"/>
                  </a:cubicBezTo>
                  <a:cubicBezTo>
                    <a:pt x="10853" y="21938"/>
                    <a:pt x="9604" y="21763"/>
                    <a:pt x="8421" y="21404"/>
                  </a:cubicBezTo>
                  <a:cubicBezTo>
                    <a:pt x="6316" y="20777"/>
                    <a:pt x="4461" y="19474"/>
                    <a:pt x="3208" y="17644"/>
                  </a:cubicBezTo>
                  <a:cubicBezTo>
                    <a:pt x="1955" y="15840"/>
                    <a:pt x="1354" y="13659"/>
                    <a:pt x="1379" y="11479"/>
                  </a:cubicBezTo>
                  <a:cubicBezTo>
                    <a:pt x="1379" y="6942"/>
                    <a:pt x="4060" y="2582"/>
                    <a:pt x="8547" y="1328"/>
                  </a:cubicBezTo>
                  <a:cubicBezTo>
                    <a:pt x="9166" y="1155"/>
                    <a:pt x="9810" y="1055"/>
                    <a:pt x="10455" y="980"/>
                  </a:cubicBezTo>
                  <a:lnTo>
                    <a:pt x="10455" y="980"/>
                  </a:lnTo>
                  <a:cubicBezTo>
                    <a:pt x="10462" y="979"/>
                    <a:pt x="10469" y="979"/>
                    <a:pt x="10476" y="978"/>
                  </a:cubicBezTo>
                  <a:lnTo>
                    <a:pt x="10476" y="978"/>
                  </a:lnTo>
                  <a:cubicBezTo>
                    <a:pt x="10476" y="978"/>
                    <a:pt x="10476" y="978"/>
                    <a:pt x="10476" y="978"/>
                  </a:cubicBezTo>
                  <a:cubicBezTo>
                    <a:pt x="10484" y="977"/>
                    <a:pt x="10492" y="976"/>
                    <a:pt x="10500" y="975"/>
                  </a:cubicBezTo>
                  <a:lnTo>
                    <a:pt x="10500" y="975"/>
                  </a:lnTo>
                  <a:cubicBezTo>
                    <a:pt x="11199" y="892"/>
                    <a:pt x="11907" y="846"/>
                    <a:pt x="12614" y="846"/>
                  </a:cubicBezTo>
                  <a:close/>
                  <a:moveTo>
                    <a:pt x="12958" y="0"/>
                  </a:moveTo>
                  <a:cubicBezTo>
                    <a:pt x="12131" y="0"/>
                    <a:pt x="11304" y="50"/>
                    <a:pt x="10476" y="150"/>
                  </a:cubicBezTo>
                  <a:cubicBezTo>
                    <a:pt x="7895" y="376"/>
                    <a:pt x="5489" y="1404"/>
                    <a:pt x="3684" y="3283"/>
                  </a:cubicBezTo>
                  <a:cubicBezTo>
                    <a:pt x="2055" y="4988"/>
                    <a:pt x="1028" y="7268"/>
                    <a:pt x="677" y="9599"/>
                  </a:cubicBezTo>
                  <a:cubicBezTo>
                    <a:pt x="0" y="14311"/>
                    <a:pt x="1980" y="19298"/>
                    <a:pt x="6366" y="21479"/>
                  </a:cubicBezTo>
                  <a:cubicBezTo>
                    <a:pt x="8127" y="22354"/>
                    <a:pt x="10099" y="22768"/>
                    <a:pt x="12083" y="22768"/>
                  </a:cubicBezTo>
                  <a:cubicBezTo>
                    <a:pt x="14928" y="22768"/>
                    <a:pt x="17797" y="21916"/>
                    <a:pt x="20101" y="20351"/>
                  </a:cubicBezTo>
                  <a:cubicBezTo>
                    <a:pt x="22030" y="19048"/>
                    <a:pt x="23559" y="17193"/>
                    <a:pt x="24311" y="14988"/>
                  </a:cubicBezTo>
                  <a:cubicBezTo>
                    <a:pt x="25038" y="12857"/>
                    <a:pt x="24963" y="10451"/>
                    <a:pt x="24336" y="8321"/>
                  </a:cubicBezTo>
                  <a:cubicBezTo>
                    <a:pt x="23659" y="6065"/>
                    <a:pt x="22331" y="4010"/>
                    <a:pt x="20477" y="2556"/>
                  </a:cubicBezTo>
                  <a:cubicBezTo>
                    <a:pt x="18346" y="852"/>
                    <a:pt x="15664" y="50"/>
                    <a:pt x="12958" y="0"/>
                  </a:cubicBezTo>
                  <a:close/>
                </a:path>
              </a:pathLst>
            </a:custGeom>
            <a:solidFill>
              <a:srgbClr val="00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3"/>
            <p:cNvSpPr/>
            <p:nvPr/>
          </p:nvSpPr>
          <p:spPr>
            <a:xfrm>
              <a:off x="2124200" y="3907100"/>
              <a:ext cx="135200" cy="478225"/>
            </a:xfrm>
            <a:custGeom>
              <a:avLst/>
              <a:gdLst/>
              <a:ahLst/>
              <a:cxnLst/>
              <a:rect l="l" t="t" r="r" b="b"/>
              <a:pathLst>
                <a:path w="5408" h="19129" extrusionOk="0">
                  <a:moveTo>
                    <a:pt x="4788" y="0"/>
                  </a:moveTo>
                  <a:cubicBezTo>
                    <a:pt x="4695" y="0"/>
                    <a:pt x="4599" y="32"/>
                    <a:pt x="4512" y="109"/>
                  </a:cubicBezTo>
                  <a:cubicBezTo>
                    <a:pt x="702" y="3768"/>
                    <a:pt x="1" y="10034"/>
                    <a:pt x="1103" y="14946"/>
                  </a:cubicBezTo>
                  <a:cubicBezTo>
                    <a:pt x="1429" y="16325"/>
                    <a:pt x="1905" y="17703"/>
                    <a:pt x="2632" y="18931"/>
                  </a:cubicBezTo>
                  <a:cubicBezTo>
                    <a:pt x="2717" y="19070"/>
                    <a:pt x="2845" y="19128"/>
                    <a:pt x="2973" y="19128"/>
                  </a:cubicBezTo>
                  <a:cubicBezTo>
                    <a:pt x="3260" y="19128"/>
                    <a:pt x="3550" y="18835"/>
                    <a:pt x="3359" y="18505"/>
                  </a:cubicBezTo>
                  <a:cubicBezTo>
                    <a:pt x="2131" y="16400"/>
                    <a:pt x="1580" y="13919"/>
                    <a:pt x="1504" y="11487"/>
                  </a:cubicBezTo>
                  <a:cubicBezTo>
                    <a:pt x="1404" y="8931"/>
                    <a:pt x="1780" y="6299"/>
                    <a:pt x="2833" y="3969"/>
                  </a:cubicBezTo>
                  <a:cubicBezTo>
                    <a:pt x="3384" y="2766"/>
                    <a:pt x="4136" y="1638"/>
                    <a:pt x="5113" y="710"/>
                  </a:cubicBezTo>
                  <a:cubicBezTo>
                    <a:pt x="5407" y="417"/>
                    <a:pt x="5119" y="0"/>
                    <a:pt x="4788" y="0"/>
                  </a:cubicBezTo>
                  <a:close/>
                </a:path>
              </a:pathLst>
            </a:custGeom>
            <a:solidFill>
              <a:srgbClr val="00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13"/>
            <p:cNvSpPr/>
            <p:nvPr/>
          </p:nvSpPr>
          <p:spPr>
            <a:xfrm>
              <a:off x="2206275" y="3922975"/>
              <a:ext cx="111575" cy="498100"/>
            </a:xfrm>
            <a:custGeom>
              <a:avLst/>
              <a:gdLst/>
              <a:ahLst/>
              <a:cxnLst/>
              <a:rect l="l" t="t" r="r" b="b"/>
              <a:pathLst>
                <a:path w="4463" h="19924" extrusionOk="0">
                  <a:moveTo>
                    <a:pt x="3304" y="1"/>
                  </a:moveTo>
                  <a:cubicBezTo>
                    <a:pt x="3178" y="1"/>
                    <a:pt x="3055" y="66"/>
                    <a:pt x="2983" y="226"/>
                  </a:cubicBezTo>
                  <a:cubicBezTo>
                    <a:pt x="1" y="6291"/>
                    <a:pt x="2307" y="13409"/>
                    <a:pt x="3585" y="19624"/>
                  </a:cubicBezTo>
                  <a:cubicBezTo>
                    <a:pt x="3625" y="19834"/>
                    <a:pt x="3779" y="19924"/>
                    <a:pt x="3943" y="19924"/>
                  </a:cubicBezTo>
                  <a:cubicBezTo>
                    <a:pt x="4192" y="19924"/>
                    <a:pt x="4462" y="19716"/>
                    <a:pt x="4387" y="19399"/>
                  </a:cubicBezTo>
                  <a:cubicBezTo>
                    <a:pt x="3760" y="16291"/>
                    <a:pt x="2958" y="13208"/>
                    <a:pt x="2582" y="10050"/>
                  </a:cubicBezTo>
                  <a:cubicBezTo>
                    <a:pt x="2231" y="6893"/>
                    <a:pt x="2282" y="3559"/>
                    <a:pt x="3710" y="627"/>
                  </a:cubicBezTo>
                  <a:cubicBezTo>
                    <a:pt x="3864" y="302"/>
                    <a:pt x="3575" y="1"/>
                    <a:pt x="3304" y="1"/>
                  </a:cubicBezTo>
                  <a:close/>
                </a:path>
              </a:pathLst>
            </a:custGeom>
            <a:solidFill>
              <a:srgbClr val="00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13"/>
            <p:cNvSpPr/>
            <p:nvPr/>
          </p:nvSpPr>
          <p:spPr>
            <a:xfrm>
              <a:off x="2302925" y="3923850"/>
              <a:ext cx="160425" cy="491775"/>
            </a:xfrm>
            <a:custGeom>
              <a:avLst/>
              <a:gdLst/>
              <a:ahLst/>
              <a:cxnLst/>
              <a:rect l="l" t="t" r="r" b="b"/>
              <a:pathLst>
                <a:path w="6417" h="19671" extrusionOk="0">
                  <a:moveTo>
                    <a:pt x="501" y="1"/>
                  </a:moveTo>
                  <a:cubicBezTo>
                    <a:pt x="246" y="1"/>
                    <a:pt x="0" y="193"/>
                    <a:pt x="120" y="492"/>
                  </a:cubicBezTo>
                  <a:cubicBezTo>
                    <a:pt x="2325" y="6682"/>
                    <a:pt x="3403" y="13173"/>
                    <a:pt x="5508" y="19389"/>
                  </a:cubicBezTo>
                  <a:cubicBezTo>
                    <a:pt x="5567" y="19586"/>
                    <a:pt x="5731" y="19671"/>
                    <a:pt x="5897" y="19671"/>
                  </a:cubicBezTo>
                  <a:cubicBezTo>
                    <a:pt x="6154" y="19671"/>
                    <a:pt x="6417" y="19468"/>
                    <a:pt x="6310" y="19163"/>
                  </a:cubicBezTo>
                  <a:cubicBezTo>
                    <a:pt x="4205" y="12948"/>
                    <a:pt x="3127" y="6457"/>
                    <a:pt x="922" y="291"/>
                  </a:cubicBezTo>
                  <a:cubicBezTo>
                    <a:pt x="851" y="89"/>
                    <a:pt x="674" y="1"/>
                    <a:pt x="501" y="1"/>
                  </a:cubicBezTo>
                  <a:close/>
                </a:path>
              </a:pathLst>
            </a:custGeom>
            <a:solidFill>
              <a:srgbClr val="00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13"/>
            <p:cNvSpPr/>
            <p:nvPr/>
          </p:nvSpPr>
          <p:spPr>
            <a:xfrm>
              <a:off x="2326150" y="3901125"/>
              <a:ext cx="244200" cy="454675"/>
            </a:xfrm>
            <a:custGeom>
              <a:avLst/>
              <a:gdLst/>
              <a:ahLst/>
              <a:cxnLst/>
              <a:rect l="l" t="t" r="r" b="b"/>
              <a:pathLst>
                <a:path w="9768" h="18187" extrusionOk="0">
                  <a:moveTo>
                    <a:pt x="646" y="1"/>
                  </a:moveTo>
                  <a:cubicBezTo>
                    <a:pt x="297" y="1"/>
                    <a:pt x="1" y="421"/>
                    <a:pt x="319" y="699"/>
                  </a:cubicBezTo>
                  <a:cubicBezTo>
                    <a:pt x="2349" y="2328"/>
                    <a:pt x="4153" y="4233"/>
                    <a:pt x="5507" y="6488"/>
                  </a:cubicBezTo>
                  <a:cubicBezTo>
                    <a:pt x="6760" y="8594"/>
                    <a:pt x="7612" y="10899"/>
                    <a:pt x="8163" y="13305"/>
                  </a:cubicBezTo>
                  <a:cubicBezTo>
                    <a:pt x="8514" y="14784"/>
                    <a:pt x="8740" y="16288"/>
                    <a:pt x="8915" y="17792"/>
                  </a:cubicBezTo>
                  <a:cubicBezTo>
                    <a:pt x="8940" y="18055"/>
                    <a:pt x="9159" y="18186"/>
                    <a:pt x="9366" y="18186"/>
                  </a:cubicBezTo>
                  <a:cubicBezTo>
                    <a:pt x="9573" y="18186"/>
                    <a:pt x="9767" y="18055"/>
                    <a:pt x="9742" y="17792"/>
                  </a:cubicBezTo>
                  <a:cubicBezTo>
                    <a:pt x="9166" y="12579"/>
                    <a:pt x="7737" y="7491"/>
                    <a:pt x="4329" y="3406"/>
                  </a:cubicBezTo>
                  <a:cubicBezTo>
                    <a:pt x="3301" y="2178"/>
                    <a:pt x="2148" y="1100"/>
                    <a:pt x="920" y="97"/>
                  </a:cubicBezTo>
                  <a:cubicBezTo>
                    <a:pt x="832" y="30"/>
                    <a:pt x="737" y="1"/>
                    <a:pt x="646" y="1"/>
                  </a:cubicBezTo>
                  <a:close/>
                </a:path>
              </a:pathLst>
            </a:custGeom>
            <a:solidFill>
              <a:srgbClr val="00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13"/>
            <p:cNvSpPr/>
            <p:nvPr/>
          </p:nvSpPr>
          <p:spPr>
            <a:xfrm>
              <a:off x="2338500" y="3880875"/>
              <a:ext cx="299525" cy="407250"/>
            </a:xfrm>
            <a:custGeom>
              <a:avLst/>
              <a:gdLst/>
              <a:ahLst/>
              <a:cxnLst/>
              <a:rect l="l" t="t" r="r" b="b"/>
              <a:pathLst>
                <a:path w="11981" h="16290" extrusionOk="0">
                  <a:moveTo>
                    <a:pt x="463" y="0"/>
                  </a:moveTo>
                  <a:cubicBezTo>
                    <a:pt x="1" y="0"/>
                    <a:pt x="22" y="784"/>
                    <a:pt x="526" y="832"/>
                  </a:cubicBezTo>
                  <a:cubicBezTo>
                    <a:pt x="5213" y="1459"/>
                    <a:pt x="8847" y="5369"/>
                    <a:pt x="10251" y="9704"/>
                  </a:cubicBezTo>
                  <a:cubicBezTo>
                    <a:pt x="10902" y="11709"/>
                    <a:pt x="11153" y="13790"/>
                    <a:pt x="11153" y="15895"/>
                  </a:cubicBezTo>
                  <a:cubicBezTo>
                    <a:pt x="11153" y="16158"/>
                    <a:pt x="11360" y="16290"/>
                    <a:pt x="11567" y="16290"/>
                  </a:cubicBezTo>
                  <a:cubicBezTo>
                    <a:pt x="11773" y="16290"/>
                    <a:pt x="11980" y="16158"/>
                    <a:pt x="11980" y="15895"/>
                  </a:cubicBezTo>
                  <a:cubicBezTo>
                    <a:pt x="11980" y="12361"/>
                    <a:pt x="11253" y="8752"/>
                    <a:pt x="9298" y="5744"/>
                  </a:cubicBezTo>
                  <a:cubicBezTo>
                    <a:pt x="7920" y="3664"/>
                    <a:pt x="5965" y="1935"/>
                    <a:pt x="3659" y="907"/>
                  </a:cubicBezTo>
                  <a:cubicBezTo>
                    <a:pt x="2657" y="456"/>
                    <a:pt x="1604" y="155"/>
                    <a:pt x="526" y="5"/>
                  </a:cubicBezTo>
                  <a:cubicBezTo>
                    <a:pt x="504" y="2"/>
                    <a:pt x="483" y="0"/>
                    <a:pt x="463" y="0"/>
                  </a:cubicBezTo>
                  <a:close/>
                </a:path>
              </a:pathLst>
            </a:custGeom>
            <a:solidFill>
              <a:srgbClr val="00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 name="Google Shape;206;p13"/>
          <p:cNvGrpSpPr/>
          <p:nvPr/>
        </p:nvGrpSpPr>
        <p:grpSpPr>
          <a:xfrm>
            <a:off x="417467" y="5088600"/>
            <a:ext cx="431933" cy="415333"/>
            <a:chOff x="1714425" y="2805275"/>
            <a:chExt cx="323950" cy="311500"/>
          </a:xfrm>
        </p:grpSpPr>
        <p:sp>
          <p:nvSpPr>
            <p:cNvPr id="207" name="Google Shape;207;p13"/>
            <p:cNvSpPr/>
            <p:nvPr/>
          </p:nvSpPr>
          <p:spPr>
            <a:xfrm>
              <a:off x="1723200" y="2823225"/>
              <a:ext cx="312675" cy="284475"/>
            </a:xfrm>
            <a:custGeom>
              <a:avLst/>
              <a:gdLst/>
              <a:ahLst/>
              <a:cxnLst/>
              <a:rect l="l" t="t" r="r" b="b"/>
              <a:pathLst>
                <a:path w="12507" h="11379" extrusionOk="0">
                  <a:moveTo>
                    <a:pt x="8660" y="0"/>
                  </a:moveTo>
                  <a:cubicBezTo>
                    <a:pt x="8347" y="0"/>
                    <a:pt x="8089" y="77"/>
                    <a:pt x="7870" y="231"/>
                  </a:cubicBezTo>
                  <a:cubicBezTo>
                    <a:pt x="7770" y="206"/>
                    <a:pt x="7645" y="206"/>
                    <a:pt x="7519" y="206"/>
                  </a:cubicBezTo>
                  <a:cubicBezTo>
                    <a:pt x="5840" y="381"/>
                    <a:pt x="6241" y="2311"/>
                    <a:pt x="6993" y="4166"/>
                  </a:cubicBezTo>
                  <a:cubicBezTo>
                    <a:pt x="7018" y="4391"/>
                    <a:pt x="7093" y="4617"/>
                    <a:pt x="7168" y="4842"/>
                  </a:cubicBezTo>
                  <a:cubicBezTo>
                    <a:pt x="7193" y="4968"/>
                    <a:pt x="7244" y="5068"/>
                    <a:pt x="7319" y="5143"/>
                  </a:cubicBezTo>
                  <a:cubicBezTo>
                    <a:pt x="7444" y="5920"/>
                    <a:pt x="7619" y="6697"/>
                    <a:pt x="7820" y="7374"/>
                  </a:cubicBezTo>
                  <a:cubicBezTo>
                    <a:pt x="6338" y="6162"/>
                    <a:pt x="4197" y="4951"/>
                    <a:pt x="2597" y="4951"/>
                  </a:cubicBezTo>
                  <a:cubicBezTo>
                    <a:pt x="1680" y="4951"/>
                    <a:pt x="940" y="5349"/>
                    <a:pt x="602" y="6371"/>
                  </a:cubicBezTo>
                  <a:cubicBezTo>
                    <a:pt x="0" y="8176"/>
                    <a:pt x="2457" y="10055"/>
                    <a:pt x="3810" y="10632"/>
                  </a:cubicBezTo>
                  <a:cubicBezTo>
                    <a:pt x="5222" y="11242"/>
                    <a:pt x="6778" y="11379"/>
                    <a:pt x="8334" y="11379"/>
                  </a:cubicBezTo>
                  <a:cubicBezTo>
                    <a:pt x="9207" y="11379"/>
                    <a:pt x="10080" y="11335"/>
                    <a:pt x="10928" y="11308"/>
                  </a:cubicBezTo>
                  <a:cubicBezTo>
                    <a:pt x="11479" y="11283"/>
                    <a:pt x="11880" y="10882"/>
                    <a:pt x="11905" y="10331"/>
                  </a:cubicBezTo>
                  <a:cubicBezTo>
                    <a:pt x="12031" y="7850"/>
                    <a:pt x="12507" y="281"/>
                    <a:pt x="8797" y="5"/>
                  </a:cubicBezTo>
                  <a:cubicBezTo>
                    <a:pt x="8750" y="2"/>
                    <a:pt x="8705" y="0"/>
                    <a:pt x="8660" y="0"/>
                  </a:cubicBezTo>
                  <a:close/>
                </a:path>
              </a:pathLst>
            </a:custGeom>
            <a:solidFill>
              <a:srgbClr val="FF69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13"/>
            <p:cNvSpPr/>
            <p:nvPr/>
          </p:nvSpPr>
          <p:spPr>
            <a:xfrm>
              <a:off x="1714425" y="2805275"/>
              <a:ext cx="323950" cy="311500"/>
            </a:xfrm>
            <a:custGeom>
              <a:avLst/>
              <a:gdLst/>
              <a:ahLst/>
              <a:cxnLst/>
              <a:rect l="l" t="t" r="r" b="b"/>
              <a:pathLst>
                <a:path w="12958" h="12460" extrusionOk="0">
                  <a:moveTo>
                    <a:pt x="9024" y="817"/>
                  </a:moveTo>
                  <a:cubicBezTo>
                    <a:pt x="9120" y="817"/>
                    <a:pt x="9220" y="827"/>
                    <a:pt x="9324" y="848"/>
                  </a:cubicBezTo>
                  <a:cubicBezTo>
                    <a:pt x="10502" y="1099"/>
                    <a:pt x="11003" y="2503"/>
                    <a:pt x="11304" y="3505"/>
                  </a:cubicBezTo>
                  <a:cubicBezTo>
                    <a:pt x="11680" y="4758"/>
                    <a:pt x="11830" y="6036"/>
                    <a:pt x="11855" y="7340"/>
                  </a:cubicBezTo>
                  <a:cubicBezTo>
                    <a:pt x="11880" y="8720"/>
                    <a:pt x="11783" y="10100"/>
                    <a:pt x="11518" y="11457"/>
                  </a:cubicBezTo>
                  <a:lnTo>
                    <a:pt x="11518" y="11457"/>
                  </a:lnTo>
                  <a:cubicBezTo>
                    <a:pt x="10730" y="11586"/>
                    <a:pt x="9907" y="11655"/>
                    <a:pt x="9076" y="11655"/>
                  </a:cubicBezTo>
                  <a:cubicBezTo>
                    <a:pt x="7122" y="11655"/>
                    <a:pt x="5126" y="11273"/>
                    <a:pt x="3459" y="10397"/>
                  </a:cubicBezTo>
                  <a:cubicBezTo>
                    <a:pt x="2381" y="9846"/>
                    <a:pt x="1304" y="8994"/>
                    <a:pt x="1053" y="7716"/>
                  </a:cubicBezTo>
                  <a:cubicBezTo>
                    <a:pt x="828" y="6538"/>
                    <a:pt x="1730" y="5786"/>
                    <a:pt x="2858" y="5711"/>
                  </a:cubicBezTo>
                  <a:cubicBezTo>
                    <a:pt x="2915" y="5707"/>
                    <a:pt x="2973" y="5706"/>
                    <a:pt x="3030" y="5706"/>
                  </a:cubicBezTo>
                  <a:cubicBezTo>
                    <a:pt x="4760" y="5706"/>
                    <a:pt x="6237" y="7142"/>
                    <a:pt x="7620" y="7991"/>
                  </a:cubicBezTo>
                  <a:cubicBezTo>
                    <a:pt x="7689" y="8034"/>
                    <a:pt x="7759" y="8053"/>
                    <a:pt x="7826" y="8053"/>
                  </a:cubicBezTo>
                  <a:cubicBezTo>
                    <a:pt x="8075" y="8053"/>
                    <a:pt x="8280" y="7792"/>
                    <a:pt x="8221" y="7515"/>
                  </a:cubicBezTo>
                  <a:cubicBezTo>
                    <a:pt x="7996" y="6087"/>
                    <a:pt x="7269" y="4708"/>
                    <a:pt x="7294" y="3229"/>
                  </a:cubicBezTo>
                  <a:cubicBezTo>
                    <a:pt x="7317" y="2236"/>
                    <a:pt x="7894" y="817"/>
                    <a:pt x="9024" y="817"/>
                  </a:cubicBezTo>
                  <a:close/>
                  <a:moveTo>
                    <a:pt x="9056" y="0"/>
                  </a:moveTo>
                  <a:cubicBezTo>
                    <a:pt x="7925" y="0"/>
                    <a:pt x="6998" y="909"/>
                    <a:pt x="6642" y="1976"/>
                  </a:cubicBezTo>
                  <a:cubicBezTo>
                    <a:pt x="6111" y="3571"/>
                    <a:pt x="6747" y="5149"/>
                    <a:pt x="7176" y="6697"/>
                  </a:cubicBezTo>
                  <a:lnTo>
                    <a:pt x="7176" y="6697"/>
                  </a:lnTo>
                  <a:cubicBezTo>
                    <a:pt x="5946" y="5859"/>
                    <a:pt x="4700" y="4944"/>
                    <a:pt x="3158" y="4884"/>
                  </a:cubicBezTo>
                  <a:cubicBezTo>
                    <a:pt x="3113" y="4882"/>
                    <a:pt x="3068" y="4881"/>
                    <a:pt x="3023" y="4881"/>
                  </a:cubicBezTo>
                  <a:cubicBezTo>
                    <a:pt x="1758" y="4881"/>
                    <a:pt x="420" y="5558"/>
                    <a:pt x="226" y="6914"/>
                  </a:cubicBezTo>
                  <a:cubicBezTo>
                    <a:pt x="0" y="8292"/>
                    <a:pt x="853" y="9570"/>
                    <a:pt x="1880" y="10397"/>
                  </a:cubicBezTo>
                  <a:cubicBezTo>
                    <a:pt x="3158" y="11400"/>
                    <a:pt x="4762" y="11926"/>
                    <a:pt x="6366" y="12202"/>
                  </a:cubicBezTo>
                  <a:cubicBezTo>
                    <a:pt x="7316" y="12371"/>
                    <a:pt x="8287" y="12459"/>
                    <a:pt x="9256" y="12459"/>
                  </a:cubicBezTo>
                  <a:cubicBezTo>
                    <a:pt x="10154" y="12459"/>
                    <a:pt x="11051" y="12384"/>
                    <a:pt x="11930" y="12227"/>
                  </a:cubicBezTo>
                  <a:cubicBezTo>
                    <a:pt x="12119" y="12191"/>
                    <a:pt x="12211" y="12065"/>
                    <a:pt x="12227" y="11923"/>
                  </a:cubicBezTo>
                  <a:lnTo>
                    <a:pt x="12227" y="11923"/>
                  </a:lnTo>
                  <a:cubicBezTo>
                    <a:pt x="12275" y="11874"/>
                    <a:pt x="12312" y="11809"/>
                    <a:pt x="12331" y="11726"/>
                  </a:cubicBezTo>
                  <a:cubicBezTo>
                    <a:pt x="12908" y="8894"/>
                    <a:pt x="12958" y="5610"/>
                    <a:pt x="11981" y="2828"/>
                  </a:cubicBezTo>
                  <a:cubicBezTo>
                    <a:pt x="11554" y="1650"/>
                    <a:pt x="10828" y="297"/>
                    <a:pt x="9499" y="46"/>
                  </a:cubicBezTo>
                  <a:cubicBezTo>
                    <a:pt x="9349" y="15"/>
                    <a:pt x="9201" y="0"/>
                    <a:pt x="9056" y="0"/>
                  </a:cubicBezTo>
                  <a:close/>
                </a:path>
              </a:pathLst>
            </a:custGeom>
            <a:solidFill>
              <a:srgbClr val="00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9" name="Google Shape;209;p13"/>
          <p:cNvGrpSpPr/>
          <p:nvPr/>
        </p:nvGrpSpPr>
        <p:grpSpPr>
          <a:xfrm>
            <a:off x="7923333" y="3182389"/>
            <a:ext cx="3883664" cy="3675612"/>
            <a:chOff x="5942500" y="2386791"/>
            <a:chExt cx="2912748" cy="2756709"/>
          </a:xfrm>
        </p:grpSpPr>
        <p:grpSp>
          <p:nvGrpSpPr>
            <p:cNvPr id="210" name="Google Shape;210;p13"/>
            <p:cNvGrpSpPr/>
            <p:nvPr/>
          </p:nvGrpSpPr>
          <p:grpSpPr>
            <a:xfrm rot="634772">
              <a:off x="8426390" y="2662681"/>
              <a:ext cx="363675" cy="743724"/>
              <a:chOff x="2860175" y="3793875"/>
              <a:chExt cx="363675" cy="743725"/>
            </a:xfrm>
          </p:grpSpPr>
          <p:sp>
            <p:nvSpPr>
              <p:cNvPr id="211" name="Google Shape;211;p13"/>
              <p:cNvSpPr/>
              <p:nvPr/>
            </p:nvSpPr>
            <p:spPr>
              <a:xfrm>
                <a:off x="2933100" y="3807675"/>
                <a:ext cx="240175" cy="501250"/>
              </a:xfrm>
              <a:custGeom>
                <a:avLst/>
                <a:gdLst/>
                <a:ahLst/>
                <a:cxnLst/>
                <a:rect l="l" t="t" r="r" b="b"/>
                <a:pathLst>
                  <a:path w="9607" h="20050" extrusionOk="0">
                    <a:moveTo>
                      <a:pt x="7895" y="1"/>
                    </a:moveTo>
                    <a:cubicBezTo>
                      <a:pt x="7720" y="1"/>
                      <a:pt x="7570" y="76"/>
                      <a:pt x="7419" y="176"/>
                    </a:cubicBezTo>
                    <a:cubicBezTo>
                      <a:pt x="7400" y="174"/>
                      <a:pt x="7379" y="172"/>
                      <a:pt x="7359" y="172"/>
                    </a:cubicBezTo>
                    <a:cubicBezTo>
                      <a:pt x="7172" y="172"/>
                      <a:pt x="6966" y="278"/>
                      <a:pt x="6943" y="527"/>
                    </a:cubicBezTo>
                    <a:cubicBezTo>
                      <a:pt x="6843" y="1028"/>
                      <a:pt x="6743" y="1504"/>
                      <a:pt x="6592" y="1981"/>
                    </a:cubicBezTo>
                    <a:cubicBezTo>
                      <a:pt x="5665" y="3535"/>
                      <a:pt x="5088" y="5289"/>
                      <a:pt x="4412" y="6943"/>
                    </a:cubicBezTo>
                    <a:cubicBezTo>
                      <a:pt x="4336" y="7119"/>
                      <a:pt x="4387" y="7269"/>
                      <a:pt x="4487" y="7394"/>
                    </a:cubicBezTo>
                    <a:cubicBezTo>
                      <a:pt x="3660" y="9625"/>
                      <a:pt x="2983" y="11931"/>
                      <a:pt x="2281" y="14236"/>
                    </a:cubicBezTo>
                    <a:cubicBezTo>
                      <a:pt x="1580" y="15590"/>
                      <a:pt x="853" y="16918"/>
                      <a:pt x="151" y="18297"/>
                    </a:cubicBezTo>
                    <a:cubicBezTo>
                      <a:pt x="51" y="18497"/>
                      <a:pt x="1" y="18823"/>
                      <a:pt x="151" y="19023"/>
                    </a:cubicBezTo>
                    <a:cubicBezTo>
                      <a:pt x="326" y="19249"/>
                      <a:pt x="477" y="19475"/>
                      <a:pt x="652" y="19700"/>
                    </a:cubicBezTo>
                    <a:cubicBezTo>
                      <a:pt x="820" y="19935"/>
                      <a:pt x="1052" y="20050"/>
                      <a:pt x="1280" y="20050"/>
                    </a:cubicBezTo>
                    <a:cubicBezTo>
                      <a:pt x="1564" y="20050"/>
                      <a:pt x="1842" y="19872"/>
                      <a:pt x="1981" y="19525"/>
                    </a:cubicBezTo>
                    <a:cubicBezTo>
                      <a:pt x="2582" y="17996"/>
                      <a:pt x="3108" y="16417"/>
                      <a:pt x="3610" y="14838"/>
                    </a:cubicBezTo>
                    <a:cubicBezTo>
                      <a:pt x="3760" y="14537"/>
                      <a:pt x="3910" y="14236"/>
                      <a:pt x="4086" y="13961"/>
                    </a:cubicBezTo>
                    <a:cubicBezTo>
                      <a:pt x="5189" y="11830"/>
                      <a:pt x="6266" y="9700"/>
                      <a:pt x="7244" y="7545"/>
                    </a:cubicBezTo>
                    <a:cubicBezTo>
                      <a:pt x="7394" y="7219"/>
                      <a:pt x="7319" y="6918"/>
                      <a:pt x="7144" y="6718"/>
                    </a:cubicBezTo>
                    <a:cubicBezTo>
                      <a:pt x="7620" y="5139"/>
                      <a:pt x="7971" y="3535"/>
                      <a:pt x="8672" y="2056"/>
                    </a:cubicBezTo>
                    <a:cubicBezTo>
                      <a:pt x="8722" y="2006"/>
                      <a:pt x="8773" y="1956"/>
                      <a:pt x="8798" y="1880"/>
                    </a:cubicBezTo>
                    <a:cubicBezTo>
                      <a:pt x="8814" y="1882"/>
                      <a:pt x="8830" y="1883"/>
                      <a:pt x="8846" y="1883"/>
                    </a:cubicBezTo>
                    <a:cubicBezTo>
                      <a:pt x="9297" y="1883"/>
                      <a:pt x="9607" y="1221"/>
                      <a:pt x="9098" y="1003"/>
                    </a:cubicBezTo>
                    <a:cubicBezTo>
                      <a:pt x="9098" y="1003"/>
                      <a:pt x="9073" y="1003"/>
                      <a:pt x="9073" y="978"/>
                    </a:cubicBezTo>
                    <a:cubicBezTo>
                      <a:pt x="8898" y="352"/>
                      <a:pt x="8572" y="76"/>
                      <a:pt x="7895" y="1"/>
                    </a:cubicBezTo>
                    <a:close/>
                  </a:path>
                </a:pathLst>
              </a:custGeom>
              <a:solidFill>
                <a:srgbClr val="9AB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13"/>
              <p:cNvSpPr/>
              <p:nvPr/>
            </p:nvSpPr>
            <p:spPr>
              <a:xfrm>
                <a:off x="2884950" y="4333475"/>
                <a:ext cx="77625" cy="93300"/>
              </a:xfrm>
              <a:custGeom>
                <a:avLst/>
                <a:gdLst/>
                <a:ahLst/>
                <a:cxnLst/>
                <a:rect l="l" t="t" r="r" b="b"/>
                <a:pathLst>
                  <a:path w="3105" h="3732" extrusionOk="0">
                    <a:moveTo>
                      <a:pt x="1658" y="1"/>
                    </a:moveTo>
                    <a:cubicBezTo>
                      <a:pt x="1397" y="1"/>
                      <a:pt x="1118" y="135"/>
                      <a:pt x="999" y="372"/>
                    </a:cubicBezTo>
                    <a:cubicBezTo>
                      <a:pt x="724" y="974"/>
                      <a:pt x="473" y="1600"/>
                      <a:pt x="373" y="2252"/>
                    </a:cubicBezTo>
                    <a:cubicBezTo>
                      <a:pt x="126" y="2449"/>
                      <a:pt x="1" y="2792"/>
                      <a:pt x="211" y="3137"/>
                    </a:cubicBezTo>
                    <a:lnTo>
                      <a:pt x="211" y="3137"/>
                    </a:lnTo>
                    <a:cubicBezTo>
                      <a:pt x="242" y="3194"/>
                      <a:pt x="298" y="3302"/>
                      <a:pt x="298" y="3330"/>
                    </a:cubicBezTo>
                    <a:cubicBezTo>
                      <a:pt x="373" y="3430"/>
                      <a:pt x="498" y="3555"/>
                      <a:pt x="598" y="3631"/>
                    </a:cubicBezTo>
                    <a:cubicBezTo>
                      <a:pt x="725" y="3699"/>
                      <a:pt x="872" y="3732"/>
                      <a:pt x="1022" y="3732"/>
                    </a:cubicBezTo>
                    <a:cubicBezTo>
                      <a:pt x="1198" y="3732"/>
                      <a:pt x="1376" y="3687"/>
                      <a:pt x="1526" y="3605"/>
                    </a:cubicBezTo>
                    <a:cubicBezTo>
                      <a:pt x="1776" y="3455"/>
                      <a:pt x="1927" y="3104"/>
                      <a:pt x="2102" y="2854"/>
                    </a:cubicBezTo>
                    <a:cubicBezTo>
                      <a:pt x="2328" y="2553"/>
                      <a:pt x="2578" y="2302"/>
                      <a:pt x="2829" y="2026"/>
                    </a:cubicBezTo>
                    <a:cubicBezTo>
                      <a:pt x="3080" y="1801"/>
                      <a:pt x="3105" y="1425"/>
                      <a:pt x="2954" y="1149"/>
                    </a:cubicBezTo>
                    <a:cubicBezTo>
                      <a:pt x="2729" y="748"/>
                      <a:pt x="2403" y="347"/>
                      <a:pt x="2002" y="97"/>
                    </a:cubicBezTo>
                    <a:cubicBezTo>
                      <a:pt x="1904" y="32"/>
                      <a:pt x="1783" y="1"/>
                      <a:pt x="1658" y="1"/>
                    </a:cubicBezTo>
                    <a:close/>
                  </a:path>
                </a:pathLst>
              </a:custGeom>
              <a:solidFill>
                <a:srgbClr val="9AB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13"/>
              <p:cNvSpPr/>
              <p:nvPr/>
            </p:nvSpPr>
            <p:spPr>
              <a:xfrm>
                <a:off x="2892375" y="4416700"/>
                <a:ext cx="650" cy="25"/>
              </a:xfrm>
              <a:custGeom>
                <a:avLst/>
                <a:gdLst/>
                <a:ahLst/>
                <a:cxnLst/>
                <a:rect l="l" t="t" r="r" b="b"/>
                <a:pathLst>
                  <a:path w="26" h="1" extrusionOk="0">
                    <a:moveTo>
                      <a:pt x="1" y="1"/>
                    </a:moveTo>
                    <a:cubicBezTo>
                      <a:pt x="26" y="1"/>
                      <a:pt x="26" y="1"/>
                      <a:pt x="1" y="1"/>
                    </a:cubicBezTo>
                    <a:cubicBezTo>
                      <a:pt x="1" y="1"/>
                      <a:pt x="1" y="1"/>
                      <a:pt x="1" y="1"/>
                    </a:cubicBezTo>
                    <a:close/>
                  </a:path>
                </a:pathLst>
              </a:custGeom>
              <a:solidFill>
                <a:srgbClr val="9AB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3"/>
              <p:cNvSpPr/>
              <p:nvPr/>
            </p:nvSpPr>
            <p:spPr>
              <a:xfrm>
                <a:off x="2872325" y="3793875"/>
                <a:ext cx="305175" cy="650425"/>
              </a:xfrm>
              <a:custGeom>
                <a:avLst/>
                <a:gdLst/>
                <a:ahLst/>
                <a:cxnLst/>
                <a:rect l="l" t="t" r="r" b="b"/>
                <a:pathLst>
                  <a:path w="12207" h="26017" extrusionOk="0">
                    <a:moveTo>
                      <a:pt x="9940" y="863"/>
                    </a:moveTo>
                    <a:cubicBezTo>
                      <a:pt x="10395" y="945"/>
                      <a:pt x="10845" y="1139"/>
                      <a:pt x="11268" y="1324"/>
                    </a:cubicBezTo>
                    <a:lnTo>
                      <a:pt x="11268" y="1324"/>
                    </a:lnTo>
                    <a:cubicBezTo>
                      <a:pt x="10513" y="4439"/>
                      <a:pt x="9075" y="7311"/>
                      <a:pt x="7845" y="10252"/>
                    </a:cubicBezTo>
                    <a:cubicBezTo>
                      <a:pt x="7194" y="11831"/>
                      <a:pt x="6717" y="13435"/>
                      <a:pt x="6191" y="15064"/>
                    </a:cubicBezTo>
                    <a:cubicBezTo>
                      <a:pt x="5615" y="16743"/>
                      <a:pt x="4938" y="18372"/>
                      <a:pt x="4261" y="20001"/>
                    </a:cubicBezTo>
                    <a:cubicBezTo>
                      <a:pt x="3529" y="21725"/>
                      <a:pt x="2798" y="23426"/>
                      <a:pt x="2129" y="25167"/>
                    </a:cubicBezTo>
                    <a:lnTo>
                      <a:pt x="2129" y="25167"/>
                    </a:lnTo>
                    <a:cubicBezTo>
                      <a:pt x="1723" y="25120"/>
                      <a:pt x="1322" y="25007"/>
                      <a:pt x="950" y="24844"/>
                    </a:cubicBezTo>
                    <a:lnTo>
                      <a:pt x="950" y="24844"/>
                    </a:lnTo>
                    <a:cubicBezTo>
                      <a:pt x="1811" y="21832"/>
                      <a:pt x="2879" y="18888"/>
                      <a:pt x="4086" y="15991"/>
                    </a:cubicBezTo>
                    <a:cubicBezTo>
                      <a:pt x="5414" y="12783"/>
                      <a:pt x="6667" y="9550"/>
                      <a:pt x="7870" y="6292"/>
                    </a:cubicBezTo>
                    <a:cubicBezTo>
                      <a:pt x="8531" y="4475"/>
                      <a:pt x="9214" y="2658"/>
                      <a:pt x="9940" y="863"/>
                    </a:cubicBezTo>
                    <a:close/>
                    <a:moveTo>
                      <a:pt x="9650" y="1"/>
                    </a:moveTo>
                    <a:cubicBezTo>
                      <a:pt x="9442" y="1"/>
                      <a:pt x="9321" y="127"/>
                      <a:pt x="9283" y="281"/>
                    </a:cubicBezTo>
                    <a:lnTo>
                      <a:pt x="9283" y="281"/>
                    </a:lnTo>
                    <a:cubicBezTo>
                      <a:pt x="9280" y="288"/>
                      <a:pt x="9277" y="295"/>
                      <a:pt x="9274" y="302"/>
                    </a:cubicBezTo>
                    <a:cubicBezTo>
                      <a:pt x="7895" y="3635"/>
                      <a:pt x="6742" y="7019"/>
                      <a:pt x="5464" y="10377"/>
                    </a:cubicBezTo>
                    <a:cubicBezTo>
                      <a:pt x="4286" y="13435"/>
                      <a:pt x="2933" y="16417"/>
                      <a:pt x="1805" y="19500"/>
                    </a:cubicBezTo>
                    <a:cubicBezTo>
                      <a:pt x="1153" y="21305"/>
                      <a:pt x="577" y="23134"/>
                      <a:pt x="51" y="24964"/>
                    </a:cubicBezTo>
                    <a:cubicBezTo>
                      <a:pt x="1" y="25139"/>
                      <a:pt x="76" y="25365"/>
                      <a:pt x="251" y="25440"/>
                    </a:cubicBezTo>
                    <a:cubicBezTo>
                      <a:pt x="928" y="25766"/>
                      <a:pt x="1655" y="25991"/>
                      <a:pt x="2407" y="26017"/>
                    </a:cubicBezTo>
                    <a:cubicBezTo>
                      <a:pt x="2607" y="26017"/>
                      <a:pt x="2732" y="25891"/>
                      <a:pt x="2808" y="25716"/>
                    </a:cubicBezTo>
                    <a:cubicBezTo>
                      <a:pt x="4061" y="22407"/>
                      <a:pt x="5590" y="19250"/>
                      <a:pt x="6767" y="15916"/>
                    </a:cubicBezTo>
                    <a:cubicBezTo>
                      <a:pt x="7344" y="14312"/>
                      <a:pt x="7770" y="12658"/>
                      <a:pt x="8422" y="11054"/>
                    </a:cubicBezTo>
                    <a:cubicBezTo>
                      <a:pt x="9023" y="9525"/>
                      <a:pt x="9725" y="8021"/>
                      <a:pt x="10377" y="6493"/>
                    </a:cubicBezTo>
                    <a:cubicBezTo>
                      <a:pt x="11103" y="4763"/>
                      <a:pt x="11755" y="3009"/>
                      <a:pt x="12156" y="1179"/>
                    </a:cubicBezTo>
                    <a:cubicBezTo>
                      <a:pt x="12206" y="929"/>
                      <a:pt x="12081" y="753"/>
                      <a:pt x="11855" y="653"/>
                    </a:cubicBezTo>
                    <a:cubicBezTo>
                      <a:pt x="11153" y="377"/>
                      <a:pt x="10427" y="26"/>
                      <a:pt x="9675" y="1"/>
                    </a:cubicBezTo>
                    <a:cubicBezTo>
                      <a:pt x="9667" y="1"/>
                      <a:pt x="9658" y="1"/>
                      <a:pt x="9650" y="1"/>
                    </a:cubicBezTo>
                    <a:close/>
                  </a:path>
                </a:pathLst>
              </a:custGeom>
              <a:solidFill>
                <a:srgbClr val="00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3"/>
              <p:cNvSpPr/>
              <p:nvPr/>
            </p:nvSpPr>
            <p:spPr>
              <a:xfrm>
                <a:off x="3102275" y="3864075"/>
                <a:ext cx="121575" cy="213050"/>
              </a:xfrm>
              <a:custGeom>
                <a:avLst/>
                <a:gdLst/>
                <a:ahLst/>
                <a:cxnLst/>
                <a:rect l="l" t="t" r="r" b="b"/>
                <a:pathLst>
                  <a:path w="4863" h="8522" extrusionOk="0">
                    <a:moveTo>
                      <a:pt x="2206" y="0"/>
                    </a:moveTo>
                    <a:lnTo>
                      <a:pt x="1905" y="1078"/>
                    </a:lnTo>
                    <a:cubicBezTo>
                      <a:pt x="4863" y="2532"/>
                      <a:pt x="1" y="7093"/>
                      <a:pt x="978" y="8522"/>
                    </a:cubicBezTo>
                    <a:cubicBezTo>
                      <a:pt x="1805" y="8171"/>
                      <a:pt x="3459" y="3835"/>
                      <a:pt x="4036" y="2732"/>
                    </a:cubicBezTo>
                    <a:cubicBezTo>
                      <a:pt x="4537" y="1705"/>
                      <a:pt x="4863" y="1103"/>
                      <a:pt x="3760" y="577"/>
                    </a:cubicBezTo>
                    <a:cubicBezTo>
                      <a:pt x="3259" y="326"/>
                      <a:pt x="2682" y="151"/>
                      <a:pt x="2206" y="0"/>
                    </a:cubicBezTo>
                    <a:close/>
                  </a:path>
                </a:pathLst>
              </a:custGeom>
              <a:solidFill>
                <a:srgbClr val="00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13"/>
              <p:cNvSpPr/>
              <p:nvPr/>
            </p:nvSpPr>
            <p:spPr>
              <a:xfrm>
                <a:off x="2909925" y="4318425"/>
                <a:ext cx="61425" cy="35300"/>
              </a:xfrm>
              <a:custGeom>
                <a:avLst/>
                <a:gdLst/>
                <a:ahLst/>
                <a:cxnLst/>
                <a:rect l="l" t="t" r="r" b="b"/>
                <a:pathLst>
                  <a:path w="2457" h="1412" extrusionOk="0">
                    <a:moveTo>
                      <a:pt x="429" y="0"/>
                    </a:moveTo>
                    <a:cubicBezTo>
                      <a:pt x="260" y="0"/>
                      <a:pt x="91" y="117"/>
                      <a:pt x="50" y="298"/>
                    </a:cubicBezTo>
                    <a:cubicBezTo>
                      <a:pt x="0" y="523"/>
                      <a:pt x="101" y="749"/>
                      <a:pt x="326" y="824"/>
                    </a:cubicBezTo>
                    <a:cubicBezTo>
                      <a:pt x="476" y="849"/>
                      <a:pt x="602" y="899"/>
                      <a:pt x="727" y="949"/>
                    </a:cubicBezTo>
                    <a:cubicBezTo>
                      <a:pt x="802" y="974"/>
                      <a:pt x="852" y="999"/>
                      <a:pt x="928" y="1024"/>
                    </a:cubicBezTo>
                    <a:cubicBezTo>
                      <a:pt x="940" y="1037"/>
                      <a:pt x="946" y="1043"/>
                      <a:pt x="943" y="1043"/>
                    </a:cubicBezTo>
                    <a:cubicBezTo>
                      <a:pt x="940" y="1043"/>
                      <a:pt x="928" y="1037"/>
                      <a:pt x="904" y="1025"/>
                    </a:cubicBezTo>
                    <a:lnTo>
                      <a:pt x="904" y="1025"/>
                    </a:lnTo>
                    <a:lnTo>
                      <a:pt x="953" y="1050"/>
                    </a:lnTo>
                    <a:cubicBezTo>
                      <a:pt x="978" y="1050"/>
                      <a:pt x="1003" y="1075"/>
                      <a:pt x="1028" y="1075"/>
                    </a:cubicBezTo>
                    <a:cubicBezTo>
                      <a:pt x="1329" y="1200"/>
                      <a:pt x="1604" y="1325"/>
                      <a:pt x="1905" y="1400"/>
                    </a:cubicBezTo>
                    <a:cubicBezTo>
                      <a:pt x="1935" y="1408"/>
                      <a:pt x="1965" y="1411"/>
                      <a:pt x="1996" y="1411"/>
                    </a:cubicBezTo>
                    <a:cubicBezTo>
                      <a:pt x="2175" y="1411"/>
                      <a:pt x="2364" y="1292"/>
                      <a:pt x="2406" y="1100"/>
                    </a:cubicBezTo>
                    <a:cubicBezTo>
                      <a:pt x="2456" y="899"/>
                      <a:pt x="2331" y="649"/>
                      <a:pt x="2106" y="598"/>
                    </a:cubicBezTo>
                    <a:cubicBezTo>
                      <a:pt x="1980" y="548"/>
                      <a:pt x="1855" y="523"/>
                      <a:pt x="1705" y="448"/>
                    </a:cubicBezTo>
                    <a:cubicBezTo>
                      <a:pt x="1654" y="448"/>
                      <a:pt x="1604" y="423"/>
                      <a:pt x="1529" y="398"/>
                    </a:cubicBezTo>
                    <a:cubicBezTo>
                      <a:pt x="1504" y="385"/>
                      <a:pt x="1498" y="379"/>
                      <a:pt x="1504" y="379"/>
                    </a:cubicBezTo>
                    <a:cubicBezTo>
                      <a:pt x="1510" y="379"/>
                      <a:pt x="1529" y="385"/>
                      <a:pt x="1554" y="398"/>
                    </a:cubicBezTo>
                    <a:lnTo>
                      <a:pt x="1504" y="373"/>
                    </a:lnTo>
                    <a:cubicBezTo>
                      <a:pt x="1479" y="348"/>
                      <a:pt x="1429" y="348"/>
                      <a:pt x="1404" y="323"/>
                    </a:cubicBezTo>
                    <a:cubicBezTo>
                      <a:pt x="1128" y="222"/>
                      <a:pt x="852" y="97"/>
                      <a:pt x="552" y="22"/>
                    </a:cubicBezTo>
                    <a:cubicBezTo>
                      <a:pt x="512" y="7"/>
                      <a:pt x="471" y="0"/>
                      <a:pt x="429" y="0"/>
                    </a:cubicBezTo>
                    <a:close/>
                  </a:path>
                </a:pathLst>
              </a:custGeom>
              <a:solidFill>
                <a:srgbClr val="00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13"/>
              <p:cNvSpPr/>
              <p:nvPr/>
            </p:nvSpPr>
            <p:spPr>
              <a:xfrm>
                <a:off x="2918700" y="4276925"/>
                <a:ext cx="65175" cy="39175"/>
              </a:xfrm>
              <a:custGeom>
                <a:avLst/>
                <a:gdLst/>
                <a:ahLst/>
                <a:cxnLst/>
                <a:rect l="l" t="t" r="r" b="b"/>
                <a:pathLst>
                  <a:path w="2607" h="1567" extrusionOk="0">
                    <a:moveTo>
                      <a:pt x="422" y="1"/>
                    </a:moveTo>
                    <a:cubicBezTo>
                      <a:pt x="347" y="1"/>
                      <a:pt x="272" y="22"/>
                      <a:pt x="226" y="53"/>
                    </a:cubicBezTo>
                    <a:cubicBezTo>
                      <a:pt x="151" y="103"/>
                      <a:pt x="50" y="203"/>
                      <a:pt x="25" y="304"/>
                    </a:cubicBezTo>
                    <a:cubicBezTo>
                      <a:pt x="0" y="404"/>
                      <a:pt x="25" y="529"/>
                      <a:pt x="75" y="629"/>
                    </a:cubicBezTo>
                    <a:cubicBezTo>
                      <a:pt x="151" y="730"/>
                      <a:pt x="226" y="780"/>
                      <a:pt x="326" y="830"/>
                    </a:cubicBezTo>
                    <a:cubicBezTo>
                      <a:pt x="902" y="1055"/>
                      <a:pt x="1504" y="1306"/>
                      <a:pt x="2080" y="1557"/>
                    </a:cubicBezTo>
                    <a:cubicBezTo>
                      <a:pt x="2107" y="1563"/>
                      <a:pt x="2136" y="1566"/>
                      <a:pt x="2165" y="1566"/>
                    </a:cubicBezTo>
                    <a:cubicBezTo>
                      <a:pt x="2246" y="1566"/>
                      <a:pt x="2333" y="1543"/>
                      <a:pt x="2406" y="1507"/>
                    </a:cubicBezTo>
                    <a:cubicBezTo>
                      <a:pt x="2481" y="1456"/>
                      <a:pt x="2557" y="1356"/>
                      <a:pt x="2582" y="1256"/>
                    </a:cubicBezTo>
                    <a:cubicBezTo>
                      <a:pt x="2607" y="1156"/>
                      <a:pt x="2607" y="1030"/>
                      <a:pt x="2557" y="930"/>
                    </a:cubicBezTo>
                    <a:cubicBezTo>
                      <a:pt x="2481" y="830"/>
                      <a:pt x="2406" y="780"/>
                      <a:pt x="2306" y="755"/>
                    </a:cubicBezTo>
                    <a:cubicBezTo>
                      <a:pt x="1704" y="504"/>
                      <a:pt x="1128" y="253"/>
                      <a:pt x="552" y="28"/>
                    </a:cubicBezTo>
                    <a:cubicBezTo>
                      <a:pt x="513" y="9"/>
                      <a:pt x="468" y="1"/>
                      <a:pt x="422" y="1"/>
                    </a:cubicBezTo>
                    <a:close/>
                  </a:path>
                </a:pathLst>
              </a:custGeom>
              <a:solidFill>
                <a:srgbClr val="00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13"/>
              <p:cNvSpPr/>
              <p:nvPr/>
            </p:nvSpPr>
            <p:spPr>
              <a:xfrm>
                <a:off x="2860175" y="4413300"/>
                <a:ext cx="85850" cy="124300"/>
              </a:xfrm>
              <a:custGeom>
                <a:avLst/>
                <a:gdLst/>
                <a:ahLst/>
                <a:cxnLst/>
                <a:rect l="l" t="t" r="r" b="b"/>
                <a:pathLst>
                  <a:path w="3434" h="4972" extrusionOk="0">
                    <a:moveTo>
                      <a:pt x="945" y="0"/>
                    </a:moveTo>
                    <a:cubicBezTo>
                      <a:pt x="762" y="0"/>
                      <a:pt x="558" y="120"/>
                      <a:pt x="537" y="312"/>
                    </a:cubicBezTo>
                    <a:cubicBezTo>
                      <a:pt x="261" y="1716"/>
                      <a:pt x="186" y="3144"/>
                      <a:pt x="35" y="4548"/>
                    </a:cubicBezTo>
                    <a:cubicBezTo>
                      <a:pt x="1" y="4789"/>
                      <a:pt x="240" y="4972"/>
                      <a:pt x="465" y="4972"/>
                    </a:cubicBezTo>
                    <a:cubicBezTo>
                      <a:pt x="568" y="4972"/>
                      <a:pt x="667" y="4934"/>
                      <a:pt x="737" y="4849"/>
                    </a:cubicBezTo>
                    <a:cubicBezTo>
                      <a:pt x="1690" y="3646"/>
                      <a:pt x="2466" y="2342"/>
                      <a:pt x="3243" y="1039"/>
                    </a:cubicBezTo>
                    <a:cubicBezTo>
                      <a:pt x="3434" y="710"/>
                      <a:pt x="3158" y="405"/>
                      <a:pt x="2878" y="405"/>
                    </a:cubicBezTo>
                    <a:cubicBezTo>
                      <a:pt x="2753" y="405"/>
                      <a:pt x="2627" y="466"/>
                      <a:pt x="2542" y="613"/>
                    </a:cubicBezTo>
                    <a:cubicBezTo>
                      <a:pt x="2046" y="1439"/>
                      <a:pt x="1550" y="2265"/>
                      <a:pt x="1012" y="3055"/>
                    </a:cubicBezTo>
                    <a:lnTo>
                      <a:pt x="1012" y="3055"/>
                    </a:lnTo>
                    <a:cubicBezTo>
                      <a:pt x="1031" y="2841"/>
                      <a:pt x="1048" y="2628"/>
                      <a:pt x="1063" y="2417"/>
                    </a:cubicBezTo>
                    <a:cubicBezTo>
                      <a:pt x="1113" y="1741"/>
                      <a:pt x="1213" y="1189"/>
                      <a:pt x="1339" y="538"/>
                    </a:cubicBezTo>
                    <a:cubicBezTo>
                      <a:pt x="1364" y="312"/>
                      <a:pt x="1263" y="87"/>
                      <a:pt x="1038" y="11"/>
                    </a:cubicBezTo>
                    <a:cubicBezTo>
                      <a:pt x="1008" y="4"/>
                      <a:pt x="977" y="0"/>
                      <a:pt x="945" y="0"/>
                    </a:cubicBezTo>
                    <a:close/>
                  </a:path>
                </a:pathLst>
              </a:custGeom>
              <a:solidFill>
                <a:srgbClr val="00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9" name="Google Shape;219;p13"/>
            <p:cNvGrpSpPr/>
            <p:nvPr/>
          </p:nvGrpSpPr>
          <p:grpSpPr>
            <a:xfrm>
              <a:off x="8494146" y="2386791"/>
              <a:ext cx="168331" cy="162698"/>
              <a:chOff x="8012996" y="3573291"/>
              <a:chExt cx="168331" cy="162698"/>
            </a:xfrm>
          </p:grpSpPr>
          <p:sp>
            <p:nvSpPr>
              <p:cNvPr id="220" name="Google Shape;220;p13"/>
              <p:cNvSpPr/>
              <p:nvPr/>
            </p:nvSpPr>
            <p:spPr>
              <a:xfrm rot="-746695">
                <a:off x="8017588" y="3680223"/>
                <a:ext cx="63325" cy="49525"/>
              </a:xfrm>
              <a:custGeom>
                <a:avLst/>
                <a:gdLst/>
                <a:ahLst/>
                <a:cxnLst/>
                <a:rect l="l" t="t" r="r" b="b"/>
                <a:pathLst>
                  <a:path w="2533" h="1981" extrusionOk="0">
                    <a:moveTo>
                      <a:pt x="1254" y="0"/>
                    </a:moveTo>
                    <a:cubicBezTo>
                      <a:pt x="1" y="0"/>
                      <a:pt x="1" y="1980"/>
                      <a:pt x="1254" y="1980"/>
                    </a:cubicBezTo>
                    <a:cubicBezTo>
                      <a:pt x="2532" y="1980"/>
                      <a:pt x="2532" y="0"/>
                      <a:pt x="1254" y="0"/>
                    </a:cubicBezTo>
                    <a:close/>
                  </a:path>
                </a:pathLst>
              </a:custGeom>
              <a:solidFill>
                <a:srgbClr val="00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13"/>
              <p:cNvSpPr/>
              <p:nvPr/>
            </p:nvSpPr>
            <p:spPr>
              <a:xfrm rot="-746695">
                <a:off x="8048598" y="3579605"/>
                <a:ext cx="63925" cy="48900"/>
              </a:xfrm>
              <a:custGeom>
                <a:avLst/>
                <a:gdLst/>
                <a:ahLst/>
                <a:cxnLst/>
                <a:rect l="l" t="t" r="r" b="b"/>
                <a:pathLst>
                  <a:path w="2557" h="1956" extrusionOk="0">
                    <a:moveTo>
                      <a:pt x="1278" y="1"/>
                    </a:moveTo>
                    <a:cubicBezTo>
                      <a:pt x="0" y="1"/>
                      <a:pt x="0" y="1956"/>
                      <a:pt x="1278" y="1956"/>
                    </a:cubicBezTo>
                    <a:cubicBezTo>
                      <a:pt x="2557" y="1956"/>
                      <a:pt x="2557" y="1"/>
                      <a:pt x="1278" y="1"/>
                    </a:cubicBezTo>
                    <a:close/>
                  </a:path>
                </a:pathLst>
              </a:custGeom>
              <a:solidFill>
                <a:srgbClr val="00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13"/>
              <p:cNvSpPr/>
              <p:nvPr/>
            </p:nvSpPr>
            <p:spPr>
              <a:xfrm rot="-746695">
                <a:off x="8113434" y="3672540"/>
                <a:ext cx="63300" cy="49525"/>
              </a:xfrm>
              <a:custGeom>
                <a:avLst/>
                <a:gdLst/>
                <a:ahLst/>
                <a:cxnLst/>
                <a:rect l="l" t="t" r="r" b="b"/>
                <a:pathLst>
                  <a:path w="2532" h="1981" extrusionOk="0">
                    <a:moveTo>
                      <a:pt x="1254" y="0"/>
                    </a:moveTo>
                    <a:cubicBezTo>
                      <a:pt x="1" y="0"/>
                      <a:pt x="1" y="1980"/>
                      <a:pt x="1254" y="1980"/>
                    </a:cubicBezTo>
                    <a:cubicBezTo>
                      <a:pt x="2532" y="1980"/>
                      <a:pt x="2532" y="0"/>
                      <a:pt x="1254" y="0"/>
                    </a:cubicBezTo>
                    <a:close/>
                  </a:path>
                </a:pathLst>
              </a:custGeom>
              <a:solidFill>
                <a:srgbClr val="00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3" name="Google Shape;223;p13"/>
            <p:cNvSpPr/>
            <p:nvPr/>
          </p:nvSpPr>
          <p:spPr>
            <a:xfrm>
              <a:off x="5942500" y="3419125"/>
              <a:ext cx="2522025" cy="1724375"/>
            </a:xfrm>
            <a:custGeom>
              <a:avLst/>
              <a:gdLst/>
              <a:ahLst/>
              <a:cxnLst/>
              <a:rect l="l" t="t" r="r" b="b"/>
              <a:pathLst>
                <a:path w="100881" h="68975" extrusionOk="0">
                  <a:moveTo>
                    <a:pt x="96801" y="0"/>
                  </a:moveTo>
                  <a:cubicBezTo>
                    <a:pt x="87766" y="10842"/>
                    <a:pt x="108405" y="33147"/>
                    <a:pt x="97689" y="42332"/>
                  </a:cubicBezTo>
                  <a:cubicBezTo>
                    <a:pt x="86034" y="52322"/>
                    <a:pt x="67425" y="47944"/>
                    <a:pt x="52101" y="48845"/>
                  </a:cubicBezTo>
                  <a:cubicBezTo>
                    <a:pt x="33515" y="49938"/>
                    <a:pt x="13165" y="55810"/>
                    <a:pt x="0" y="68975"/>
                  </a:cubicBezTo>
                </a:path>
              </a:pathLst>
            </a:custGeom>
            <a:noFill/>
            <a:ln w="9525" cap="flat" cmpd="sng">
              <a:solidFill>
                <a:schemeClr val="dk1"/>
              </a:solidFill>
              <a:prstDash val="solid"/>
              <a:round/>
              <a:headEnd type="none" w="med" len="med"/>
              <a:tailEnd type="none" w="med" len="med"/>
            </a:ln>
          </p:spPr>
        </p:sp>
      </p:grpSp>
      <p:grpSp>
        <p:nvGrpSpPr>
          <p:cNvPr id="224" name="Google Shape;224;p13"/>
          <p:cNvGrpSpPr/>
          <p:nvPr/>
        </p:nvGrpSpPr>
        <p:grpSpPr>
          <a:xfrm>
            <a:off x="9846963" y="451287"/>
            <a:ext cx="1164439" cy="834773"/>
            <a:chOff x="3274575" y="3917125"/>
            <a:chExt cx="1086500" cy="778900"/>
          </a:xfrm>
        </p:grpSpPr>
        <p:sp>
          <p:nvSpPr>
            <p:cNvPr id="225" name="Google Shape;225;p13"/>
            <p:cNvSpPr/>
            <p:nvPr/>
          </p:nvSpPr>
          <p:spPr>
            <a:xfrm>
              <a:off x="3567200" y="4030450"/>
              <a:ext cx="252525" cy="188000"/>
            </a:xfrm>
            <a:custGeom>
              <a:avLst/>
              <a:gdLst/>
              <a:ahLst/>
              <a:cxnLst/>
              <a:rect l="l" t="t" r="r" b="b"/>
              <a:pathLst>
                <a:path w="10101" h="7520" extrusionOk="0">
                  <a:moveTo>
                    <a:pt x="7934" y="0"/>
                  </a:moveTo>
                  <a:cubicBezTo>
                    <a:pt x="7259" y="0"/>
                    <a:pt x="6620" y="334"/>
                    <a:pt x="6216" y="914"/>
                  </a:cubicBezTo>
                  <a:cubicBezTo>
                    <a:pt x="5940" y="1290"/>
                    <a:pt x="5815" y="1616"/>
                    <a:pt x="5364" y="1766"/>
                  </a:cubicBezTo>
                  <a:cubicBezTo>
                    <a:pt x="5288" y="1741"/>
                    <a:pt x="5238" y="1716"/>
                    <a:pt x="5163" y="1691"/>
                  </a:cubicBezTo>
                  <a:cubicBezTo>
                    <a:pt x="4243" y="1483"/>
                    <a:pt x="3117" y="853"/>
                    <a:pt x="2096" y="853"/>
                  </a:cubicBezTo>
                  <a:cubicBezTo>
                    <a:pt x="1644" y="853"/>
                    <a:pt x="1212" y="977"/>
                    <a:pt x="827" y="1315"/>
                  </a:cubicBezTo>
                  <a:cubicBezTo>
                    <a:pt x="0" y="2042"/>
                    <a:pt x="552" y="3596"/>
                    <a:pt x="1329" y="4097"/>
                  </a:cubicBezTo>
                  <a:cubicBezTo>
                    <a:pt x="1933" y="4470"/>
                    <a:pt x="2675" y="4617"/>
                    <a:pt x="3414" y="4617"/>
                  </a:cubicBezTo>
                  <a:cubicBezTo>
                    <a:pt x="3717" y="4617"/>
                    <a:pt x="4019" y="4592"/>
                    <a:pt x="4311" y="4548"/>
                  </a:cubicBezTo>
                  <a:lnTo>
                    <a:pt x="4311" y="4548"/>
                  </a:lnTo>
                  <a:cubicBezTo>
                    <a:pt x="4153" y="5943"/>
                    <a:pt x="4642" y="7520"/>
                    <a:pt x="6031" y="7520"/>
                  </a:cubicBezTo>
                  <a:cubicBezTo>
                    <a:pt x="6189" y="7520"/>
                    <a:pt x="6359" y="7499"/>
                    <a:pt x="6542" y="7456"/>
                  </a:cubicBezTo>
                  <a:cubicBezTo>
                    <a:pt x="6767" y="7406"/>
                    <a:pt x="6968" y="7330"/>
                    <a:pt x="7118" y="7205"/>
                  </a:cubicBezTo>
                  <a:cubicBezTo>
                    <a:pt x="7243" y="7130"/>
                    <a:pt x="7344" y="7030"/>
                    <a:pt x="7419" y="6904"/>
                  </a:cubicBezTo>
                  <a:cubicBezTo>
                    <a:pt x="7970" y="6152"/>
                    <a:pt x="7619" y="4824"/>
                    <a:pt x="7093" y="3822"/>
                  </a:cubicBezTo>
                  <a:cubicBezTo>
                    <a:pt x="7519" y="3621"/>
                    <a:pt x="7995" y="3596"/>
                    <a:pt x="8421" y="3446"/>
                  </a:cubicBezTo>
                  <a:cubicBezTo>
                    <a:pt x="8923" y="3245"/>
                    <a:pt x="9223" y="2944"/>
                    <a:pt x="9524" y="2518"/>
                  </a:cubicBezTo>
                  <a:cubicBezTo>
                    <a:pt x="10100" y="1691"/>
                    <a:pt x="9649" y="563"/>
                    <a:pt x="8797" y="188"/>
                  </a:cubicBezTo>
                  <a:cubicBezTo>
                    <a:pt x="8513" y="60"/>
                    <a:pt x="8220" y="0"/>
                    <a:pt x="7934" y="0"/>
                  </a:cubicBezTo>
                  <a:close/>
                </a:path>
              </a:pathLst>
            </a:custGeom>
            <a:solidFill>
              <a:srgbClr val="FF69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13"/>
            <p:cNvSpPr/>
            <p:nvPr/>
          </p:nvSpPr>
          <p:spPr>
            <a:xfrm>
              <a:off x="4001400" y="4349125"/>
              <a:ext cx="228100" cy="193475"/>
            </a:xfrm>
            <a:custGeom>
              <a:avLst/>
              <a:gdLst/>
              <a:ahLst/>
              <a:cxnLst/>
              <a:rect l="l" t="t" r="r" b="b"/>
              <a:pathLst>
                <a:path w="9124" h="7739" extrusionOk="0">
                  <a:moveTo>
                    <a:pt x="1887" y="0"/>
                  </a:moveTo>
                  <a:cubicBezTo>
                    <a:pt x="1450" y="0"/>
                    <a:pt x="1037" y="138"/>
                    <a:pt x="702" y="473"/>
                  </a:cubicBezTo>
                  <a:cubicBezTo>
                    <a:pt x="1" y="1175"/>
                    <a:pt x="126" y="2378"/>
                    <a:pt x="677" y="3130"/>
                  </a:cubicBezTo>
                  <a:cubicBezTo>
                    <a:pt x="1279" y="3907"/>
                    <a:pt x="2231" y="4208"/>
                    <a:pt x="3184" y="4208"/>
                  </a:cubicBezTo>
                  <a:cubicBezTo>
                    <a:pt x="2983" y="4859"/>
                    <a:pt x="3058" y="5511"/>
                    <a:pt x="3384" y="6213"/>
                  </a:cubicBezTo>
                  <a:cubicBezTo>
                    <a:pt x="3722" y="6967"/>
                    <a:pt x="4312" y="7738"/>
                    <a:pt x="5103" y="7738"/>
                  </a:cubicBezTo>
                  <a:cubicBezTo>
                    <a:pt x="5310" y="7738"/>
                    <a:pt x="5531" y="7685"/>
                    <a:pt x="5765" y="7566"/>
                  </a:cubicBezTo>
                  <a:cubicBezTo>
                    <a:pt x="7068" y="6889"/>
                    <a:pt x="6216" y="5035"/>
                    <a:pt x="6016" y="4032"/>
                  </a:cubicBezTo>
                  <a:cubicBezTo>
                    <a:pt x="5991" y="3932"/>
                    <a:pt x="5966" y="3857"/>
                    <a:pt x="5916" y="3781"/>
                  </a:cubicBezTo>
                  <a:cubicBezTo>
                    <a:pt x="6091" y="3631"/>
                    <a:pt x="6266" y="3506"/>
                    <a:pt x="6442" y="3355"/>
                  </a:cubicBezTo>
                  <a:cubicBezTo>
                    <a:pt x="7169" y="3355"/>
                    <a:pt x="7895" y="3205"/>
                    <a:pt x="8472" y="2804"/>
                  </a:cubicBezTo>
                  <a:cubicBezTo>
                    <a:pt x="8923" y="2503"/>
                    <a:pt x="9124" y="1952"/>
                    <a:pt x="8823" y="1476"/>
                  </a:cubicBezTo>
                  <a:cubicBezTo>
                    <a:pt x="8572" y="1050"/>
                    <a:pt x="8246" y="799"/>
                    <a:pt x="7870" y="674"/>
                  </a:cubicBezTo>
                  <a:cubicBezTo>
                    <a:pt x="7670" y="380"/>
                    <a:pt x="7328" y="186"/>
                    <a:pt x="6999" y="186"/>
                  </a:cubicBezTo>
                  <a:cubicBezTo>
                    <a:pt x="6709" y="186"/>
                    <a:pt x="6430" y="336"/>
                    <a:pt x="6266" y="699"/>
                  </a:cubicBezTo>
                  <a:cubicBezTo>
                    <a:pt x="6241" y="774"/>
                    <a:pt x="6191" y="824"/>
                    <a:pt x="6166" y="899"/>
                  </a:cubicBezTo>
                  <a:cubicBezTo>
                    <a:pt x="5765" y="1125"/>
                    <a:pt x="5214" y="1476"/>
                    <a:pt x="4738" y="1626"/>
                  </a:cubicBezTo>
                  <a:cubicBezTo>
                    <a:pt x="4168" y="826"/>
                    <a:pt x="2956" y="0"/>
                    <a:pt x="1887" y="0"/>
                  </a:cubicBezTo>
                  <a:close/>
                </a:path>
              </a:pathLst>
            </a:custGeom>
            <a:solidFill>
              <a:srgbClr val="7BC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13"/>
            <p:cNvSpPr/>
            <p:nvPr/>
          </p:nvSpPr>
          <p:spPr>
            <a:xfrm>
              <a:off x="3867950" y="4079300"/>
              <a:ext cx="216175" cy="195975"/>
            </a:xfrm>
            <a:custGeom>
              <a:avLst/>
              <a:gdLst/>
              <a:ahLst/>
              <a:cxnLst/>
              <a:rect l="l" t="t" r="r" b="b"/>
              <a:pathLst>
                <a:path w="8647" h="7839" extrusionOk="0">
                  <a:moveTo>
                    <a:pt x="6427" y="0"/>
                  </a:moveTo>
                  <a:cubicBezTo>
                    <a:pt x="5887" y="0"/>
                    <a:pt x="5331" y="221"/>
                    <a:pt x="4963" y="589"/>
                  </a:cubicBezTo>
                  <a:cubicBezTo>
                    <a:pt x="4361" y="1191"/>
                    <a:pt x="4311" y="2219"/>
                    <a:pt x="3910" y="2845"/>
                  </a:cubicBezTo>
                  <a:cubicBezTo>
                    <a:pt x="3509" y="2945"/>
                    <a:pt x="3108" y="3046"/>
                    <a:pt x="2707" y="3146"/>
                  </a:cubicBezTo>
                  <a:cubicBezTo>
                    <a:pt x="1880" y="3371"/>
                    <a:pt x="1053" y="3672"/>
                    <a:pt x="552" y="4424"/>
                  </a:cubicBezTo>
                  <a:cubicBezTo>
                    <a:pt x="0" y="5251"/>
                    <a:pt x="502" y="6680"/>
                    <a:pt x="1479" y="6930"/>
                  </a:cubicBezTo>
                  <a:cubicBezTo>
                    <a:pt x="1663" y="6975"/>
                    <a:pt x="1844" y="6995"/>
                    <a:pt x="2023" y="6995"/>
                  </a:cubicBezTo>
                  <a:cubicBezTo>
                    <a:pt x="2846" y="6995"/>
                    <a:pt x="3620" y="6574"/>
                    <a:pt x="4361" y="6203"/>
                  </a:cubicBezTo>
                  <a:cubicBezTo>
                    <a:pt x="4487" y="6404"/>
                    <a:pt x="4637" y="6604"/>
                    <a:pt x="4862" y="6780"/>
                  </a:cubicBezTo>
                  <a:cubicBezTo>
                    <a:pt x="5454" y="7253"/>
                    <a:pt x="6270" y="7839"/>
                    <a:pt x="7077" y="7839"/>
                  </a:cubicBezTo>
                  <a:cubicBezTo>
                    <a:pt x="7124" y="7839"/>
                    <a:pt x="7171" y="7837"/>
                    <a:pt x="7218" y="7833"/>
                  </a:cubicBezTo>
                  <a:cubicBezTo>
                    <a:pt x="8597" y="7732"/>
                    <a:pt x="8647" y="6254"/>
                    <a:pt x="8196" y="5251"/>
                  </a:cubicBezTo>
                  <a:cubicBezTo>
                    <a:pt x="7920" y="4625"/>
                    <a:pt x="7319" y="4274"/>
                    <a:pt x="6767" y="3948"/>
                  </a:cubicBezTo>
                  <a:cubicBezTo>
                    <a:pt x="7569" y="2945"/>
                    <a:pt x="8446" y="1742"/>
                    <a:pt x="7770" y="690"/>
                  </a:cubicBezTo>
                  <a:cubicBezTo>
                    <a:pt x="7461" y="208"/>
                    <a:pt x="6952" y="0"/>
                    <a:pt x="6427" y="0"/>
                  </a:cubicBezTo>
                  <a:close/>
                </a:path>
              </a:pathLst>
            </a:custGeom>
            <a:solidFill>
              <a:srgbClr val="FFD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13"/>
            <p:cNvSpPr/>
            <p:nvPr/>
          </p:nvSpPr>
          <p:spPr>
            <a:xfrm>
              <a:off x="3274575" y="3917125"/>
              <a:ext cx="1086500" cy="778900"/>
            </a:xfrm>
            <a:custGeom>
              <a:avLst/>
              <a:gdLst/>
              <a:ahLst/>
              <a:cxnLst/>
              <a:rect l="l" t="t" r="r" b="b"/>
              <a:pathLst>
                <a:path w="43460" h="31156" extrusionOk="0">
                  <a:moveTo>
                    <a:pt x="22389" y="829"/>
                  </a:moveTo>
                  <a:cubicBezTo>
                    <a:pt x="25152" y="829"/>
                    <a:pt x="27906" y="1250"/>
                    <a:pt x="30477" y="2114"/>
                  </a:cubicBezTo>
                  <a:cubicBezTo>
                    <a:pt x="31177" y="2364"/>
                    <a:pt x="31877" y="2639"/>
                    <a:pt x="32552" y="2964"/>
                  </a:cubicBezTo>
                  <a:lnTo>
                    <a:pt x="32552" y="2964"/>
                  </a:lnTo>
                  <a:cubicBezTo>
                    <a:pt x="32554" y="2964"/>
                    <a:pt x="32556" y="2965"/>
                    <a:pt x="32557" y="2966"/>
                  </a:cubicBezTo>
                  <a:cubicBezTo>
                    <a:pt x="36066" y="4570"/>
                    <a:pt x="38823" y="7327"/>
                    <a:pt x="40477" y="10811"/>
                  </a:cubicBezTo>
                  <a:cubicBezTo>
                    <a:pt x="41881" y="13693"/>
                    <a:pt x="42557" y="17127"/>
                    <a:pt x="42006" y="20310"/>
                  </a:cubicBezTo>
                  <a:cubicBezTo>
                    <a:pt x="41354" y="24219"/>
                    <a:pt x="38197" y="27327"/>
                    <a:pt x="34713" y="28981"/>
                  </a:cubicBezTo>
                  <a:cubicBezTo>
                    <a:pt x="32976" y="29813"/>
                    <a:pt x="31072" y="30311"/>
                    <a:pt x="29140" y="30311"/>
                  </a:cubicBezTo>
                  <a:cubicBezTo>
                    <a:pt x="29093" y="30311"/>
                    <a:pt x="29046" y="30310"/>
                    <a:pt x="28999" y="30310"/>
                  </a:cubicBezTo>
                  <a:cubicBezTo>
                    <a:pt x="26668" y="30285"/>
                    <a:pt x="24337" y="29808"/>
                    <a:pt x="22206" y="28856"/>
                  </a:cubicBezTo>
                  <a:cubicBezTo>
                    <a:pt x="20051" y="27904"/>
                    <a:pt x="18146" y="26525"/>
                    <a:pt x="16643" y="24671"/>
                  </a:cubicBezTo>
                  <a:cubicBezTo>
                    <a:pt x="15916" y="23768"/>
                    <a:pt x="15264" y="22791"/>
                    <a:pt x="14663" y="21788"/>
                  </a:cubicBezTo>
                  <a:cubicBezTo>
                    <a:pt x="14211" y="21036"/>
                    <a:pt x="13760" y="20259"/>
                    <a:pt x="13034" y="19758"/>
                  </a:cubicBezTo>
                  <a:cubicBezTo>
                    <a:pt x="12358" y="19280"/>
                    <a:pt x="11609" y="19108"/>
                    <a:pt x="10840" y="19108"/>
                  </a:cubicBezTo>
                  <a:cubicBezTo>
                    <a:pt x="9755" y="19108"/>
                    <a:pt x="8632" y="19450"/>
                    <a:pt x="7620" y="19758"/>
                  </a:cubicBezTo>
                  <a:cubicBezTo>
                    <a:pt x="6834" y="20013"/>
                    <a:pt x="6049" y="20232"/>
                    <a:pt x="5233" y="20232"/>
                  </a:cubicBezTo>
                  <a:cubicBezTo>
                    <a:pt x="5086" y="20232"/>
                    <a:pt x="4937" y="20225"/>
                    <a:pt x="4788" y="20209"/>
                  </a:cubicBezTo>
                  <a:cubicBezTo>
                    <a:pt x="3760" y="20109"/>
                    <a:pt x="2733" y="19583"/>
                    <a:pt x="2031" y="18856"/>
                  </a:cubicBezTo>
                  <a:cubicBezTo>
                    <a:pt x="828" y="17603"/>
                    <a:pt x="928" y="15798"/>
                    <a:pt x="1354" y="14244"/>
                  </a:cubicBezTo>
                  <a:cubicBezTo>
                    <a:pt x="1805" y="12615"/>
                    <a:pt x="2507" y="11036"/>
                    <a:pt x="3434" y="9633"/>
                  </a:cubicBezTo>
                  <a:cubicBezTo>
                    <a:pt x="5264" y="6876"/>
                    <a:pt x="7946" y="4796"/>
                    <a:pt x="10928" y="3367"/>
                  </a:cubicBezTo>
                  <a:cubicBezTo>
                    <a:pt x="14430" y="1697"/>
                    <a:pt x="18420" y="829"/>
                    <a:pt x="22389" y="829"/>
                  </a:cubicBezTo>
                  <a:close/>
                  <a:moveTo>
                    <a:pt x="22467" y="0"/>
                  </a:moveTo>
                  <a:cubicBezTo>
                    <a:pt x="19054" y="0"/>
                    <a:pt x="15635" y="625"/>
                    <a:pt x="12532" y="1788"/>
                  </a:cubicBezTo>
                  <a:cubicBezTo>
                    <a:pt x="9274" y="3016"/>
                    <a:pt x="6216" y="4896"/>
                    <a:pt x="3961" y="7578"/>
                  </a:cubicBezTo>
                  <a:cubicBezTo>
                    <a:pt x="2833" y="8881"/>
                    <a:pt x="1931" y="10360"/>
                    <a:pt x="1279" y="11964"/>
                  </a:cubicBezTo>
                  <a:cubicBezTo>
                    <a:pt x="602" y="13568"/>
                    <a:pt x="1" y="15372"/>
                    <a:pt x="302" y="17127"/>
                  </a:cubicBezTo>
                  <a:cubicBezTo>
                    <a:pt x="602" y="19006"/>
                    <a:pt x="2156" y="20410"/>
                    <a:pt x="3936" y="20911"/>
                  </a:cubicBezTo>
                  <a:cubicBezTo>
                    <a:pt x="4342" y="21016"/>
                    <a:pt x="4740" y="21060"/>
                    <a:pt x="5132" y="21060"/>
                  </a:cubicBezTo>
                  <a:cubicBezTo>
                    <a:pt x="6703" y="21060"/>
                    <a:pt x="8186" y="20355"/>
                    <a:pt x="9750" y="20034"/>
                  </a:cubicBezTo>
                  <a:cubicBezTo>
                    <a:pt x="10070" y="19970"/>
                    <a:pt x="10405" y="19932"/>
                    <a:pt x="10739" y="19932"/>
                  </a:cubicBezTo>
                  <a:cubicBezTo>
                    <a:pt x="11455" y="19932"/>
                    <a:pt x="12169" y="20107"/>
                    <a:pt x="12733" y="20585"/>
                  </a:cubicBezTo>
                  <a:cubicBezTo>
                    <a:pt x="13535" y="21237"/>
                    <a:pt x="13961" y="22264"/>
                    <a:pt x="14512" y="23117"/>
                  </a:cubicBezTo>
                  <a:cubicBezTo>
                    <a:pt x="15891" y="25172"/>
                    <a:pt x="17445" y="27026"/>
                    <a:pt x="19550" y="28380"/>
                  </a:cubicBezTo>
                  <a:cubicBezTo>
                    <a:pt x="22238" y="30112"/>
                    <a:pt x="25576" y="31156"/>
                    <a:pt x="28852" y="31156"/>
                  </a:cubicBezTo>
                  <a:cubicBezTo>
                    <a:pt x="30127" y="31156"/>
                    <a:pt x="31393" y="30998"/>
                    <a:pt x="32608" y="30661"/>
                  </a:cubicBezTo>
                  <a:cubicBezTo>
                    <a:pt x="36492" y="29583"/>
                    <a:pt x="40202" y="26876"/>
                    <a:pt x="41956" y="23192"/>
                  </a:cubicBezTo>
                  <a:cubicBezTo>
                    <a:pt x="43460" y="20009"/>
                    <a:pt x="43234" y="16199"/>
                    <a:pt x="42207" y="12916"/>
                  </a:cubicBezTo>
                  <a:cubicBezTo>
                    <a:pt x="41079" y="9282"/>
                    <a:pt x="38823" y="6024"/>
                    <a:pt x="35715" y="3793"/>
                  </a:cubicBezTo>
                  <a:cubicBezTo>
                    <a:pt x="34863" y="3192"/>
                    <a:pt x="33936" y="2665"/>
                    <a:pt x="32983" y="2239"/>
                  </a:cubicBezTo>
                  <a:cubicBezTo>
                    <a:pt x="32983" y="2239"/>
                    <a:pt x="32983" y="2239"/>
                    <a:pt x="32982" y="2239"/>
                  </a:cubicBezTo>
                  <a:lnTo>
                    <a:pt x="32982" y="2239"/>
                  </a:lnTo>
                  <a:cubicBezTo>
                    <a:pt x="29747" y="712"/>
                    <a:pt x="26111" y="0"/>
                    <a:pt x="22467" y="0"/>
                  </a:cubicBezTo>
                  <a:close/>
                </a:path>
              </a:pathLst>
            </a:custGeom>
            <a:solidFill>
              <a:srgbClr val="00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13"/>
            <p:cNvSpPr/>
            <p:nvPr/>
          </p:nvSpPr>
          <p:spPr>
            <a:xfrm>
              <a:off x="3379850" y="4217125"/>
              <a:ext cx="215550" cy="144100"/>
            </a:xfrm>
            <a:custGeom>
              <a:avLst/>
              <a:gdLst/>
              <a:ahLst/>
              <a:cxnLst/>
              <a:rect l="l" t="t" r="r" b="b"/>
              <a:pathLst>
                <a:path w="8622" h="5764" extrusionOk="0">
                  <a:moveTo>
                    <a:pt x="7552" y="2420"/>
                  </a:moveTo>
                  <a:cubicBezTo>
                    <a:pt x="7551" y="2420"/>
                    <a:pt x="7547" y="2432"/>
                    <a:pt x="7546" y="2439"/>
                  </a:cubicBezTo>
                  <a:lnTo>
                    <a:pt x="7546" y="2439"/>
                  </a:lnTo>
                  <a:cubicBezTo>
                    <a:pt x="7551" y="2425"/>
                    <a:pt x="7552" y="2420"/>
                    <a:pt x="7552" y="2420"/>
                  </a:cubicBezTo>
                  <a:close/>
                  <a:moveTo>
                    <a:pt x="6464" y="840"/>
                  </a:moveTo>
                  <a:cubicBezTo>
                    <a:pt x="6465" y="840"/>
                    <a:pt x="6466" y="841"/>
                    <a:pt x="6467" y="841"/>
                  </a:cubicBezTo>
                  <a:cubicBezTo>
                    <a:pt x="6767" y="916"/>
                    <a:pt x="6993" y="991"/>
                    <a:pt x="7244" y="1142"/>
                  </a:cubicBezTo>
                  <a:cubicBezTo>
                    <a:pt x="7394" y="1242"/>
                    <a:pt x="7519" y="1392"/>
                    <a:pt x="7594" y="1518"/>
                  </a:cubicBezTo>
                  <a:cubicBezTo>
                    <a:pt x="7603" y="1535"/>
                    <a:pt x="7609" y="1545"/>
                    <a:pt x="7612" y="1552"/>
                  </a:cubicBezTo>
                  <a:lnTo>
                    <a:pt x="7612" y="1552"/>
                  </a:lnTo>
                  <a:cubicBezTo>
                    <a:pt x="7611" y="1554"/>
                    <a:pt x="7612" y="1564"/>
                    <a:pt x="7619" y="1593"/>
                  </a:cubicBezTo>
                  <a:cubicBezTo>
                    <a:pt x="7645" y="1643"/>
                    <a:pt x="7645" y="1668"/>
                    <a:pt x="7670" y="1718"/>
                  </a:cubicBezTo>
                  <a:cubicBezTo>
                    <a:pt x="7678" y="1760"/>
                    <a:pt x="7681" y="1771"/>
                    <a:pt x="7681" y="1771"/>
                  </a:cubicBezTo>
                  <a:cubicBezTo>
                    <a:pt x="7681" y="1771"/>
                    <a:pt x="7677" y="1756"/>
                    <a:pt x="7674" y="1756"/>
                  </a:cubicBezTo>
                  <a:cubicBezTo>
                    <a:pt x="7672" y="1756"/>
                    <a:pt x="7670" y="1765"/>
                    <a:pt x="7670" y="1793"/>
                  </a:cubicBezTo>
                  <a:cubicBezTo>
                    <a:pt x="7670" y="1843"/>
                    <a:pt x="7670" y="1919"/>
                    <a:pt x="7670" y="1969"/>
                  </a:cubicBezTo>
                  <a:cubicBezTo>
                    <a:pt x="7670" y="1985"/>
                    <a:pt x="7670" y="2002"/>
                    <a:pt x="7670" y="2019"/>
                  </a:cubicBezTo>
                  <a:cubicBezTo>
                    <a:pt x="7645" y="2069"/>
                    <a:pt x="7645" y="2119"/>
                    <a:pt x="7619" y="2194"/>
                  </a:cubicBezTo>
                  <a:cubicBezTo>
                    <a:pt x="7619" y="2244"/>
                    <a:pt x="7594" y="2295"/>
                    <a:pt x="7594" y="2345"/>
                  </a:cubicBezTo>
                  <a:cubicBezTo>
                    <a:pt x="7569" y="2370"/>
                    <a:pt x="7569" y="2395"/>
                    <a:pt x="7569" y="2420"/>
                  </a:cubicBezTo>
                  <a:cubicBezTo>
                    <a:pt x="7557" y="2439"/>
                    <a:pt x="7551" y="2445"/>
                    <a:pt x="7548" y="2445"/>
                  </a:cubicBezTo>
                  <a:cubicBezTo>
                    <a:pt x="7546" y="2445"/>
                    <a:pt x="7546" y="2443"/>
                    <a:pt x="7546" y="2439"/>
                  </a:cubicBezTo>
                  <a:lnTo>
                    <a:pt x="7546" y="2439"/>
                  </a:lnTo>
                  <a:cubicBezTo>
                    <a:pt x="7546" y="2441"/>
                    <a:pt x="7545" y="2443"/>
                    <a:pt x="7544" y="2445"/>
                  </a:cubicBezTo>
                  <a:cubicBezTo>
                    <a:pt x="7093" y="3422"/>
                    <a:pt x="6116" y="4174"/>
                    <a:pt x="5113" y="4600"/>
                  </a:cubicBezTo>
                  <a:cubicBezTo>
                    <a:pt x="4627" y="4809"/>
                    <a:pt x="4086" y="4932"/>
                    <a:pt x="3552" y="4932"/>
                  </a:cubicBezTo>
                  <a:cubicBezTo>
                    <a:pt x="2931" y="4932"/>
                    <a:pt x="2317" y="4766"/>
                    <a:pt x="1805" y="4375"/>
                  </a:cubicBezTo>
                  <a:cubicBezTo>
                    <a:pt x="1780" y="4325"/>
                    <a:pt x="1730" y="4300"/>
                    <a:pt x="1680" y="4249"/>
                  </a:cubicBezTo>
                  <a:cubicBezTo>
                    <a:pt x="1659" y="4228"/>
                    <a:pt x="1585" y="4137"/>
                    <a:pt x="1576" y="4137"/>
                  </a:cubicBezTo>
                  <a:cubicBezTo>
                    <a:pt x="1575" y="4137"/>
                    <a:pt x="1575" y="4141"/>
                    <a:pt x="1579" y="4149"/>
                  </a:cubicBezTo>
                  <a:cubicBezTo>
                    <a:pt x="1554" y="4124"/>
                    <a:pt x="1529" y="4074"/>
                    <a:pt x="1504" y="4024"/>
                  </a:cubicBezTo>
                  <a:cubicBezTo>
                    <a:pt x="1504" y="4002"/>
                    <a:pt x="1485" y="3980"/>
                    <a:pt x="1463" y="3958"/>
                  </a:cubicBezTo>
                  <a:lnTo>
                    <a:pt x="1463" y="3958"/>
                  </a:lnTo>
                  <a:cubicBezTo>
                    <a:pt x="1465" y="3966"/>
                    <a:pt x="1466" y="3973"/>
                    <a:pt x="1465" y="3973"/>
                  </a:cubicBezTo>
                  <a:cubicBezTo>
                    <a:pt x="1463" y="3973"/>
                    <a:pt x="1460" y="3967"/>
                    <a:pt x="1454" y="3949"/>
                  </a:cubicBezTo>
                  <a:lnTo>
                    <a:pt x="1454" y="3949"/>
                  </a:lnTo>
                  <a:cubicBezTo>
                    <a:pt x="1457" y="3952"/>
                    <a:pt x="1460" y="3955"/>
                    <a:pt x="1463" y="3958"/>
                  </a:cubicBezTo>
                  <a:lnTo>
                    <a:pt x="1463" y="3958"/>
                  </a:lnTo>
                  <a:cubicBezTo>
                    <a:pt x="1461" y="3948"/>
                    <a:pt x="1458" y="3936"/>
                    <a:pt x="1456" y="3936"/>
                  </a:cubicBezTo>
                  <a:cubicBezTo>
                    <a:pt x="1455" y="3936"/>
                    <a:pt x="1454" y="3940"/>
                    <a:pt x="1454" y="3949"/>
                  </a:cubicBezTo>
                  <a:cubicBezTo>
                    <a:pt x="1454" y="3899"/>
                    <a:pt x="1429" y="3823"/>
                    <a:pt x="1429" y="3773"/>
                  </a:cubicBezTo>
                  <a:cubicBezTo>
                    <a:pt x="1429" y="3754"/>
                    <a:pt x="1429" y="3732"/>
                    <a:pt x="1429" y="3723"/>
                  </a:cubicBezTo>
                  <a:cubicBezTo>
                    <a:pt x="1429" y="3710"/>
                    <a:pt x="1429" y="3657"/>
                    <a:pt x="1429" y="3623"/>
                  </a:cubicBezTo>
                  <a:cubicBezTo>
                    <a:pt x="1429" y="3573"/>
                    <a:pt x="1454" y="3523"/>
                    <a:pt x="1454" y="3447"/>
                  </a:cubicBezTo>
                  <a:cubicBezTo>
                    <a:pt x="1479" y="3397"/>
                    <a:pt x="1479" y="3372"/>
                    <a:pt x="1504" y="3322"/>
                  </a:cubicBezTo>
                  <a:lnTo>
                    <a:pt x="1504" y="3322"/>
                  </a:lnTo>
                  <a:cubicBezTo>
                    <a:pt x="1500" y="3335"/>
                    <a:pt x="1498" y="3341"/>
                    <a:pt x="1499" y="3341"/>
                  </a:cubicBezTo>
                  <a:cubicBezTo>
                    <a:pt x="1504" y="3341"/>
                    <a:pt x="1559" y="3217"/>
                    <a:pt x="1579" y="3197"/>
                  </a:cubicBezTo>
                  <a:cubicBezTo>
                    <a:pt x="1604" y="3172"/>
                    <a:pt x="1629" y="3122"/>
                    <a:pt x="1655" y="3071"/>
                  </a:cubicBezTo>
                  <a:cubicBezTo>
                    <a:pt x="1677" y="3049"/>
                    <a:pt x="1742" y="2943"/>
                    <a:pt x="1734" y="2943"/>
                  </a:cubicBezTo>
                  <a:lnTo>
                    <a:pt x="1734" y="2943"/>
                  </a:lnTo>
                  <a:cubicBezTo>
                    <a:pt x="1733" y="2943"/>
                    <a:pt x="1732" y="2944"/>
                    <a:pt x="1730" y="2946"/>
                  </a:cubicBezTo>
                  <a:cubicBezTo>
                    <a:pt x="1930" y="2721"/>
                    <a:pt x="2156" y="2495"/>
                    <a:pt x="2381" y="2320"/>
                  </a:cubicBezTo>
                  <a:cubicBezTo>
                    <a:pt x="3483" y="1414"/>
                    <a:pt x="5038" y="843"/>
                    <a:pt x="6464" y="840"/>
                  </a:cubicBezTo>
                  <a:close/>
                  <a:moveTo>
                    <a:pt x="6583" y="1"/>
                  </a:moveTo>
                  <a:cubicBezTo>
                    <a:pt x="6550" y="1"/>
                    <a:pt x="6518" y="4"/>
                    <a:pt x="6488" y="12"/>
                  </a:cubicBezTo>
                  <a:lnTo>
                    <a:pt x="6488" y="12"/>
                  </a:lnTo>
                  <a:cubicBezTo>
                    <a:pt x="6453" y="11"/>
                    <a:pt x="6418" y="11"/>
                    <a:pt x="6383" y="11"/>
                  </a:cubicBezTo>
                  <a:cubicBezTo>
                    <a:pt x="4860" y="11"/>
                    <a:pt x="3285" y="601"/>
                    <a:pt x="2081" y="1493"/>
                  </a:cubicBezTo>
                  <a:cubicBezTo>
                    <a:pt x="1103" y="2219"/>
                    <a:pt x="0" y="3523"/>
                    <a:pt x="953" y="4701"/>
                  </a:cubicBezTo>
                  <a:cubicBezTo>
                    <a:pt x="1404" y="5252"/>
                    <a:pt x="2206" y="5578"/>
                    <a:pt x="2908" y="5703"/>
                  </a:cubicBezTo>
                  <a:cubicBezTo>
                    <a:pt x="3136" y="5744"/>
                    <a:pt x="3368" y="5763"/>
                    <a:pt x="3599" y="5763"/>
                  </a:cubicBezTo>
                  <a:cubicBezTo>
                    <a:pt x="4078" y="5763"/>
                    <a:pt x="4557" y="5680"/>
                    <a:pt x="5013" y="5528"/>
                  </a:cubicBezTo>
                  <a:cubicBezTo>
                    <a:pt x="6266" y="5102"/>
                    <a:pt x="7544" y="4224"/>
                    <a:pt x="8171" y="3046"/>
                  </a:cubicBezTo>
                  <a:cubicBezTo>
                    <a:pt x="8472" y="2520"/>
                    <a:pt x="8622" y="1868"/>
                    <a:pt x="8396" y="1292"/>
                  </a:cubicBezTo>
                  <a:cubicBezTo>
                    <a:pt x="8121" y="565"/>
                    <a:pt x="7394" y="214"/>
                    <a:pt x="6692" y="14"/>
                  </a:cubicBezTo>
                  <a:cubicBezTo>
                    <a:pt x="6654" y="5"/>
                    <a:pt x="6618" y="1"/>
                    <a:pt x="6583" y="1"/>
                  </a:cubicBezTo>
                  <a:close/>
                </a:path>
              </a:pathLst>
            </a:custGeom>
            <a:solidFill>
              <a:srgbClr val="00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13"/>
            <p:cNvSpPr/>
            <p:nvPr/>
          </p:nvSpPr>
          <p:spPr>
            <a:xfrm>
              <a:off x="3576600" y="4013900"/>
              <a:ext cx="256900" cy="221250"/>
            </a:xfrm>
            <a:custGeom>
              <a:avLst/>
              <a:gdLst/>
              <a:ahLst/>
              <a:cxnLst/>
              <a:rect l="l" t="t" r="r" b="b"/>
              <a:pathLst>
                <a:path w="10276" h="8850" extrusionOk="0">
                  <a:moveTo>
                    <a:pt x="7517" y="816"/>
                  </a:moveTo>
                  <a:cubicBezTo>
                    <a:pt x="7617" y="816"/>
                    <a:pt x="7718" y="827"/>
                    <a:pt x="7820" y="850"/>
                  </a:cubicBezTo>
                  <a:cubicBezTo>
                    <a:pt x="8496" y="975"/>
                    <a:pt x="9323" y="1652"/>
                    <a:pt x="9123" y="2428"/>
                  </a:cubicBezTo>
                  <a:cubicBezTo>
                    <a:pt x="8897" y="3456"/>
                    <a:pt x="7644" y="3256"/>
                    <a:pt x="6993" y="3757"/>
                  </a:cubicBezTo>
                  <a:cubicBezTo>
                    <a:pt x="6567" y="4058"/>
                    <a:pt x="6391" y="4659"/>
                    <a:pt x="6491" y="5160"/>
                  </a:cubicBezTo>
                  <a:cubicBezTo>
                    <a:pt x="6592" y="5737"/>
                    <a:pt x="7093" y="6238"/>
                    <a:pt x="7118" y="6840"/>
                  </a:cubicBezTo>
                  <a:cubicBezTo>
                    <a:pt x="7142" y="7555"/>
                    <a:pt x="6575" y="8021"/>
                    <a:pt x="5894" y="8021"/>
                  </a:cubicBezTo>
                  <a:cubicBezTo>
                    <a:pt x="5859" y="8021"/>
                    <a:pt x="5825" y="8020"/>
                    <a:pt x="5790" y="8017"/>
                  </a:cubicBezTo>
                  <a:cubicBezTo>
                    <a:pt x="4963" y="7967"/>
                    <a:pt x="4411" y="7341"/>
                    <a:pt x="4386" y="6539"/>
                  </a:cubicBezTo>
                  <a:cubicBezTo>
                    <a:pt x="4386" y="6038"/>
                    <a:pt x="4386" y="5561"/>
                    <a:pt x="4010" y="5160"/>
                  </a:cubicBezTo>
                  <a:cubicBezTo>
                    <a:pt x="3658" y="4809"/>
                    <a:pt x="3246" y="4716"/>
                    <a:pt x="2796" y="4716"/>
                  </a:cubicBezTo>
                  <a:cubicBezTo>
                    <a:pt x="2669" y="4716"/>
                    <a:pt x="2539" y="4723"/>
                    <a:pt x="2406" y="4734"/>
                  </a:cubicBezTo>
                  <a:cubicBezTo>
                    <a:pt x="2276" y="4745"/>
                    <a:pt x="2142" y="4761"/>
                    <a:pt x="2011" y="4761"/>
                  </a:cubicBezTo>
                  <a:cubicBezTo>
                    <a:pt x="1838" y="4761"/>
                    <a:pt x="1671" y="4734"/>
                    <a:pt x="1529" y="4634"/>
                  </a:cubicBezTo>
                  <a:cubicBezTo>
                    <a:pt x="1379" y="4509"/>
                    <a:pt x="1253" y="4358"/>
                    <a:pt x="1178" y="4183"/>
                  </a:cubicBezTo>
                  <a:cubicBezTo>
                    <a:pt x="1003" y="3857"/>
                    <a:pt x="953" y="3456"/>
                    <a:pt x="978" y="3080"/>
                  </a:cubicBezTo>
                  <a:cubicBezTo>
                    <a:pt x="1076" y="2149"/>
                    <a:pt x="1748" y="1626"/>
                    <a:pt x="2644" y="1626"/>
                  </a:cubicBezTo>
                  <a:cubicBezTo>
                    <a:pt x="2665" y="1626"/>
                    <a:pt x="2686" y="1626"/>
                    <a:pt x="2707" y="1626"/>
                  </a:cubicBezTo>
                  <a:cubicBezTo>
                    <a:pt x="3233" y="1652"/>
                    <a:pt x="3634" y="2203"/>
                    <a:pt x="4110" y="2378"/>
                  </a:cubicBezTo>
                  <a:cubicBezTo>
                    <a:pt x="4299" y="2454"/>
                    <a:pt x="4495" y="2490"/>
                    <a:pt x="4690" y="2490"/>
                  </a:cubicBezTo>
                  <a:cubicBezTo>
                    <a:pt x="5013" y="2490"/>
                    <a:pt x="5333" y="2390"/>
                    <a:pt x="5614" y="2203"/>
                  </a:cubicBezTo>
                  <a:cubicBezTo>
                    <a:pt x="5990" y="1927"/>
                    <a:pt x="6241" y="1526"/>
                    <a:pt x="6592" y="1200"/>
                  </a:cubicBezTo>
                  <a:cubicBezTo>
                    <a:pt x="6844" y="948"/>
                    <a:pt x="7172" y="816"/>
                    <a:pt x="7517" y="816"/>
                  </a:cubicBezTo>
                  <a:close/>
                  <a:moveTo>
                    <a:pt x="7523" y="0"/>
                  </a:moveTo>
                  <a:cubicBezTo>
                    <a:pt x="6943" y="0"/>
                    <a:pt x="6369" y="220"/>
                    <a:pt x="5915" y="699"/>
                  </a:cubicBezTo>
                  <a:cubicBezTo>
                    <a:pt x="5587" y="1027"/>
                    <a:pt x="5237" y="1661"/>
                    <a:pt x="4702" y="1661"/>
                  </a:cubicBezTo>
                  <a:cubicBezTo>
                    <a:pt x="4665" y="1661"/>
                    <a:pt x="4626" y="1658"/>
                    <a:pt x="4587" y="1652"/>
                  </a:cubicBezTo>
                  <a:cubicBezTo>
                    <a:pt x="4261" y="1626"/>
                    <a:pt x="3985" y="1351"/>
                    <a:pt x="3734" y="1175"/>
                  </a:cubicBezTo>
                  <a:cubicBezTo>
                    <a:pt x="3415" y="954"/>
                    <a:pt x="3120" y="830"/>
                    <a:pt x="2731" y="801"/>
                  </a:cubicBezTo>
                  <a:lnTo>
                    <a:pt x="2731" y="801"/>
                  </a:lnTo>
                  <a:cubicBezTo>
                    <a:pt x="2723" y="800"/>
                    <a:pt x="2715" y="800"/>
                    <a:pt x="2707" y="799"/>
                  </a:cubicBezTo>
                  <a:cubicBezTo>
                    <a:pt x="2661" y="797"/>
                    <a:pt x="2615" y="796"/>
                    <a:pt x="2570" y="796"/>
                  </a:cubicBezTo>
                  <a:cubicBezTo>
                    <a:pt x="1574" y="796"/>
                    <a:pt x="709" y="1318"/>
                    <a:pt x="326" y="2253"/>
                  </a:cubicBezTo>
                  <a:cubicBezTo>
                    <a:pt x="0" y="3080"/>
                    <a:pt x="75" y="4108"/>
                    <a:pt x="577" y="4835"/>
                  </a:cubicBezTo>
                  <a:cubicBezTo>
                    <a:pt x="914" y="5292"/>
                    <a:pt x="1390" y="5588"/>
                    <a:pt x="1961" y="5588"/>
                  </a:cubicBezTo>
                  <a:cubicBezTo>
                    <a:pt x="1984" y="5588"/>
                    <a:pt x="2007" y="5587"/>
                    <a:pt x="2030" y="5586"/>
                  </a:cubicBezTo>
                  <a:cubicBezTo>
                    <a:pt x="2233" y="5586"/>
                    <a:pt x="2513" y="5541"/>
                    <a:pt x="2777" y="5541"/>
                  </a:cubicBezTo>
                  <a:cubicBezTo>
                    <a:pt x="3134" y="5541"/>
                    <a:pt x="3462" y="5624"/>
                    <a:pt x="3534" y="6012"/>
                  </a:cubicBezTo>
                  <a:cubicBezTo>
                    <a:pt x="3584" y="6238"/>
                    <a:pt x="3534" y="6514"/>
                    <a:pt x="3559" y="6739"/>
                  </a:cubicBezTo>
                  <a:cubicBezTo>
                    <a:pt x="3609" y="7065"/>
                    <a:pt x="3684" y="7391"/>
                    <a:pt x="3835" y="7667"/>
                  </a:cubicBezTo>
                  <a:cubicBezTo>
                    <a:pt x="4035" y="8068"/>
                    <a:pt x="4411" y="8393"/>
                    <a:pt x="4812" y="8594"/>
                  </a:cubicBezTo>
                  <a:cubicBezTo>
                    <a:pt x="5156" y="8761"/>
                    <a:pt x="5543" y="8849"/>
                    <a:pt x="5925" y="8849"/>
                  </a:cubicBezTo>
                  <a:cubicBezTo>
                    <a:pt x="6462" y="8849"/>
                    <a:pt x="6988" y="8674"/>
                    <a:pt x="7369" y="8293"/>
                  </a:cubicBezTo>
                  <a:cubicBezTo>
                    <a:pt x="7745" y="7942"/>
                    <a:pt x="7920" y="7416"/>
                    <a:pt x="7945" y="6915"/>
                  </a:cubicBezTo>
                  <a:cubicBezTo>
                    <a:pt x="7970" y="6213"/>
                    <a:pt x="7469" y="5737"/>
                    <a:pt x="7318" y="5085"/>
                  </a:cubicBezTo>
                  <a:cubicBezTo>
                    <a:pt x="7168" y="4434"/>
                    <a:pt x="7644" y="4333"/>
                    <a:pt x="8120" y="4208"/>
                  </a:cubicBezTo>
                  <a:cubicBezTo>
                    <a:pt x="8672" y="4083"/>
                    <a:pt x="9198" y="3807"/>
                    <a:pt x="9574" y="3381"/>
                  </a:cubicBezTo>
                  <a:cubicBezTo>
                    <a:pt x="10276" y="2529"/>
                    <a:pt x="10025" y="1376"/>
                    <a:pt x="9223" y="674"/>
                  </a:cubicBezTo>
                  <a:cubicBezTo>
                    <a:pt x="8737" y="239"/>
                    <a:pt x="8127" y="0"/>
                    <a:pt x="7523" y="0"/>
                  </a:cubicBezTo>
                  <a:close/>
                </a:path>
              </a:pathLst>
            </a:custGeom>
            <a:solidFill>
              <a:srgbClr val="00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13"/>
            <p:cNvSpPr/>
            <p:nvPr/>
          </p:nvSpPr>
          <p:spPr>
            <a:xfrm>
              <a:off x="3866100" y="4060700"/>
              <a:ext cx="236200" cy="228650"/>
            </a:xfrm>
            <a:custGeom>
              <a:avLst/>
              <a:gdLst/>
              <a:ahLst/>
              <a:cxnLst/>
              <a:rect l="l" t="t" r="r" b="b"/>
              <a:pathLst>
                <a:path w="9448" h="9146" extrusionOk="0">
                  <a:moveTo>
                    <a:pt x="6562" y="819"/>
                  </a:moveTo>
                  <a:cubicBezTo>
                    <a:pt x="7078" y="819"/>
                    <a:pt x="7654" y="1024"/>
                    <a:pt x="7894" y="1484"/>
                  </a:cubicBezTo>
                  <a:cubicBezTo>
                    <a:pt x="8069" y="1810"/>
                    <a:pt x="7994" y="2160"/>
                    <a:pt x="7844" y="2461"/>
                  </a:cubicBezTo>
                  <a:cubicBezTo>
                    <a:pt x="7643" y="2887"/>
                    <a:pt x="7292" y="3113"/>
                    <a:pt x="6992" y="3464"/>
                  </a:cubicBezTo>
                  <a:cubicBezTo>
                    <a:pt x="6666" y="3840"/>
                    <a:pt x="6566" y="4291"/>
                    <a:pt x="6716" y="4792"/>
                  </a:cubicBezTo>
                  <a:cubicBezTo>
                    <a:pt x="6891" y="5318"/>
                    <a:pt x="7292" y="5619"/>
                    <a:pt x="7744" y="5920"/>
                  </a:cubicBezTo>
                  <a:cubicBezTo>
                    <a:pt x="8170" y="6196"/>
                    <a:pt x="8520" y="6496"/>
                    <a:pt x="8546" y="7048"/>
                  </a:cubicBezTo>
                  <a:cubicBezTo>
                    <a:pt x="8571" y="7424"/>
                    <a:pt x="8370" y="7775"/>
                    <a:pt x="8069" y="8000"/>
                  </a:cubicBezTo>
                  <a:cubicBezTo>
                    <a:pt x="7790" y="8212"/>
                    <a:pt x="7471" y="8313"/>
                    <a:pt x="7156" y="8313"/>
                  </a:cubicBezTo>
                  <a:cubicBezTo>
                    <a:pt x="6650" y="8313"/>
                    <a:pt x="6157" y="8053"/>
                    <a:pt x="5864" y="7574"/>
                  </a:cubicBezTo>
                  <a:cubicBezTo>
                    <a:pt x="5638" y="7173"/>
                    <a:pt x="5438" y="6772"/>
                    <a:pt x="4987" y="6597"/>
                  </a:cubicBezTo>
                  <a:cubicBezTo>
                    <a:pt x="4807" y="6516"/>
                    <a:pt x="4624" y="6480"/>
                    <a:pt x="4443" y="6480"/>
                  </a:cubicBezTo>
                  <a:cubicBezTo>
                    <a:pt x="4118" y="6480"/>
                    <a:pt x="3798" y="6595"/>
                    <a:pt x="3508" y="6772"/>
                  </a:cubicBezTo>
                  <a:cubicBezTo>
                    <a:pt x="3166" y="6994"/>
                    <a:pt x="2856" y="7280"/>
                    <a:pt x="2461" y="7280"/>
                  </a:cubicBezTo>
                  <a:cubicBezTo>
                    <a:pt x="2365" y="7280"/>
                    <a:pt x="2263" y="7263"/>
                    <a:pt x="2155" y="7223"/>
                  </a:cubicBezTo>
                  <a:cubicBezTo>
                    <a:pt x="1779" y="7073"/>
                    <a:pt x="1478" y="6772"/>
                    <a:pt x="1277" y="6421"/>
                  </a:cubicBezTo>
                  <a:cubicBezTo>
                    <a:pt x="777" y="5521"/>
                    <a:pt x="1050" y="4572"/>
                    <a:pt x="1972" y="4094"/>
                  </a:cubicBezTo>
                  <a:lnTo>
                    <a:pt x="1972" y="4094"/>
                  </a:lnTo>
                  <a:cubicBezTo>
                    <a:pt x="1974" y="4093"/>
                    <a:pt x="1977" y="4092"/>
                    <a:pt x="1979" y="4090"/>
                  </a:cubicBezTo>
                  <a:lnTo>
                    <a:pt x="1979" y="4090"/>
                  </a:lnTo>
                  <a:cubicBezTo>
                    <a:pt x="1979" y="4090"/>
                    <a:pt x="1979" y="4090"/>
                    <a:pt x="1979" y="4090"/>
                  </a:cubicBezTo>
                  <a:cubicBezTo>
                    <a:pt x="2096" y="4037"/>
                    <a:pt x="2223" y="4020"/>
                    <a:pt x="2353" y="4020"/>
                  </a:cubicBezTo>
                  <a:cubicBezTo>
                    <a:pt x="2528" y="4020"/>
                    <a:pt x="2709" y="4051"/>
                    <a:pt x="2881" y="4065"/>
                  </a:cubicBezTo>
                  <a:cubicBezTo>
                    <a:pt x="3027" y="4076"/>
                    <a:pt x="3173" y="4088"/>
                    <a:pt x="3316" y="4088"/>
                  </a:cubicBezTo>
                  <a:cubicBezTo>
                    <a:pt x="3494" y="4088"/>
                    <a:pt x="3667" y="4071"/>
                    <a:pt x="3834" y="4015"/>
                  </a:cubicBezTo>
                  <a:cubicBezTo>
                    <a:pt x="4360" y="3840"/>
                    <a:pt x="4711" y="3414"/>
                    <a:pt x="4886" y="2887"/>
                  </a:cubicBezTo>
                  <a:cubicBezTo>
                    <a:pt x="5037" y="2436"/>
                    <a:pt x="5012" y="1910"/>
                    <a:pt x="5262" y="1484"/>
                  </a:cubicBezTo>
                  <a:cubicBezTo>
                    <a:pt x="5463" y="1158"/>
                    <a:pt x="5814" y="957"/>
                    <a:pt x="6190" y="857"/>
                  </a:cubicBezTo>
                  <a:cubicBezTo>
                    <a:pt x="6306" y="832"/>
                    <a:pt x="6432" y="819"/>
                    <a:pt x="6562" y="819"/>
                  </a:cubicBezTo>
                  <a:close/>
                  <a:moveTo>
                    <a:pt x="6613" y="0"/>
                  </a:moveTo>
                  <a:cubicBezTo>
                    <a:pt x="5661" y="0"/>
                    <a:pt x="4742" y="481"/>
                    <a:pt x="4385" y="1384"/>
                  </a:cubicBezTo>
                  <a:cubicBezTo>
                    <a:pt x="4210" y="1910"/>
                    <a:pt x="4260" y="2687"/>
                    <a:pt x="3834" y="3063"/>
                  </a:cubicBezTo>
                  <a:cubicBezTo>
                    <a:pt x="3670" y="3213"/>
                    <a:pt x="3476" y="3252"/>
                    <a:pt x="3277" y="3252"/>
                  </a:cubicBezTo>
                  <a:cubicBezTo>
                    <a:pt x="3111" y="3252"/>
                    <a:pt x="2941" y="3225"/>
                    <a:pt x="2781" y="3213"/>
                  </a:cubicBezTo>
                  <a:cubicBezTo>
                    <a:pt x="2661" y="3199"/>
                    <a:pt x="2544" y="3191"/>
                    <a:pt x="2428" y="3191"/>
                  </a:cubicBezTo>
                  <a:cubicBezTo>
                    <a:pt x="2139" y="3191"/>
                    <a:pt x="1859" y="3241"/>
                    <a:pt x="1579" y="3376"/>
                  </a:cubicBezTo>
                  <a:lnTo>
                    <a:pt x="1579" y="3376"/>
                  </a:lnTo>
                  <a:cubicBezTo>
                    <a:pt x="1570" y="3380"/>
                    <a:pt x="1562" y="3384"/>
                    <a:pt x="1553" y="3389"/>
                  </a:cubicBezTo>
                  <a:cubicBezTo>
                    <a:pt x="1553" y="3389"/>
                    <a:pt x="1553" y="3389"/>
                    <a:pt x="1553" y="3389"/>
                  </a:cubicBezTo>
                  <a:lnTo>
                    <a:pt x="1553" y="3389"/>
                  </a:lnTo>
                  <a:cubicBezTo>
                    <a:pt x="1545" y="3392"/>
                    <a:pt x="1538" y="3396"/>
                    <a:pt x="1531" y="3400"/>
                  </a:cubicBezTo>
                  <a:lnTo>
                    <a:pt x="1531" y="3400"/>
                  </a:lnTo>
                  <a:cubicBezTo>
                    <a:pt x="542" y="3905"/>
                    <a:pt x="1" y="4901"/>
                    <a:pt x="250" y="6020"/>
                  </a:cubicBezTo>
                  <a:cubicBezTo>
                    <a:pt x="450" y="6922"/>
                    <a:pt x="1152" y="7850"/>
                    <a:pt x="2104" y="8075"/>
                  </a:cubicBezTo>
                  <a:cubicBezTo>
                    <a:pt x="2234" y="8108"/>
                    <a:pt x="2358" y="8123"/>
                    <a:pt x="2477" y="8123"/>
                  </a:cubicBezTo>
                  <a:cubicBezTo>
                    <a:pt x="2912" y="8123"/>
                    <a:pt x="3290" y="7925"/>
                    <a:pt x="3683" y="7649"/>
                  </a:cubicBezTo>
                  <a:cubicBezTo>
                    <a:pt x="3914" y="7495"/>
                    <a:pt x="4193" y="7322"/>
                    <a:pt x="4454" y="7322"/>
                  </a:cubicBezTo>
                  <a:cubicBezTo>
                    <a:pt x="4618" y="7322"/>
                    <a:pt x="4776" y="7390"/>
                    <a:pt x="4911" y="7574"/>
                  </a:cubicBezTo>
                  <a:cubicBezTo>
                    <a:pt x="5237" y="8050"/>
                    <a:pt x="5438" y="8526"/>
                    <a:pt x="5989" y="8852"/>
                  </a:cubicBezTo>
                  <a:cubicBezTo>
                    <a:pt x="6314" y="9051"/>
                    <a:pt x="6691" y="9145"/>
                    <a:pt x="7082" y="9145"/>
                  </a:cubicBezTo>
                  <a:cubicBezTo>
                    <a:pt x="7234" y="9145"/>
                    <a:pt x="7389" y="9131"/>
                    <a:pt x="7543" y="9103"/>
                  </a:cubicBezTo>
                  <a:cubicBezTo>
                    <a:pt x="8546" y="8927"/>
                    <a:pt x="9448" y="8075"/>
                    <a:pt x="9373" y="6998"/>
                  </a:cubicBezTo>
                  <a:cubicBezTo>
                    <a:pt x="9348" y="6371"/>
                    <a:pt x="9022" y="5820"/>
                    <a:pt x="8520" y="5444"/>
                  </a:cubicBezTo>
                  <a:cubicBezTo>
                    <a:pt x="8170" y="5168"/>
                    <a:pt x="7418" y="4867"/>
                    <a:pt x="7468" y="4291"/>
                  </a:cubicBezTo>
                  <a:cubicBezTo>
                    <a:pt x="7518" y="3915"/>
                    <a:pt x="8094" y="3614"/>
                    <a:pt x="8295" y="3313"/>
                  </a:cubicBezTo>
                  <a:cubicBezTo>
                    <a:pt x="8621" y="2887"/>
                    <a:pt x="8846" y="2361"/>
                    <a:pt x="8821" y="1835"/>
                  </a:cubicBezTo>
                  <a:cubicBezTo>
                    <a:pt x="8821" y="907"/>
                    <a:pt x="8019" y="231"/>
                    <a:pt x="7167" y="55"/>
                  </a:cubicBezTo>
                  <a:cubicBezTo>
                    <a:pt x="6984" y="19"/>
                    <a:pt x="6798" y="0"/>
                    <a:pt x="6613" y="0"/>
                  </a:cubicBezTo>
                  <a:close/>
                </a:path>
              </a:pathLst>
            </a:custGeom>
            <a:solidFill>
              <a:srgbClr val="00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13"/>
            <p:cNvSpPr/>
            <p:nvPr/>
          </p:nvSpPr>
          <p:spPr>
            <a:xfrm>
              <a:off x="3990125" y="4340775"/>
              <a:ext cx="259425" cy="214375"/>
            </a:xfrm>
            <a:custGeom>
              <a:avLst/>
              <a:gdLst/>
              <a:ahLst/>
              <a:cxnLst/>
              <a:rect l="l" t="t" r="r" b="b"/>
              <a:pathLst>
                <a:path w="10377" h="8575" extrusionOk="0">
                  <a:moveTo>
                    <a:pt x="7670" y="827"/>
                  </a:moveTo>
                  <a:cubicBezTo>
                    <a:pt x="7787" y="827"/>
                    <a:pt x="7912" y="844"/>
                    <a:pt x="8046" y="882"/>
                  </a:cubicBezTo>
                  <a:cubicBezTo>
                    <a:pt x="8697" y="1058"/>
                    <a:pt x="9349" y="1734"/>
                    <a:pt x="9274" y="2436"/>
                  </a:cubicBezTo>
                  <a:cubicBezTo>
                    <a:pt x="9249" y="2812"/>
                    <a:pt x="8973" y="3063"/>
                    <a:pt x="8647" y="3238"/>
                  </a:cubicBezTo>
                  <a:cubicBezTo>
                    <a:pt x="8221" y="3464"/>
                    <a:pt x="7770" y="3414"/>
                    <a:pt x="7294" y="3514"/>
                  </a:cubicBezTo>
                  <a:cubicBezTo>
                    <a:pt x="6768" y="3614"/>
                    <a:pt x="6442" y="3990"/>
                    <a:pt x="6266" y="4466"/>
                  </a:cubicBezTo>
                  <a:cubicBezTo>
                    <a:pt x="6066" y="5093"/>
                    <a:pt x="6367" y="5644"/>
                    <a:pt x="6517" y="6246"/>
                  </a:cubicBezTo>
                  <a:cubicBezTo>
                    <a:pt x="6705" y="7045"/>
                    <a:pt x="6210" y="7734"/>
                    <a:pt x="5424" y="7734"/>
                  </a:cubicBezTo>
                  <a:cubicBezTo>
                    <a:pt x="5372" y="7734"/>
                    <a:pt x="5318" y="7731"/>
                    <a:pt x="5264" y="7725"/>
                  </a:cubicBezTo>
                  <a:cubicBezTo>
                    <a:pt x="4487" y="7674"/>
                    <a:pt x="3860" y="7023"/>
                    <a:pt x="3885" y="6221"/>
                  </a:cubicBezTo>
                  <a:cubicBezTo>
                    <a:pt x="3910" y="5719"/>
                    <a:pt x="4086" y="5243"/>
                    <a:pt x="3835" y="4767"/>
                  </a:cubicBezTo>
                  <a:cubicBezTo>
                    <a:pt x="3559" y="4241"/>
                    <a:pt x="3033" y="4015"/>
                    <a:pt x="2457" y="3965"/>
                  </a:cubicBezTo>
                  <a:cubicBezTo>
                    <a:pt x="1880" y="3915"/>
                    <a:pt x="1379" y="3940"/>
                    <a:pt x="1128" y="3364"/>
                  </a:cubicBezTo>
                  <a:cubicBezTo>
                    <a:pt x="978" y="3013"/>
                    <a:pt x="953" y="2587"/>
                    <a:pt x="1028" y="2236"/>
                  </a:cubicBezTo>
                  <a:cubicBezTo>
                    <a:pt x="1204" y="1402"/>
                    <a:pt x="1802" y="875"/>
                    <a:pt x="2588" y="875"/>
                  </a:cubicBezTo>
                  <a:cubicBezTo>
                    <a:pt x="2700" y="875"/>
                    <a:pt x="2815" y="886"/>
                    <a:pt x="2933" y="907"/>
                  </a:cubicBezTo>
                  <a:cubicBezTo>
                    <a:pt x="3434" y="1008"/>
                    <a:pt x="3735" y="1534"/>
                    <a:pt x="4136" y="1810"/>
                  </a:cubicBezTo>
                  <a:cubicBezTo>
                    <a:pt x="4417" y="2002"/>
                    <a:pt x="4725" y="2098"/>
                    <a:pt x="5038" y="2098"/>
                  </a:cubicBezTo>
                  <a:cubicBezTo>
                    <a:pt x="5255" y="2098"/>
                    <a:pt x="5475" y="2052"/>
                    <a:pt x="5690" y="1960"/>
                  </a:cubicBezTo>
                  <a:cubicBezTo>
                    <a:pt x="6412" y="1632"/>
                    <a:pt x="6866" y="827"/>
                    <a:pt x="7670" y="827"/>
                  </a:cubicBezTo>
                  <a:close/>
                  <a:moveTo>
                    <a:pt x="7635" y="0"/>
                  </a:moveTo>
                  <a:cubicBezTo>
                    <a:pt x="7194" y="0"/>
                    <a:pt x="6753" y="129"/>
                    <a:pt x="6367" y="406"/>
                  </a:cubicBezTo>
                  <a:cubicBezTo>
                    <a:pt x="5980" y="686"/>
                    <a:pt x="5556" y="1260"/>
                    <a:pt x="5048" y="1260"/>
                  </a:cubicBezTo>
                  <a:cubicBezTo>
                    <a:pt x="4964" y="1260"/>
                    <a:pt x="4877" y="1244"/>
                    <a:pt x="4788" y="1208"/>
                  </a:cubicBezTo>
                  <a:cubicBezTo>
                    <a:pt x="4487" y="1108"/>
                    <a:pt x="4261" y="807"/>
                    <a:pt x="4036" y="607"/>
                  </a:cubicBezTo>
                  <a:cubicBezTo>
                    <a:pt x="3793" y="389"/>
                    <a:pt x="3528" y="194"/>
                    <a:pt x="3193" y="113"/>
                  </a:cubicBezTo>
                  <a:lnTo>
                    <a:pt x="3193" y="113"/>
                  </a:lnTo>
                  <a:cubicBezTo>
                    <a:pt x="3182" y="110"/>
                    <a:pt x="3170" y="108"/>
                    <a:pt x="3158" y="105"/>
                  </a:cubicBezTo>
                  <a:cubicBezTo>
                    <a:pt x="2969" y="69"/>
                    <a:pt x="2780" y="51"/>
                    <a:pt x="2594" y="51"/>
                  </a:cubicBezTo>
                  <a:cubicBezTo>
                    <a:pt x="1744" y="51"/>
                    <a:pt x="954" y="431"/>
                    <a:pt x="502" y="1233"/>
                  </a:cubicBezTo>
                  <a:cubicBezTo>
                    <a:pt x="76" y="2035"/>
                    <a:pt x="1" y="3113"/>
                    <a:pt x="477" y="3915"/>
                  </a:cubicBezTo>
                  <a:cubicBezTo>
                    <a:pt x="778" y="4441"/>
                    <a:pt x="1254" y="4692"/>
                    <a:pt x="1855" y="4767"/>
                  </a:cubicBezTo>
                  <a:cubicBezTo>
                    <a:pt x="2331" y="4817"/>
                    <a:pt x="3184" y="4742"/>
                    <a:pt x="3158" y="5444"/>
                  </a:cubicBezTo>
                  <a:cubicBezTo>
                    <a:pt x="3133" y="6070"/>
                    <a:pt x="2983" y="6597"/>
                    <a:pt x="3234" y="7198"/>
                  </a:cubicBezTo>
                  <a:cubicBezTo>
                    <a:pt x="3434" y="7624"/>
                    <a:pt x="3760" y="7975"/>
                    <a:pt x="4161" y="8226"/>
                  </a:cubicBezTo>
                  <a:cubicBezTo>
                    <a:pt x="4540" y="8451"/>
                    <a:pt x="4985" y="8575"/>
                    <a:pt x="5427" y="8575"/>
                  </a:cubicBezTo>
                  <a:cubicBezTo>
                    <a:pt x="5920" y="8575"/>
                    <a:pt x="6409" y="8419"/>
                    <a:pt x="6793" y="8075"/>
                  </a:cubicBezTo>
                  <a:cubicBezTo>
                    <a:pt x="7169" y="7725"/>
                    <a:pt x="7369" y="7198"/>
                    <a:pt x="7394" y="6672"/>
                  </a:cubicBezTo>
                  <a:cubicBezTo>
                    <a:pt x="7419" y="6346"/>
                    <a:pt x="7319" y="6020"/>
                    <a:pt x="7219" y="5694"/>
                  </a:cubicBezTo>
                  <a:cubicBezTo>
                    <a:pt x="7118" y="5369"/>
                    <a:pt x="6943" y="4993"/>
                    <a:pt x="7093" y="4642"/>
                  </a:cubicBezTo>
                  <a:cubicBezTo>
                    <a:pt x="7294" y="4166"/>
                    <a:pt x="7971" y="4316"/>
                    <a:pt x="8397" y="4216"/>
                  </a:cubicBezTo>
                  <a:cubicBezTo>
                    <a:pt x="8923" y="4115"/>
                    <a:pt x="9449" y="3815"/>
                    <a:pt x="9775" y="3364"/>
                  </a:cubicBezTo>
                  <a:cubicBezTo>
                    <a:pt x="10377" y="2562"/>
                    <a:pt x="10101" y="1509"/>
                    <a:pt x="9474" y="832"/>
                  </a:cubicBezTo>
                  <a:cubicBezTo>
                    <a:pt x="8989" y="302"/>
                    <a:pt x="8312" y="0"/>
                    <a:pt x="7635" y="0"/>
                  </a:cubicBezTo>
                  <a:close/>
                </a:path>
              </a:pathLst>
            </a:custGeom>
            <a:solidFill>
              <a:srgbClr val="000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508209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E15A8AD2-CD2E-BBE1-98AC-9181B07BCD36}"/>
              </a:ext>
            </a:extLst>
          </p:cNvPr>
          <p:cNvSpPr>
            <a:spLocks noGrp="1"/>
          </p:cNvSpPr>
          <p:nvPr>
            <p:ph type="dt" sz="half" idx="10"/>
          </p:nvPr>
        </p:nvSpPr>
        <p:spPr/>
        <p:txBody>
          <a:bodyPr/>
          <a:lstStyle>
            <a:lvl1pPr>
              <a:defRPr/>
            </a:lvl1pPr>
          </a:lstStyle>
          <a:p>
            <a:pPr>
              <a:defRPr/>
            </a:pPr>
            <a:fld id="{5B888316-3A8D-4ECF-B560-A1390A87D84B}" type="datetimeFigureOut">
              <a:rPr lang="en-US"/>
              <a:pPr>
                <a:defRPr/>
              </a:pPr>
              <a:t>9/26/2022</a:t>
            </a:fld>
            <a:endParaRPr lang="en-US"/>
          </a:p>
        </p:txBody>
      </p:sp>
      <p:sp>
        <p:nvSpPr>
          <p:cNvPr id="5" name="Footer Placeholder 21">
            <a:extLst>
              <a:ext uri="{FF2B5EF4-FFF2-40B4-BE49-F238E27FC236}">
                <a16:creationId xmlns:a16="http://schemas.microsoft.com/office/drawing/2014/main" id="{BBD3A000-3868-0CD9-1B33-F10FE04AD40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58CA30BB-5CC7-2D5D-4947-579995CBB8D7}"/>
              </a:ext>
            </a:extLst>
          </p:cNvPr>
          <p:cNvSpPr>
            <a:spLocks noGrp="1"/>
          </p:cNvSpPr>
          <p:nvPr>
            <p:ph type="sldNum" sz="quarter" idx="12"/>
          </p:nvPr>
        </p:nvSpPr>
        <p:spPr/>
        <p:txBody>
          <a:bodyPr/>
          <a:lstStyle>
            <a:lvl1pPr>
              <a:defRPr/>
            </a:lvl1pPr>
          </a:lstStyle>
          <a:p>
            <a:fld id="{E9A6BFF5-900E-4964-8E7B-35887C7EBAEE}" type="slidenum">
              <a:rPr lang="en-US" altLang="ro-RO"/>
              <a:pPr/>
              <a:t>‹#›</a:t>
            </a:fld>
            <a:endParaRPr lang="en-US" altLang="ro-RO"/>
          </a:p>
        </p:txBody>
      </p:sp>
    </p:spTree>
    <p:extLst>
      <p:ext uri="{BB962C8B-B14F-4D97-AF65-F5344CB8AC3E}">
        <p14:creationId xmlns:p14="http://schemas.microsoft.com/office/powerpoint/2010/main" val="33503864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TEXT + DESIGN 6">
  <p:cSld name="TITLE + TEXT + DESIGN 6">
    <p:bg>
      <p:bgPr>
        <a:solidFill>
          <a:srgbClr val="A5DDDA">
            <a:alpha val="71900"/>
          </a:srgbClr>
        </a:solidFill>
        <a:effectLst/>
      </p:bgPr>
    </p:bg>
    <p:spTree>
      <p:nvGrpSpPr>
        <p:cNvPr id="1" name="Shape 164"/>
        <p:cNvGrpSpPr/>
        <p:nvPr/>
      </p:nvGrpSpPr>
      <p:grpSpPr>
        <a:xfrm>
          <a:off x="0" y="0"/>
          <a:ext cx="0" cy="0"/>
          <a:chOff x="0" y="0"/>
          <a:chExt cx="0" cy="0"/>
        </a:xfrm>
      </p:grpSpPr>
      <p:sp>
        <p:nvSpPr>
          <p:cNvPr id="165" name="Google Shape;165;p17"/>
          <p:cNvSpPr/>
          <p:nvPr/>
        </p:nvSpPr>
        <p:spPr>
          <a:xfrm>
            <a:off x="526400" y="530200"/>
            <a:ext cx="11139200" cy="5797600"/>
          </a:xfrm>
          <a:prstGeom prst="rect">
            <a:avLst/>
          </a:prstGeom>
          <a:solidFill>
            <a:srgbClr val="F4E9D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6" name="Google Shape;166;p17"/>
          <p:cNvSpPr txBox="1">
            <a:spLocks noGrp="1"/>
          </p:cNvSpPr>
          <p:nvPr>
            <p:ph type="subTitle" idx="1"/>
          </p:nvPr>
        </p:nvSpPr>
        <p:spPr>
          <a:xfrm flipH="1">
            <a:off x="1275067" y="2028100"/>
            <a:ext cx="7322400" cy="76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167" name="Google Shape;167;p17"/>
          <p:cNvSpPr txBox="1">
            <a:spLocks noGrp="1"/>
          </p:cNvSpPr>
          <p:nvPr>
            <p:ph type="ctrTitle"/>
          </p:nvPr>
        </p:nvSpPr>
        <p:spPr>
          <a:xfrm>
            <a:off x="1275067" y="1240100"/>
            <a:ext cx="3254000" cy="7880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2400"/>
              <a:buNone/>
              <a:defRPr sz="3200" b="0">
                <a:solidFill>
                  <a:srgbClr val="FF7C3E"/>
                </a:solidFill>
              </a:defRPr>
            </a:lvl1pPr>
            <a:lvl2pPr lvl="1" rtl="0">
              <a:spcBef>
                <a:spcPts val="0"/>
              </a:spcBef>
              <a:spcAft>
                <a:spcPts val="0"/>
              </a:spcAft>
              <a:buClr>
                <a:srgbClr val="FF7C3E"/>
              </a:buClr>
              <a:buSzPts val="4800"/>
              <a:buNone/>
              <a:defRPr sz="6400">
                <a:solidFill>
                  <a:srgbClr val="FF7C3E"/>
                </a:solidFill>
              </a:defRPr>
            </a:lvl2pPr>
            <a:lvl3pPr lvl="2" rtl="0">
              <a:spcBef>
                <a:spcPts val="0"/>
              </a:spcBef>
              <a:spcAft>
                <a:spcPts val="0"/>
              </a:spcAft>
              <a:buClr>
                <a:srgbClr val="FF7C3E"/>
              </a:buClr>
              <a:buSzPts val="4800"/>
              <a:buNone/>
              <a:defRPr sz="6400">
                <a:solidFill>
                  <a:srgbClr val="FF7C3E"/>
                </a:solidFill>
              </a:defRPr>
            </a:lvl3pPr>
            <a:lvl4pPr lvl="3" rtl="0">
              <a:spcBef>
                <a:spcPts val="0"/>
              </a:spcBef>
              <a:spcAft>
                <a:spcPts val="0"/>
              </a:spcAft>
              <a:buClr>
                <a:srgbClr val="FF7C3E"/>
              </a:buClr>
              <a:buSzPts val="4800"/>
              <a:buNone/>
              <a:defRPr sz="6400">
                <a:solidFill>
                  <a:srgbClr val="FF7C3E"/>
                </a:solidFill>
              </a:defRPr>
            </a:lvl4pPr>
            <a:lvl5pPr lvl="4" rtl="0">
              <a:spcBef>
                <a:spcPts val="0"/>
              </a:spcBef>
              <a:spcAft>
                <a:spcPts val="0"/>
              </a:spcAft>
              <a:buClr>
                <a:srgbClr val="FF7C3E"/>
              </a:buClr>
              <a:buSzPts val="4800"/>
              <a:buNone/>
              <a:defRPr sz="6400">
                <a:solidFill>
                  <a:srgbClr val="FF7C3E"/>
                </a:solidFill>
              </a:defRPr>
            </a:lvl5pPr>
            <a:lvl6pPr lvl="5" rtl="0">
              <a:spcBef>
                <a:spcPts val="0"/>
              </a:spcBef>
              <a:spcAft>
                <a:spcPts val="0"/>
              </a:spcAft>
              <a:buClr>
                <a:srgbClr val="FF7C3E"/>
              </a:buClr>
              <a:buSzPts val="4800"/>
              <a:buNone/>
              <a:defRPr sz="6400">
                <a:solidFill>
                  <a:srgbClr val="FF7C3E"/>
                </a:solidFill>
              </a:defRPr>
            </a:lvl6pPr>
            <a:lvl7pPr lvl="6" rtl="0">
              <a:spcBef>
                <a:spcPts val="0"/>
              </a:spcBef>
              <a:spcAft>
                <a:spcPts val="0"/>
              </a:spcAft>
              <a:buClr>
                <a:srgbClr val="FF7C3E"/>
              </a:buClr>
              <a:buSzPts val="4800"/>
              <a:buNone/>
              <a:defRPr sz="6400">
                <a:solidFill>
                  <a:srgbClr val="FF7C3E"/>
                </a:solidFill>
              </a:defRPr>
            </a:lvl7pPr>
            <a:lvl8pPr lvl="7" rtl="0">
              <a:spcBef>
                <a:spcPts val="0"/>
              </a:spcBef>
              <a:spcAft>
                <a:spcPts val="0"/>
              </a:spcAft>
              <a:buClr>
                <a:srgbClr val="FF7C3E"/>
              </a:buClr>
              <a:buSzPts val="4800"/>
              <a:buNone/>
              <a:defRPr sz="6400">
                <a:solidFill>
                  <a:srgbClr val="FF7C3E"/>
                </a:solidFill>
              </a:defRPr>
            </a:lvl8pPr>
            <a:lvl9pPr lvl="8" rtl="0">
              <a:spcBef>
                <a:spcPts val="0"/>
              </a:spcBef>
              <a:spcAft>
                <a:spcPts val="0"/>
              </a:spcAft>
              <a:buClr>
                <a:srgbClr val="FF7C3E"/>
              </a:buClr>
              <a:buSzPts val="4800"/>
              <a:buNone/>
              <a:defRPr sz="6400">
                <a:solidFill>
                  <a:srgbClr val="FF7C3E"/>
                </a:solidFill>
              </a:defRPr>
            </a:lvl9pPr>
          </a:lstStyle>
          <a:p>
            <a:endParaRPr/>
          </a:p>
        </p:txBody>
      </p:sp>
    </p:spTree>
    <p:extLst>
      <p:ext uri="{BB962C8B-B14F-4D97-AF65-F5344CB8AC3E}">
        <p14:creationId xmlns:p14="http://schemas.microsoft.com/office/powerpoint/2010/main" val="28498859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SLIDE" type="blank">
  <p:cSld name="BLANK SLIDE">
    <p:bg>
      <p:bgPr>
        <a:solidFill>
          <a:srgbClr val="A5DDDA">
            <a:alpha val="71900"/>
          </a:srgbClr>
        </a:solidFill>
        <a:effectLst/>
      </p:bgPr>
    </p:bg>
    <p:spTree>
      <p:nvGrpSpPr>
        <p:cNvPr id="1" name="Shape 168"/>
        <p:cNvGrpSpPr/>
        <p:nvPr/>
      </p:nvGrpSpPr>
      <p:grpSpPr>
        <a:xfrm>
          <a:off x="0" y="0"/>
          <a:ext cx="0" cy="0"/>
          <a:chOff x="0" y="0"/>
          <a:chExt cx="0" cy="0"/>
        </a:xfrm>
      </p:grpSpPr>
    </p:spTree>
    <p:extLst>
      <p:ext uri="{BB962C8B-B14F-4D97-AF65-F5344CB8AC3E}">
        <p14:creationId xmlns:p14="http://schemas.microsoft.com/office/powerpoint/2010/main" val="4050338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spect text 1">
    <p:spTree>
      <p:nvGrpSpPr>
        <p:cNvPr id="1" name=""/>
        <p:cNvGrpSpPr/>
        <p:nvPr/>
      </p:nvGrpSpPr>
      <p:grpSpPr>
        <a:xfrm>
          <a:off x="0" y="0"/>
          <a:ext cx="0" cy="0"/>
          <a:chOff x="0" y="0"/>
          <a:chExt cx="0" cy="0"/>
        </a:xfrm>
      </p:grpSpPr>
      <p:grpSp>
        <p:nvGrpSpPr>
          <p:cNvPr id="7" name="Element grafic 16">
            <a:extLst>
              <a:ext uri="{FF2B5EF4-FFF2-40B4-BE49-F238E27FC236}">
                <a16:creationId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Formă liberă: Formă 7">
              <a:extLst>
                <a:ext uri="{FF2B5EF4-FFF2-40B4-BE49-F238E27FC236}">
                  <a16:creationId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ro-RO" noProof="0">
                <a:latin typeface="Arial" panose="020B0604020202020204" pitchFamily="34" charset="0"/>
              </a:endParaRPr>
            </a:p>
          </p:txBody>
        </p:sp>
        <p:sp>
          <p:nvSpPr>
            <p:cNvPr id="9" name="Formă liberă: Formă 8">
              <a:extLst>
                <a:ext uri="{FF2B5EF4-FFF2-40B4-BE49-F238E27FC236}">
                  <a16:creationId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ro-RO" noProof="0">
                <a:latin typeface="Arial" panose="020B0604020202020204" pitchFamily="34" charset="0"/>
              </a:endParaRPr>
            </a:p>
          </p:txBody>
        </p:sp>
      </p:grpSp>
      <p:sp>
        <p:nvSpPr>
          <p:cNvPr id="3" name="Substituent text 2">
            <a:extLst>
              <a:ext uri="{FF2B5EF4-FFF2-40B4-BE49-F238E27FC236}">
                <a16:creationId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rtlCol="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o-RO" noProof="0"/>
              <a:t>EDITAȚI STILURILE DE TEXT COORDONATOR</a:t>
            </a:r>
          </a:p>
        </p:txBody>
      </p:sp>
      <p:sp>
        <p:nvSpPr>
          <p:cNvPr id="4" name="Substituent dată 3">
            <a:extLst>
              <a:ext uri="{FF2B5EF4-FFF2-40B4-BE49-F238E27FC236}">
                <a16:creationId xmlns:a16="http://schemas.microsoft.com/office/drawing/2014/main" id="{4DBF8466-F90A-4774-B172-0061F1A7985F}"/>
              </a:ext>
            </a:extLst>
          </p:cNvPr>
          <p:cNvSpPr>
            <a:spLocks noGrp="1"/>
          </p:cNvSpPr>
          <p:nvPr>
            <p:ph type="dt" sz="half" idx="10"/>
          </p:nvPr>
        </p:nvSpPr>
        <p:spPr/>
        <p:txBody>
          <a:bodyPr rtlCol="0"/>
          <a:lstStyle/>
          <a:p>
            <a:pPr rtl="0"/>
            <a:r>
              <a:rPr lang="ro-RO" noProof="0"/>
              <a:t>ZZ.LL.20XX</a:t>
            </a:r>
          </a:p>
        </p:txBody>
      </p:sp>
      <p:sp>
        <p:nvSpPr>
          <p:cNvPr id="5" name="Substituent subsol 4">
            <a:extLst>
              <a:ext uri="{FF2B5EF4-FFF2-40B4-BE49-F238E27FC236}">
                <a16:creationId xmlns:a16="http://schemas.microsoft.com/office/drawing/2014/main" id="{7BC76C28-113A-459C-BD12-125E112B10B7}"/>
              </a:ext>
            </a:extLst>
          </p:cNvPr>
          <p:cNvSpPr>
            <a:spLocks noGrp="1"/>
          </p:cNvSpPr>
          <p:nvPr>
            <p:ph type="ftr" sz="quarter" idx="11"/>
          </p:nvPr>
        </p:nvSpPr>
        <p:spPr/>
        <p:txBody>
          <a:bodyPr lIns="0" rtlCol="0"/>
          <a:lstStyle/>
          <a:p>
            <a:pPr rtl="0"/>
            <a:r>
              <a:rPr lang="ro-RO" noProof="0"/>
              <a:t>ADĂUGAREA UNUI SUBSOL</a:t>
            </a:r>
          </a:p>
        </p:txBody>
      </p:sp>
      <p:sp>
        <p:nvSpPr>
          <p:cNvPr id="6" name="Substituent număr diapozitiv 5">
            <a:extLst>
              <a:ext uri="{FF2B5EF4-FFF2-40B4-BE49-F238E27FC236}">
                <a16:creationId xmlns:a16="http://schemas.microsoft.com/office/drawing/2014/main" id="{6D51ADD0-1305-43DD-A03D-2FE3B5D0EB62}"/>
              </a:ext>
            </a:extLst>
          </p:cNvPr>
          <p:cNvSpPr>
            <a:spLocks noGrp="1"/>
          </p:cNvSpPr>
          <p:nvPr>
            <p:ph type="sldNum" sz="quarter" idx="12"/>
          </p:nvPr>
        </p:nvSpPr>
        <p:spPr/>
        <p:txBody>
          <a:bodyPr rtlCol="0"/>
          <a:lstStyle/>
          <a:p>
            <a:pPr rtl="0"/>
            <a:fld id="{98C0CDE5-970C-4CC4-BF43-0DA127E73E82}" type="slidenum">
              <a:rPr lang="ro-RO" noProof="0" smtClean="0"/>
              <a:t>‹#›</a:t>
            </a:fld>
            <a:endParaRPr lang="ro-RO" noProof="0"/>
          </a:p>
        </p:txBody>
      </p:sp>
      <p:sp>
        <p:nvSpPr>
          <p:cNvPr id="10" name="Element grafic 23">
            <a:extLst>
              <a:ext uri="{FF2B5EF4-FFF2-40B4-BE49-F238E27FC236}">
                <a16:creationId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ro-RO" noProof="0">
              <a:latin typeface="Arial" panose="020B0604020202020204" pitchFamily="34" charset="0"/>
            </a:endParaRPr>
          </a:p>
        </p:txBody>
      </p:sp>
      <p:sp>
        <p:nvSpPr>
          <p:cNvPr id="11" name="Element grafic 6">
            <a:extLst>
              <a:ext uri="{FF2B5EF4-FFF2-40B4-BE49-F238E27FC236}">
                <a16:creationId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ro-RO" noProof="0">
              <a:latin typeface="Arial" panose="020B0604020202020204" pitchFamily="34" charset="0"/>
            </a:endParaRPr>
          </a:p>
        </p:txBody>
      </p:sp>
      <p:sp>
        <p:nvSpPr>
          <p:cNvPr id="13" name="Titlu 1">
            <a:extLst>
              <a:ext uri="{FF2B5EF4-FFF2-40B4-BE49-F238E27FC236}">
                <a16:creationId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rtlCol="0" anchor="b">
            <a:normAutofit/>
          </a:bodyPr>
          <a:lstStyle>
            <a:lvl1pPr>
              <a:defRPr sz="4000">
                <a:solidFill>
                  <a:schemeClr val="bg1"/>
                </a:solidFill>
              </a:defRPr>
            </a:lvl1pPr>
          </a:lstStyle>
          <a:p>
            <a:pPr rtl="0"/>
            <a:r>
              <a:rPr lang="ro-RO" noProof="0"/>
              <a:t>Aspect text 1</a:t>
            </a:r>
          </a:p>
        </p:txBody>
      </p:sp>
      <p:sp>
        <p:nvSpPr>
          <p:cNvPr id="17" name="Substituent text 16">
            <a:extLst>
              <a:ext uri="{FF2B5EF4-FFF2-40B4-BE49-F238E27FC236}">
                <a16:creationId xmlns:a16="http://schemas.microsoft.com/office/drawing/2014/main" id="{B8041375-FFF3-48A5-8985-52AD4D496A62}"/>
              </a:ext>
            </a:extLst>
          </p:cNvPr>
          <p:cNvSpPr>
            <a:spLocks noGrp="1"/>
          </p:cNvSpPr>
          <p:nvPr>
            <p:ph type="body" sz="quarter" idx="13" hasCustomPrompt="1"/>
          </p:nvPr>
        </p:nvSpPr>
        <p:spPr>
          <a:xfrm>
            <a:off x="808990" y="3392622"/>
            <a:ext cx="3913188" cy="2249488"/>
          </a:xfrm>
        </p:spPr>
        <p:txBody>
          <a:bodyPr rtlCol="0">
            <a:normAutofit/>
          </a:bodyPr>
          <a:lstStyle>
            <a:lvl1pPr marL="180000" indent="-180000">
              <a:spcBef>
                <a:spcPts val="600"/>
              </a:spcBef>
              <a:buClr>
                <a:schemeClr val="accent2"/>
              </a:buClr>
              <a:defRPr sz="1600" b="0">
                <a:latin typeface="Arial" panose="020B0604020202020204" pitchFamily="34" charset="0"/>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rtl="0"/>
            <a:r>
              <a:rPr lang="ro-RO" noProof="0"/>
              <a:t>Clic pentru editare stiluri text Coordonator</a:t>
            </a:r>
          </a:p>
        </p:txBody>
      </p:sp>
      <p:grpSp>
        <p:nvGrpSpPr>
          <p:cNvPr id="19" name="Element grafic 17">
            <a:extLst>
              <a:ext uri="{FF2B5EF4-FFF2-40B4-BE49-F238E27FC236}">
                <a16:creationId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Formă liberă: Formă 19">
              <a:extLst>
                <a:ext uri="{FF2B5EF4-FFF2-40B4-BE49-F238E27FC236}">
                  <a16:creationId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pPr rtl="0"/>
              <a:endParaRPr lang="ro-RO" noProof="0">
                <a:latin typeface="Arial" panose="020B0604020202020204" pitchFamily="34" charset="0"/>
              </a:endParaRPr>
            </a:p>
          </p:txBody>
        </p:sp>
        <p:sp>
          <p:nvSpPr>
            <p:cNvPr id="21" name="Formă liberă: Formă 20">
              <a:extLst>
                <a:ext uri="{FF2B5EF4-FFF2-40B4-BE49-F238E27FC236}">
                  <a16:creationId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pPr rtl="0"/>
              <a:endParaRPr lang="ro-RO" noProof="0">
                <a:latin typeface="Arial" panose="020B0604020202020204" pitchFamily="34" charset="0"/>
              </a:endParaRPr>
            </a:p>
          </p:txBody>
        </p:sp>
        <p:sp>
          <p:nvSpPr>
            <p:cNvPr id="22" name="Formă liberă: Formă 21">
              <a:extLst>
                <a:ext uri="{FF2B5EF4-FFF2-40B4-BE49-F238E27FC236}">
                  <a16:creationId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pPr rtl="0"/>
              <a:endParaRPr lang="ro-RO" noProof="0">
                <a:latin typeface="Arial" panose="020B0604020202020204" pitchFamily="34" charset="0"/>
              </a:endParaRPr>
            </a:p>
          </p:txBody>
        </p:sp>
      </p:grpSp>
      <p:sp>
        <p:nvSpPr>
          <p:cNvPr id="24" name="Substituent imagine 23">
            <a:extLst>
              <a:ext uri="{FF2B5EF4-FFF2-40B4-BE49-F238E27FC236}">
                <a16:creationId xmlns:a16="http://schemas.microsoft.com/office/drawing/2014/main"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rtlCol="0" anchor="ctr" anchorCtr="0">
            <a:normAutofit/>
          </a:bodyPr>
          <a:lstStyle>
            <a:lvl1pPr marL="0" indent="0" algn="ctr">
              <a:buNone/>
              <a:defRPr sz="1400"/>
            </a:lvl1pPr>
          </a:lstStyle>
          <a:p>
            <a:pPr rtl="0"/>
            <a:r>
              <a:rPr lang="ro-RO" noProof="0"/>
              <a:t>Faceți clic pe pictogramă pentru a adăuga o imagine</a:t>
            </a:r>
          </a:p>
        </p:txBody>
      </p:sp>
    </p:spTree>
    <p:extLst>
      <p:ext uri="{BB962C8B-B14F-4D97-AF65-F5344CB8AC3E}">
        <p14:creationId xmlns:p14="http://schemas.microsoft.com/office/powerpoint/2010/main" val="265814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spect text 2">
    <p:spTree>
      <p:nvGrpSpPr>
        <p:cNvPr id="1" name=""/>
        <p:cNvGrpSpPr/>
        <p:nvPr/>
      </p:nvGrpSpPr>
      <p:grpSpPr>
        <a:xfrm>
          <a:off x="0" y="0"/>
          <a:ext cx="0" cy="0"/>
          <a:chOff x="0" y="0"/>
          <a:chExt cx="0" cy="0"/>
        </a:xfrm>
      </p:grpSpPr>
      <p:grpSp>
        <p:nvGrpSpPr>
          <p:cNvPr id="8" name="Element grafic 16">
            <a:extLst>
              <a:ext uri="{FF2B5EF4-FFF2-40B4-BE49-F238E27FC236}">
                <a16:creationId xmlns:a16="http://schemas.microsoft.com/office/drawing/2014/main" id="{AD4D64B1-E729-4A4C-8FF7-134EACCE9ED5}"/>
              </a:ext>
            </a:extLst>
          </p:cNvPr>
          <p:cNvGrpSpPr/>
          <p:nvPr userDrawn="1"/>
        </p:nvGrpSpPr>
        <p:grpSpPr>
          <a:xfrm>
            <a:off x="10962579" y="5678327"/>
            <a:ext cx="1234800" cy="1051200"/>
            <a:chOff x="5626893" y="3026568"/>
            <a:chExt cx="937260" cy="800760"/>
          </a:xfrm>
        </p:grpSpPr>
        <p:sp>
          <p:nvSpPr>
            <p:cNvPr id="9" name="Formă liberă: Formă 8">
              <a:extLst>
                <a:ext uri="{FF2B5EF4-FFF2-40B4-BE49-F238E27FC236}">
                  <a16:creationId xmlns:a16="http://schemas.microsoft.com/office/drawing/2014/main"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ro-RO" noProof="0">
                <a:latin typeface="Arial" panose="020B0604020202020204" pitchFamily="34" charset="0"/>
              </a:endParaRPr>
            </a:p>
          </p:txBody>
        </p:sp>
        <p:sp>
          <p:nvSpPr>
            <p:cNvPr id="10" name="Formă liberă: Formă 9">
              <a:extLst>
                <a:ext uri="{FF2B5EF4-FFF2-40B4-BE49-F238E27FC236}">
                  <a16:creationId xmlns:a16="http://schemas.microsoft.com/office/drawing/2014/main"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ro-RO" noProof="0">
                <a:latin typeface="Arial" panose="020B0604020202020204" pitchFamily="34" charset="0"/>
              </a:endParaRPr>
            </a:p>
          </p:txBody>
        </p:sp>
      </p:grpSp>
      <p:sp>
        <p:nvSpPr>
          <p:cNvPr id="5" name="Substituent dată 4">
            <a:extLst>
              <a:ext uri="{FF2B5EF4-FFF2-40B4-BE49-F238E27FC236}">
                <a16:creationId xmlns:a16="http://schemas.microsoft.com/office/drawing/2014/main" id="{BC7C1B33-ECEC-4E34-B218-27830F70B24F}"/>
              </a:ext>
            </a:extLst>
          </p:cNvPr>
          <p:cNvSpPr>
            <a:spLocks noGrp="1"/>
          </p:cNvSpPr>
          <p:nvPr>
            <p:ph type="dt" sz="half" idx="10"/>
          </p:nvPr>
        </p:nvSpPr>
        <p:spPr/>
        <p:txBody>
          <a:bodyPr rtlCol="0"/>
          <a:lstStyle/>
          <a:p>
            <a:pPr rtl="0"/>
            <a:r>
              <a:rPr lang="ro-RO" noProof="0"/>
              <a:t>ZZ.LL.20XX</a:t>
            </a:r>
          </a:p>
        </p:txBody>
      </p:sp>
      <p:sp>
        <p:nvSpPr>
          <p:cNvPr id="6" name="Substituent subsol 5">
            <a:extLst>
              <a:ext uri="{FF2B5EF4-FFF2-40B4-BE49-F238E27FC236}">
                <a16:creationId xmlns:a16="http://schemas.microsoft.com/office/drawing/2014/main" id="{2D31CE7A-B999-4982-BCDD-EEC4E9A23247}"/>
              </a:ext>
            </a:extLst>
          </p:cNvPr>
          <p:cNvSpPr>
            <a:spLocks noGrp="1"/>
          </p:cNvSpPr>
          <p:nvPr>
            <p:ph type="ftr" sz="quarter" idx="11"/>
          </p:nvPr>
        </p:nvSpPr>
        <p:spPr/>
        <p:txBody>
          <a:bodyPr rtlCol="0"/>
          <a:lstStyle/>
          <a:p>
            <a:pPr rtl="0"/>
            <a:r>
              <a:rPr lang="ro-RO" noProof="0"/>
              <a:t>ADĂUGAREA UNUI SUBSOL</a:t>
            </a:r>
          </a:p>
        </p:txBody>
      </p:sp>
      <p:sp>
        <p:nvSpPr>
          <p:cNvPr id="7" name="Substituent număr diapozitiv 6">
            <a:extLst>
              <a:ext uri="{FF2B5EF4-FFF2-40B4-BE49-F238E27FC236}">
                <a16:creationId xmlns:a16="http://schemas.microsoft.com/office/drawing/2014/main" id="{B6317B1B-B559-4F47-A9AB-834EB93A8563}"/>
              </a:ext>
            </a:extLst>
          </p:cNvPr>
          <p:cNvSpPr>
            <a:spLocks noGrp="1"/>
          </p:cNvSpPr>
          <p:nvPr>
            <p:ph type="sldNum" sz="quarter" idx="12"/>
          </p:nvPr>
        </p:nvSpPr>
        <p:spPr/>
        <p:txBody>
          <a:bodyPr rtlCol="0"/>
          <a:lstStyle/>
          <a:p>
            <a:pPr rtl="0"/>
            <a:fld id="{98C0CDE5-970C-4CC4-BF43-0DA127E73E82}" type="slidenum">
              <a:rPr lang="ro-RO" noProof="0" smtClean="0"/>
              <a:t>‹#›</a:t>
            </a:fld>
            <a:endParaRPr lang="ro-RO" noProof="0"/>
          </a:p>
        </p:txBody>
      </p:sp>
      <p:grpSp>
        <p:nvGrpSpPr>
          <p:cNvPr id="13" name="Grup 12">
            <a:extLst>
              <a:ext uri="{FF2B5EF4-FFF2-40B4-BE49-F238E27FC236}">
                <a16:creationId xmlns:a16="http://schemas.microsoft.com/office/drawing/2014/main" id="{23F3C396-D7E8-4134-99CB-83AC5015781D}"/>
              </a:ext>
            </a:extLst>
          </p:cNvPr>
          <p:cNvGrpSpPr/>
          <p:nvPr userDrawn="1"/>
        </p:nvGrpSpPr>
        <p:grpSpPr>
          <a:xfrm flipH="1">
            <a:off x="7321677" y="587196"/>
            <a:ext cx="4885313" cy="1632656"/>
            <a:chOff x="-26126" y="587196"/>
            <a:chExt cx="4885313" cy="1632656"/>
          </a:xfrm>
        </p:grpSpPr>
        <p:sp>
          <p:nvSpPr>
            <p:cNvPr id="11" name="Element grafic 23">
              <a:extLst>
                <a:ext uri="{FF2B5EF4-FFF2-40B4-BE49-F238E27FC236}">
                  <a16:creationId xmlns:a16="http://schemas.microsoft.com/office/drawing/2014/main"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ro-RO" noProof="0">
                <a:latin typeface="Arial" panose="020B0604020202020204" pitchFamily="34" charset="0"/>
              </a:endParaRPr>
            </a:p>
          </p:txBody>
        </p:sp>
        <p:sp>
          <p:nvSpPr>
            <p:cNvPr id="12" name="Element grafic 6">
              <a:extLst>
                <a:ext uri="{FF2B5EF4-FFF2-40B4-BE49-F238E27FC236}">
                  <a16:creationId xmlns:a16="http://schemas.microsoft.com/office/drawing/2014/main"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ro-RO" noProof="0">
                <a:latin typeface="Arial" panose="020B0604020202020204" pitchFamily="34" charset="0"/>
              </a:endParaRPr>
            </a:p>
          </p:txBody>
        </p:sp>
      </p:grpSp>
      <p:sp>
        <p:nvSpPr>
          <p:cNvPr id="16" name="Titlu 1">
            <a:extLst>
              <a:ext uri="{FF2B5EF4-FFF2-40B4-BE49-F238E27FC236}">
                <a16:creationId xmlns:a16="http://schemas.microsoft.com/office/drawing/2014/main" id="{D3A443B5-C60C-4149-99AA-5309F8B41C14}"/>
              </a:ext>
            </a:extLst>
          </p:cNvPr>
          <p:cNvSpPr>
            <a:spLocks noGrp="1"/>
          </p:cNvSpPr>
          <p:nvPr>
            <p:ph type="title" hasCustomPrompt="1"/>
          </p:nvPr>
        </p:nvSpPr>
        <p:spPr>
          <a:xfrm rot="360000">
            <a:off x="7354844" y="895259"/>
            <a:ext cx="4735459" cy="1012583"/>
          </a:xfrm>
        </p:spPr>
        <p:txBody>
          <a:bodyPr rtlCol="0"/>
          <a:lstStyle>
            <a:lvl1pPr algn="ctr">
              <a:defRPr>
                <a:solidFill>
                  <a:schemeClr val="bg1"/>
                </a:solidFill>
              </a:defRPr>
            </a:lvl1pPr>
          </a:lstStyle>
          <a:p>
            <a:pPr rtl="0"/>
            <a:r>
              <a:rPr lang="ro-RO" noProof="0"/>
              <a:t>Aspect text 2</a:t>
            </a:r>
          </a:p>
        </p:txBody>
      </p:sp>
      <p:sp>
        <p:nvSpPr>
          <p:cNvPr id="17" name="Substituent text 2">
            <a:extLst>
              <a:ext uri="{FF2B5EF4-FFF2-40B4-BE49-F238E27FC236}">
                <a16:creationId xmlns:a16="http://schemas.microsoft.com/office/drawing/2014/main"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rtlCol="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o-RO" noProof="0"/>
              <a:t>EDITAȚI STILURILE DE TEXT COORDONATOR</a:t>
            </a:r>
          </a:p>
        </p:txBody>
      </p:sp>
      <p:sp>
        <p:nvSpPr>
          <p:cNvPr id="18" name="Substituent text 16">
            <a:extLst>
              <a:ext uri="{FF2B5EF4-FFF2-40B4-BE49-F238E27FC236}">
                <a16:creationId xmlns:a16="http://schemas.microsoft.com/office/drawing/2014/main" id="{9D30E37C-4282-4FD1-9238-5F541F189EC3}"/>
              </a:ext>
            </a:extLst>
          </p:cNvPr>
          <p:cNvSpPr>
            <a:spLocks noGrp="1"/>
          </p:cNvSpPr>
          <p:nvPr>
            <p:ph type="body" sz="quarter" idx="13" hasCustomPrompt="1"/>
          </p:nvPr>
        </p:nvSpPr>
        <p:spPr>
          <a:xfrm>
            <a:off x="6932841" y="3401290"/>
            <a:ext cx="4347933" cy="693295"/>
          </a:xfrm>
        </p:spPr>
        <p:txBody>
          <a:bodyPr rtlCol="0">
            <a:normAutofit/>
          </a:bodyPr>
          <a:lstStyle>
            <a:lvl1pPr marL="0" indent="0">
              <a:spcBef>
                <a:spcPts val="600"/>
              </a:spcBef>
              <a:buClr>
                <a:schemeClr val="accent2"/>
              </a:buClr>
              <a:buNone/>
              <a:defRPr sz="1600">
                <a:solidFill>
                  <a:schemeClr val="accent4"/>
                </a:solidFill>
                <a:latin typeface="Arial" panose="020B0604020202020204" pitchFamily="34" charset="0"/>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rtl="0"/>
            <a:r>
              <a:rPr lang="ro-RO" noProof="0"/>
              <a:t>Clic pentru editare stiluri text Coordonator</a:t>
            </a:r>
          </a:p>
        </p:txBody>
      </p:sp>
      <p:sp>
        <p:nvSpPr>
          <p:cNvPr id="20" name="Substituent text 16">
            <a:extLst>
              <a:ext uri="{FF2B5EF4-FFF2-40B4-BE49-F238E27FC236}">
                <a16:creationId xmlns:a16="http://schemas.microsoft.com/office/drawing/2014/main" id="{2B21A588-9CF1-4122-959A-D1A3DA672BDA}"/>
              </a:ext>
            </a:extLst>
          </p:cNvPr>
          <p:cNvSpPr>
            <a:spLocks noGrp="1"/>
          </p:cNvSpPr>
          <p:nvPr>
            <p:ph type="body" sz="quarter" idx="14" hasCustomPrompt="1"/>
          </p:nvPr>
        </p:nvSpPr>
        <p:spPr>
          <a:xfrm>
            <a:off x="6932841" y="4200309"/>
            <a:ext cx="4347933" cy="1408743"/>
          </a:xfrm>
        </p:spPr>
        <p:txBody>
          <a:bodyPr rtlCol="0">
            <a:normAutofit/>
          </a:bodyPr>
          <a:lstStyle>
            <a:lvl1pPr marL="180000" indent="-180000">
              <a:spcBef>
                <a:spcPts val="600"/>
              </a:spcBef>
              <a:buClr>
                <a:schemeClr val="accent2"/>
              </a:buClr>
              <a:defRPr sz="1600">
                <a:solidFill>
                  <a:schemeClr val="accent4"/>
                </a:solidFill>
                <a:latin typeface="Arial" panose="020B0604020202020204" pitchFamily="34" charset="0"/>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rtl="0"/>
            <a:r>
              <a:rPr lang="ro-RO" noProof="0"/>
              <a:t>Clic pentru editare stiluri text Coordonator</a:t>
            </a:r>
          </a:p>
        </p:txBody>
      </p:sp>
      <p:grpSp>
        <p:nvGrpSpPr>
          <p:cNvPr id="22" name="Element grafic 20">
            <a:extLst>
              <a:ext uri="{FF2B5EF4-FFF2-40B4-BE49-F238E27FC236}">
                <a16:creationId xmlns:a16="http://schemas.microsoft.com/office/drawing/2014/main" id="{15D5C0A2-3C70-442D-AAF6-E16ADACDBF4F}"/>
              </a:ext>
            </a:extLst>
          </p:cNvPr>
          <p:cNvGrpSpPr/>
          <p:nvPr/>
        </p:nvGrpSpPr>
        <p:grpSpPr>
          <a:xfrm>
            <a:off x="-12667" y="-12667"/>
            <a:ext cx="6418971" cy="6160919"/>
            <a:chOff x="-12667" y="-12667"/>
            <a:chExt cx="6418971" cy="6160919"/>
          </a:xfrm>
        </p:grpSpPr>
        <p:sp>
          <p:nvSpPr>
            <p:cNvPr id="23" name="Formă liberă: Formă 22">
              <a:extLst>
                <a:ext uri="{FF2B5EF4-FFF2-40B4-BE49-F238E27FC236}">
                  <a16:creationId xmlns:a16="http://schemas.microsoft.com/office/drawing/2014/main"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pPr rtl="0"/>
              <a:endParaRPr lang="ro-RO" noProof="0">
                <a:latin typeface="Arial" panose="020B0604020202020204" pitchFamily="34" charset="0"/>
              </a:endParaRPr>
            </a:p>
          </p:txBody>
        </p:sp>
        <p:sp>
          <p:nvSpPr>
            <p:cNvPr id="24" name="Formă liberă: Formă 23">
              <a:extLst>
                <a:ext uri="{FF2B5EF4-FFF2-40B4-BE49-F238E27FC236}">
                  <a16:creationId xmlns:a16="http://schemas.microsoft.com/office/drawing/2014/main"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pPr rtl="0"/>
              <a:endParaRPr lang="ro-RO" noProof="0">
                <a:latin typeface="Arial" panose="020B0604020202020204" pitchFamily="34" charset="0"/>
              </a:endParaRPr>
            </a:p>
          </p:txBody>
        </p:sp>
        <p:sp>
          <p:nvSpPr>
            <p:cNvPr id="25" name="Formă liberă: Formă 24">
              <a:extLst>
                <a:ext uri="{FF2B5EF4-FFF2-40B4-BE49-F238E27FC236}">
                  <a16:creationId xmlns:a16="http://schemas.microsoft.com/office/drawing/2014/main"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pPr rtl="0"/>
              <a:endParaRPr lang="ro-RO" noProof="0">
                <a:latin typeface="Arial" panose="020B0604020202020204" pitchFamily="34" charset="0"/>
              </a:endParaRPr>
            </a:p>
          </p:txBody>
        </p:sp>
      </p:grpSp>
      <p:sp>
        <p:nvSpPr>
          <p:cNvPr id="27" name="Substituent imagine 26">
            <a:extLst>
              <a:ext uri="{FF2B5EF4-FFF2-40B4-BE49-F238E27FC236}">
                <a16:creationId xmlns:a16="http://schemas.microsoft.com/office/drawing/2014/main" id="{BBA8375B-3CE5-468D-91DF-8151963A9531}"/>
              </a:ext>
            </a:extLst>
          </p:cNvPr>
          <p:cNvSpPr>
            <a:spLocks noGrp="1"/>
          </p:cNvSpPr>
          <p:nvPr>
            <p:ph type="pic" sz="quarter" idx="15"/>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rtlCol="0" anchor="ctr" anchorCtr="0">
            <a:normAutofit/>
          </a:bodyPr>
          <a:lstStyle>
            <a:lvl1pPr marL="0" indent="0" algn="ctr">
              <a:buNone/>
              <a:defRPr sz="1400"/>
            </a:lvl1pPr>
          </a:lstStyle>
          <a:p>
            <a:pPr rtl="0"/>
            <a:r>
              <a:rPr lang="ro-RO" noProof="0"/>
              <a:t>Faceți clic pe pictogramă pentru a adăuga o imagine</a:t>
            </a:r>
          </a:p>
        </p:txBody>
      </p:sp>
    </p:spTree>
    <p:extLst>
      <p:ext uri="{BB962C8B-B14F-4D97-AF65-F5344CB8AC3E}">
        <p14:creationId xmlns:p14="http://schemas.microsoft.com/office/powerpoint/2010/main" val="42142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uă conținuturi cu subtitlu">
    <p:spTree>
      <p:nvGrpSpPr>
        <p:cNvPr id="1" name=""/>
        <p:cNvGrpSpPr/>
        <p:nvPr/>
      </p:nvGrpSpPr>
      <p:grpSpPr>
        <a:xfrm>
          <a:off x="0" y="0"/>
          <a:ext cx="0" cy="0"/>
          <a:chOff x="0" y="0"/>
          <a:chExt cx="0" cy="0"/>
        </a:xfrm>
      </p:grpSpPr>
      <p:grpSp>
        <p:nvGrpSpPr>
          <p:cNvPr id="18" name="Element grafic 16">
            <a:extLst>
              <a:ext uri="{FF2B5EF4-FFF2-40B4-BE49-F238E27FC236}">
                <a16:creationId xmlns:a16="http://schemas.microsoft.com/office/drawing/2014/main" id="{6E486D59-536F-433A-BA1F-E5D8171D28EE}"/>
              </a:ext>
            </a:extLst>
          </p:cNvPr>
          <p:cNvGrpSpPr/>
          <p:nvPr userDrawn="1"/>
        </p:nvGrpSpPr>
        <p:grpSpPr>
          <a:xfrm>
            <a:off x="10962579" y="5678327"/>
            <a:ext cx="1234800" cy="1051200"/>
            <a:chOff x="5626893" y="3026568"/>
            <a:chExt cx="937260" cy="800760"/>
          </a:xfrm>
        </p:grpSpPr>
        <p:sp>
          <p:nvSpPr>
            <p:cNvPr id="19" name="Formă liberă: Formă 18">
              <a:extLst>
                <a:ext uri="{FF2B5EF4-FFF2-40B4-BE49-F238E27FC236}">
                  <a16:creationId xmlns:a16="http://schemas.microsoft.com/office/drawing/2014/main"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ro-RO" noProof="0">
                <a:latin typeface="Arial" panose="020B0604020202020204" pitchFamily="34" charset="0"/>
              </a:endParaRPr>
            </a:p>
          </p:txBody>
        </p:sp>
        <p:sp>
          <p:nvSpPr>
            <p:cNvPr id="20" name="Formă liberă: Formă 19">
              <a:extLst>
                <a:ext uri="{FF2B5EF4-FFF2-40B4-BE49-F238E27FC236}">
                  <a16:creationId xmlns:a16="http://schemas.microsoft.com/office/drawing/2014/main"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ro-RO" noProof="0">
                <a:latin typeface="Arial" panose="020B0604020202020204" pitchFamily="34" charset="0"/>
              </a:endParaRPr>
            </a:p>
          </p:txBody>
        </p:sp>
      </p:grpSp>
      <p:sp>
        <p:nvSpPr>
          <p:cNvPr id="3" name="Substituent text 2">
            <a:extLst>
              <a:ext uri="{FF2B5EF4-FFF2-40B4-BE49-F238E27FC236}">
                <a16:creationId xmlns:a16="http://schemas.microsoft.com/office/drawing/2014/main" id="{69CEAA8A-68C1-422B-827F-B9BB0A5DBA9F}"/>
              </a:ext>
            </a:extLst>
          </p:cNvPr>
          <p:cNvSpPr>
            <a:spLocks noGrp="1"/>
          </p:cNvSpPr>
          <p:nvPr>
            <p:ph type="body" idx="1" hasCustomPrompt="1"/>
          </p:nvPr>
        </p:nvSpPr>
        <p:spPr>
          <a:xfrm>
            <a:off x="1032739" y="2647949"/>
            <a:ext cx="4593600" cy="600075"/>
          </a:xfrm>
        </p:spPr>
        <p:txBody>
          <a:bodyPr rtlCol="0"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o-RO" noProof="0"/>
              <a:t>Titlul secțiunii 1</a:t>
            </a:r>
          </a:p>
        </p:txBody>
      </p:sp>
      <p:sp>
        <p:nvSpPr>
          <p:cNvPr id="4" name="Substituent conținut 3">
            <a:extLst>
              <a:ext uri="{FF2B5EF4-FFF2-40B4-BE49-F238E27FC236}">
                <a16:creationId xmlns:a16="http://schemas.microsoft.com/office/drawing/2014/main" id="{C7EF9F20-7EC3-4301-8D75-2F88B498A5B5}"/>
              </a:ext>
            </a:extLst>
          </p:cNvPr>
          <p:cNvSpPr>
            <a:spLocks noGrp="1"/>
          </p:cNvSpPr>
          <p:nvPr>
            <p:ph sz="half" idx="2" hasCustomPrompt="1"/>
          </p:nvPr>
        </p:nvSpPr>
        <p:spPr>
          <a:xfrm>
            <a:off x="1030139" y="3248025"/>
            <a:ext cx="4573338" cy="2311872"/>
          </a:xfrm>
        </p:spPr>
        <p:txBody>
          <a:bodyPr rtlCol="0">
            <a:normAutofit/>
          </a:bodyPr>
          <a:lstStyle>
            <a:lvl1pPr>
              <a:buClr>
                <a:schemeClr val="accent2"/>
              </a:buClr>
              <a:defRPr sz="1600">
                <a:latin typeface="Arial" panose="020B0604020202020204" pitchFamily="34" charset="0"/>
              </a:defRPr>
            </a:lvl1pPr>
            <a:lvl2pPr>
              <a:buClr>
                <a:schemeClr val="accent2"/>
              </a:buClr>
              <a:defRPr sz="1600">
                <a:latin typeface="Arial" panose="020B0604020202020204" pitchFamily="34" charset="0"/>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rtl="0"/>
            <a:r>
              <a:rPr lang="ro-RO" noProof="0"/>
              <a:t>Faceți clic pentru a edita stilurile de text coordonator</a:t>
            </a:r>
          </a:p>
          <a:p>
            <a:pPr lvl="1" rtl="0"/>
            <a:r>
              <a:rPr lang="ro-RO" noProof="0"/>
              <a:t>Al doilea nivel</a:t>
            </a:r>
          </a:p>
        </p:txBody>
      </p:sp>
      <p:sp>
        <p:nvSpPr>
          <p:cNvPr id="8" name="Substituent subsol 7">
            <a:extLst>
              <a:ext uri="{FF2B5EF4-FFF2-40B4-BE49-F238E27FC236}">
                <a16:creationId xmlns:a16="http://schemas.microsoft.com/office/drawing/2014/main" id="{701F359F-D118-4F66-A9AB-3A95DC285386}"/>
              </a:ext>
            </a:extLst>
          </p:cNvPr>
          <p:cNvSpPr>
            <a:spLocks noGrp="1"/>
          </p:cNvSpPr>
          <p:nvPr>
            <p:ph type="ftr" sz="quarter" idx="11"/>
          </p:nvPr>
        </p:nvSpPr>
        <p:spPr/>
        <p:txBody>
          <a:bodyPr rtlCol="0"/>
          <a:lstStyle/>
          <a:p>
            <a:pPr rtl="0"/>
            <a:r>
              <a:rPr lang="ro-RO" noProof="0"/>
              <a:t>ADĂUGAȚI UN SUBSOL</a:t>
            </a:r>
          </a:p>
        </p:txBody>
      </p:sp>
      <p:sp>
        <p:nvSpPr>
          <p:cNvPr id="9" name="Substituent număr diapozitiv 8">
            <a:extLst>
              <a:ext uri="{FF2B5EF4-FFF2-40B4-BE49-F238E27FC236}">
                <a16:creationId xmlns:a16="http://schemas.microsoft.com/office/drawing/2014/main" id="{068CC05F-AFDC-44E7-8014-867EBAC64F3F}"/>
              </a:ext>
            </a:extLst>
          </p:cNvPr>
          <p:cNvSpPr>
            <a:spLocks noGrp="1"/>
          </p:cNvSpPr>
          <p:nvPr>
            <p:ph type="sldNum" sz="quarter" idx="12"/>
          </p:nvPr>
        </p:nvSpPr>
        <p:spPr/>
        <p:txBody>
          <a:bodyPr rtlCol="0"/>
          <a:lstStyle/>
          <a:p>
            <a:pPr rtl="0"/>
            <a:fld id="{98C0CDE5-970C-4CC4-BF43-0DA127E73E82}" type="slidenum">
              <a:rPr lang="ro-RO" noProof="0" smtClean="0"/>
              <a:t>‹#›</a:t>
            </a:fld>
            <a:endParaRPr lang="ro-RO" noProof="0"/>
          </a:p>
        </p:txBody>
      </p:sp>
      <p:sp>
        <p:nvSpPr>
          <p:cNvPr id="10" name="Element grafic 23">
            <a:extLst>
              <a:ext uri="{FF2B5EF4-FFF2-40B4-BE49-F238E27FC236}">
                <a16:creationId xmlns:a16="http://schemas.microsoft.com/office/drawing/2014/main"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ro-RO" noProof="0">
              <a:latin typeface="Arial" panose="020B0604020202020204" pitchFamily="34" charset="0"/>
            </a:endParaRPr>
          </a:p>
        </p:txBody>
      </p:sp>
      <p:sp>
        <p:nvSpPr>
          <p:cNvPr id="11" name="Element grafic 6">
            <a:extLst>
              <a:ext uri="{FF2B5EF4-FFF2-40B4-BE49-F238E27FC236}">
                <a16:creationId xmlns:a16="http://schemas.microsoft.com/office/drawing/2014/main"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ro-RO" noProof="0">
              <a:latin typeface="Arial" panose="020B0604020202020204" pitchFamily="34" charset="0"/>
            </a:endParaRPr>
          </a:p>
        </p:txBody>
      </p:sp>
      <p:sp>
        <p:nvSpPr>
          <p:cNvPr id="13" name="Titlu 1">
            <a:extLst>
              <a:ext uri="{FF2B5EF4-FFF2-40B4-BE49-F238E27FC236}">
                <a16:creationId xmlns:a16="http://schemas.microsoft.com/office/drawing/2014/main" id="{D10447CE-8352-418F-9BA9-B6C2160B9376}"/>
              </a:ext>
            </a:extLst>
          </p:cNvPr>
          <p:cNvSpPr>
            <a:spLocks noGrp="1"/>
          </p:cNvSpPr>
          <p:nvPr>
            <p:ph type="title" hasCustomPrompt="1"/>
          </p:nvPr>
        </p:nvSpPr>
        <p:spPr>
          <a:xfrm rot="-360000">
            <a:off x="830561" y="849316"/>
            <a:ext cx="3923299" cy="1042492"/>
          </a:xfrm>
        </p:spPr>
        <p:txBody>
          <a:bodyPr rtlCol="0"/>
          <a:lstStyle>
            <a:lvl1pPr>
              <a:defRPr>
                <a:solidFill>
                  <a:schemeClr val="bg1"/>
                </a:solidFill>
              </a:defRPr>
            </a:lvl1pPr>
          </a:lstStyle>
          <a:p>
            <a:pPr rtl="0"/>
            <a:r>
              <a:rPr lang="ro-RO" noProof="0"/>
              <a:t>Comparație</a:t>
            </a:r>
          </a:p>
        </p:txBody>
      </p:sp>
      <p:sp>
        <p:nvSpPr>
          <p:cNvPr id="15" name="Substituent text 2">
            <a:extLst>
              <a:ext uri="{FF2B5EF4-FFF2-40B4-BE49-F238E27FC236}">
                <a16:creationId xmlns:a16="http://schemas.microsoft.com/office/drawing/2014/main" id="{D440566B-A9B8-43D7-AF31-EC51D5850D00}"/>
              </a:ext>
            </a:extLst>
          </p:cNvPr>
          <p:cNvSpPr>
            <a:spLocks noGrp="1"/>
          </p:cNvSpPr>
          <p:nvPr>
            <p:ph type="body" idx="13" hasCustomPrompt="1"/>
          </p:nvPr>
        </p:nvSpPr>
        <p:spPr>
          <a:xfrm>
            <a:off x="6207364" y="2647949"/>
            <a:ext cx="5076010" cy="600075"/>
          </a:xfrm>
        </p:spPr>
        <p:txBody>
          <a:bodyPr rtlCol="0"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o-RO" noProof="0"/>
              <a:t>Titlul secțiunii 1</a:t>
            </a:r>
          </a:p>
        </p:txBody>
      </p:sp>
      <p:sp>
        <p:nvSpPr>
          <p:cNvPr id="16" name="Substituent conținut 3">
            <a:extLst>
              <a:ext uri="{FF2B5EF4-FFF2-40B4-BE49-F238E27FC236}">
                <a16:creationId xmlns:a16="http://schemas.microsoft.com/office/drawing/2014/main" id="{159211AA-05DE-48A1-97CC-3BE597E71490}"/>
              </a:ext>
            </a:extLst>
          </p:cNvPr>
          <p:cNvSpPr>
            <a:spLocks noGrp="1"/>
          </p:cNvSpPr>
          <p:nvPr>
            <p:ph sz="half" idx="14" hasCustomPrompt="1"/>
          </p:nvPr>
        </p:nvSpPr>
        <p:spPr>
          <a:xfrm>
            <a:off x="6207363" y="3248025"/>
            <a:ext cx="5073411" cy="2311872"/>
          </a:xfrm>
        </p:spPr>
        <p:txBody>
          <a:bodyPr rtlCol="0">
            <a:normAutofit/>
          </a:bodyPr>
          <a:lstStyle>
            <a:lvl1pPr>
              <a:buClr>
                <a:schemeClr val="accent2"/>
              </a:buClr>
              <a:defRPr sz="1600">
                <a:latin typeface="Arial" panose="020B0604020202020204" pitchFamily="34" charset="0"/>
              </a:defRPr>
            </a:lvl1pPr>
            <a:lvl2pPr>
              <a:buClr>
                <a:schemeClr val="accent2"/>
              </a:buClr>
              <a:defRPr sz="1600">
                <a:latin typeface="Arial" panose="020B0604020202020204" pitchFamily="34" charset="0"/>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rtl="0"/>
            <a:r>
              <a:rPr lang="ro-RO" noProof="0"/>
              <a:t>Faceți clic pentru a edita stilurile de text coordonator</a:t>
            </a:r>
          </a:p>
          <a:p>
            <a:pPr lvl="1" rtl="0"/>
            <a:r>
              <a:rPr lang="ro-RO" noProof="0"/>
              <a:t>Al doilea nivel</a:t>
            </a:r>
          </a:p>
        </p:txBody>
      </p:sp>
      <p:sp>
        <p:nvSpPr>
          <p:cNvPr id="17" name="Substituent text 2">
            <a:extLst>
              <a:ext uri="{FF2B5EF4-FFF2-40B4-BE49-F238E27FC236}">
                <a16:creationId xmlns:a16="http://schemas.microsoft.com/office/drawing/2014/main"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rtlCol="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o-RO" noProof="0"/>
              <a:t>EDITAȚI STILURILE DE TEXT COORDONATOR</a:t>
            </a:r>
          </a:p>
        </p:txBody>
      </p:sp>
      <p:sp>
        <p:nvSpPr>
          <p:cNvPr id="22" name="Formă liberă: Formă 21">
            <a:extLst>
              <a:ext uri="{FF2B5EF4-FFF2-40B4-BE49-F238E27FC236}">
                <a16:creationId xmlns:a16="http://schemas.microsoft.com/office/drawing/2014/main"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pPr rtl="0"/>
            <a:endParaRPr lang="ro-RO" noProof="0">
              <a:latin typeface="Arial" panose="020B0604020202020204" pitchFamily="34" charset="0"/>
            </a:endParaRPr>
          </a:p>
        </p:txBody>
      </p:sp>
      <p:sp>
        <p:nvSpPr>
          <p:cNvPr id="23" name="Formă liberă: Formă 22">
            <a:extLst>
              <a:ext uri="{FF2B5EF4-FFF2-40B4-BE49-F238E27FC236}">
                <a16:creationId xmlns:a16="http://schemas.microsoft.com/office/drawing/2014/main"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51458" t="10702" r="5240" b="-85592"/>
            </a:stretch>
          </a:blipFill>
          <a:ln w="12664" cap="flat">
            <a:noFill/>
            <a:prstDash val="solid"/>
            <a:miter/>
          </a:ln>
        </p:spPr>
        <p:txBody>
          <a:bodyPr rtlCol="0" anchor="ctr"/>
          <a:lstStyle/>
          <a:p>
            <a:pPr rtl="0"/>
            <a:endParaRPr lang="ro-RO" noProof="0">
              <a:latin typeface="Arial" panose="020B0604020202020204" pitchFamily="34" charset="0"/>
            </a:endParaRPr>
          </a:p>
        </p:txBody>
      </p:sp>
    </p:spTree>
    <p:extLst>
      <p:ext uri="{BB962C8B-B14F-4D97-AF65-F5344CB8AC3E}">
        <p14:creationId xmlns:p14="http://schemas.microsoft.com/office/powerpoint/2010/main" val="353897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zitiv diagramă">
    <p:spTree>
      <p:nvGrpSpPr>
        <p:cNvPr id="1" name=""/>
        <p:cNvGrpSpPr/>
        <p:nvPr/>
      </p:nvGrpSpPr>
      <p:grpSpPr>
        <a:xfrm>
          <a:off x="0" y="0"/>
          <a:ext cx="0" cy="0"/>
          <a:chOff x="0" y="0"/>
          <a:chExt cx="0" cy="0"/>
        </a:xfrm>
      </p:grpSpPr>
      <p:grpSp>
        <p:nvGrpSpPr>
          <p:cNvPr id="11" name="Element graf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ormă liberă: Formă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ro-RO" noProof="0">
                <a:latin typeface="Arial" panose="020B0604020202020204" pitchFamily="34" charset="0"/>
              </a:endParaRPr>
            </a:p>
          </p:txBody>
        </p:sp>
        <p:sp>
          <p:nvSpPr>
            <p:cNvPr id="13" name="Formă liberă: Formă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ro-RO" noProof="0">
                <a:latin typeface="Arial" panose="020B0604020202020204" pitchFamily="34" charset="0"/>
              </a:endParaRPr>
            </a:p>
          </p:txBody>
        </p:sp>
      </p:grpSp>
      <p:sp>
        <p:nvSpPr>
          <p:cNvPr id="4" name="Substituent subsol 3">
            <a:extLst>
              <a:ext uri="{FF2B5EF4-FFF2-40B4-BE49-F238E27FC236}">
                <a16:creationId xmlns:a16="http://schemas.microsoft.com/office/drawing/2014/main" id="{E0C30E6F-5F7C-4623-959A-EDA2C1A2EB4E}"/>
              </a:ext>
            </a:extLst>
          </p:cNvPr>
          <p:cNvSpPr>
            <a:spLocks noGrp="1"/>
          </p:cNvSpPr>
          <p:nvPr>
            <p:ph type="ftr" sz="quarter" idx="11"/>
          </p:nvPr>
        </p:nvSpPr>
        <p:spPr/>
        <p:txBody>
          <a:bodyPr rtlCol="0"/>
          <a:lstStyle/>
          <a:p>
            <a:pPr rtl="0"/>
            <a:r>
              <a:rPr lang="ro-RO" noProof="0"/>
              <a:t>ADĂUGAREA UNUI SUBSOL</a:t>
            </a:r>
          </a:p>
        </p:txBody>
      </p:sp>
      <p:sp>
        <p:nvSpPr>
          <p:cNvPr id="5" name="Substituent număr diapozitiv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rtlCol="0"/>
          <a:lstStyle/>
          <a:p>
            <a:pPr rtl="0"/>
            <a:fld id="{98C0CDE5-970C-4CC4-BF43-0DA127E73E82}" type="slidenum">
              <a:rPr lang="ro-RO" noProof="0" smtClean="0"/>
              <a:t>‹#›</a:t>
            </a:fld>
            <a:endParaRPr lang="ro-RO" noProof="0"/>
          </a:p>
        </p:txBody>
      </p:sp>
      <p:sp>
        <p:nvSpPr>
          <p:cNvPr id="6" name="Element graf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ro-RO" noProof="0">
              <a:latin typeface="Arial" panose="020B0604020202020204" pitchFamily="34" charset="0"/>
            </a:endParaRPr>
          </a:p>
        </p:txBody>
      </p:sp>
      <p:sp>
        <p:nvSpPr>
          <p:cNvPr id="7" name="Element graf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ro-RO" noProof="0">
              <a:latin typeface="Arial" panose="020B0604020202020204" pitchFamily="34" charset="0"/>
            </a:endParaRPr>
          </a:p>
        </p:txBody>
      </p:sp>
      <p:sp>
        <p:nvSpPr>
          <p:cNvPr id="9" name="Titlu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rtlCol="0"/>
          <a:lstStyle>
            <a:lvl1pPr>
              <a:defRPr>
                <a:solidFill>
                  <a:schemeClr val="bg1"/>
                </a:solidFill>
              </a:defRPr>
            </a:lvl1pPr>
          </a:lstStyle>
          <a:p>
            <a:pPr rtl="0"/>
            <a:r>
              <a:rPr lang="ro-RO" noProof="0"/>
              <a:t>Diapozitiv diagramă</a:t>
            </a:r>
          </a:p>
        </p:txBody>
      </p:sp>
      <p:sp>
        <p:nvSpPr>
          <p:cNvPr id="10" name="Substituent text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rtlCol="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o-RO" noProof="0"/>
              <a:t>EDITAȚI STILURILE DE TEXT COORDONATOR</a:t>
            </a:r>
          </a:p>
        </p:txBody>
      </p:sp>
      <p:sp>
        <p:nvSpPr>
          <p:cNvPr id="23" name="Substituent diagramă 21">
            <a:extLst>
              <a:ext uri="{FF2B5EF4-FFF2-40B4-BE49-F238E27FC236}">
                <a16:creationId xmlns:a16="http://schemas.microsoft.com/office/drawing/2014/main" id="{DD959D31-8095-4F0E-8AA3-33ABE262D130}"/>
              </a:ext>
            </a:extLst>
          </p:cNvPr>
          <p:cNvSpPr>
            <a:spLocks noGrp="1"/>
          </p:cNvSpPr>
          <p:nvPr>
            <p:ph type="chart" sz="quarter" idx="14"/>
          </p:nvPr>
        </p:nvSpPr>
        <p:spPr>
          <a:xfrm>
            <a:off x="5159375" y="1347788"/>
            <a:ext cx="6121400" cy="4090987"/>
          </a:xfrm>
        </p:spPr>
        <p:txBody>
          <a:bodyPr rtlCol="0" anchor="ctr" anchorCtr="0">
            <a:normAutofit/>
          </a:bodyPr>
          <a:lstStyle>
            <a:lvl1pPr marL="0" indent="0" algn="ctr">
              <a:buNone/>
              <a:defRPr sz="1400"/>
            </a:lvl1pPr>
          </a:lstStyle>
          <a:p>
            <a:pPr rtl="0"/>
            <a:r>
              <a:rPr lang="ro-RO" noProof="0"/>
              <a:t>Faceți clic pe pictogramă pentru a adăuga o diagramă</a:t>
            </a:r>
          </a:p>
        </p:txBody>
      </p:sp>
      <p:sp>
        <p:nvSpPr>
          <p:cNvPr id="27" name="Formă liberă: Formă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pPr rtl="0"/>
            <a:endParaRPr lang="ro-RO" noProof="0">
              <a:latin typeface="Arial" panose="020B0604020202020204" pitchFamily="34" charset="0"/>
            </a:endParaRPr>
          </a:p>
        </p:txBody>
      </p:sp>
      <p:sp>
        <p:nvSpPr>
          <p:cNvPr id="28" name="Formă liberă: Formă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pPr rtl="0"/>
            <a:endParaRPr lang="ro-RO" noProof="0">
              <a:latin typeface="Arial" panose="020B0604020202020204" pitchFamily="34" charset="0"/>
            </a:endParaRPr>
          </a:p>
        </p:txBody>
      </p:sp>
    </p:spTree>
    <p:extLst>
      <p:ext uri="{BB962C8B-B14F-4D97-AF65-F5344CB8AC3E}">
        <p14:creationId xmlns:p14="http://schemas.microsoft.com/office/powerpoint/2010/main" val="197984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zitiv tabel">
    <p:spTree>
      <p:nvGrpSpPr>
        <p:cNvPr id="1" name=""/>
        <p:cNvGrpSpPr/>
        <p:nvPr/>
      </p:nvGrpSpPr>
      <p:grpSpPr>
        <a:xfrm>
          <a:off x="0" y="0"/>
          <a:ext cx="0" cy="0"/>
          <a:chOff x="0" y="0"/>
          <a:chExt cx="0" cy="0"/>
        </a:xfrm>
      </p:grpSpPr>
      <p:grpSp>
        <p:nvGrpSpPr>
          <p:cNvPr id="11" name="Element graf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ormă liberă: Formă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ro-RO" noProof="0">
                <a:latin typeface="Arial" panose="020B0604020202020204" pitchFamily="34" charset="0"/>
              </a:endParaRPr>
            </a:p>
          </p:txBody>
        </p:sp>
        <p:sp>
          <p:nvSpPr>
            <p:cNvPr id="13" name="Formă liberă: Formă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ro-RO" noProof="0">
                <a:latin typeface="Arial" panose="020B0604020202020204" pitchFamily="34" charset="0"/>
              </a:endParaRPr>
            </a:p>
          </p:txBody>
        </p:sp>
      </p:grpSp>
      <p:sp>
        <p:nvSpPr>
          <p:cNvPr id="4" name="Substituent subsol 3">
            <a:extLst>
              <a:ext uri="{FF2B5EF4-FFF2-40B4-BE49-F238E27FC236}">
                <a16:creationId xmlns:a16="http://schemas.microsoft.com/office/drawing/2014/main" id="{E0C30E6F-5F7C-4623-959A-EDA2C1A2EB4E}"/>
              </a:ext>
            </a:extLst>
          </p:cNvPr>
          <p:cNvSpPr>
            <a:spLocks noGrp="1"/>
          </p:cNvSpPr>
          <p:nvPr>
            <p:ph type="ftr" sz="quarter" idx="11"/>
          </p:nvPr>
        </p:nvSpPr>
        <p:spPr/>
        <p:txBody>
          <a:bodyPr rtlCol="0"/>
          <a:lstStyle/>
          <a:p>
            <a:pPr rtl="0"/>
            <a:r>
              <a:rPr lang="ro-RO" noProof="0"/>
              <a:t>ADĂUGAREA UNUI SUBSOL</a:t>
            </a:r>
          </a:p>
        </p:txBody>
      </p:sp>
      <p:sp>
        <p:nvSpPr>
          <p:cNvPr id="5" name="Substituent număr diapozitiv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rtlCol="0"/>
          <a:lstStyle/>
          <a:p>
            <a:pPr rtl="0"/>
            <a:fld id="{98C0CDE5-970C-4CC4-BF43-0DA127E73E82}" type="slidenum">
              <a:rPr lang="ro-RO" noProof="0" smtClean="0"/>
              <a:t>‹#›</a:t>
            </a:fld>
            <a:endParaRPr lang="ro-RO" noProof="0"/>
          </a:p>
        </p:txBody>
      </p:sp>
      <p:sp>
        <p:nvSpPr>
          <p:cNvPr id="6" name="Element graf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ro-RO" noProof="0">
              <a:latin typeface="Arial" panose="020B0604020202020204" pitchFamily="34" charset="0"/>
            </a:endParaRPr>
          </a:p>
        </p:txBody>
      </p:sp>
      <p:sp>
        <p:nvSpPr>
          <p:cNvPr id="7" name="Element graf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ro-RO" noProof="0">
              <a:latin typeface="Arial" panose="020B0604020202020204" pitchFamily="34" charset="0"/>
            </a:endParaRPr>
          </a:p>
        </p:txBody>
      </p:sp>
      <p:sp>
        <p:nvSpPr>
          <p:cNvPr id="9" name="Titlu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rtlCol="0"/>
          <a:lstStyle>
            <a:lvl1pPr>
              <a:defRPr>
                <a:solidFill>
                  <a:schemeClr val="bg1"/>
                </a:solidFill>
              </a:defRPr>
            </a:lvl1pPr>
          </a:lstStyle>
          <a:p>
            <a:pPr rtl="0"/>
            <a:r>
              <a:rPr lang="ro-RO" noProof="0"/>
              <a:t>Diapozitiv tabel</a:t>
            </a:r>
          </a:p>
        </p:txBody>
      </p:sp>
      <p:sp>
        <p:nvSpPr>
          <p:cNvPr id="10" name="Substituent text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rtlCol="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o-RO" noProof="0"/>
              <a:t>EDITAȚI STILURILE DE TEXT COORDONATOR</a:t>
            </a:r>
          </a:p>
        </p:txBody>
      </p:sp>
      <p:sp>
        <p:nvSpPr>
          <p:cNvPr id="15" name="Substituent tabel 14">
            <a:extLst>
              <a:ext uri="{FF2B5EF4-FFF2-40B4-BE49-F238E27FC236}">
                <a16:creationId xmlns:a16="http://schemas.microsoft.com/office/drawing/2014/main" id="{7658F6E5-229A-4857-8140-782AA94211B5}"/>
              </a:ext>
            </a:extLst>
          </p:cNvPr>
          <p:cNvSpPr>
            <a:spLocks noGrp="1"/>
          </p:cNvSpPr>
          <p:nvPr>
            <p:ph type="tbl" sz="quarter" idx="13"/>
          </p:nvPr>
        </p:nvSpPr>
        <p:spPr>
          <a:xfrm>
            <a:off x="5159375" y="1347788"/>
            <a:ext cx="6121400" cy="4090987"/>
          </a:xfrm>
        </p:spPr>
        <p:txBody>
          <a:bodyPr rtlCol="0" anchor="ctr" anchorCtr="0">
            <a:normAutofit/>
          </a:bodyPr>
          <a:lstStyle>
            <a:lvl1pPr marL="0" indent="0" algn="ctr">
              <a:buNone/>
              <a:defRPr sz="1400"/>
            </a:lvl1pPr>
          </a:lstStyle>
          <a:p>
            <a:pPr rtl="0"/>
            <a:r>
              <a:rPr lang="ro-RO" noProof="0"/>
              <a:t>Faceți clic pe pictogramă pentru a adăuga un tabel</a:t>
            </a:r>
          </a:p>
        </p:txBody>
      </p:sp>
      <p:sp>
        <p:nvSpPr>
          <p:cNvPr id="17" name="Formă liberă: Formă 16">
            <a:extLst>
              <a:ext uri="{FF2B5EF4-FFF2-40B4-BE49-F238E27FC236}">
                <a16:creationId xmlns:a16="http://schemas.microsoft.com/office/drawing/2014/main"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pPr rtl="0"/>
            <a:endParaRPr lang="ro-RO" noProof="0">
              <a:latin typeface="Arial" panose="020B0604020202020204" pitchFamily="34" charset="0"/>
            </a:endParaRPr>
          </a:p>
        </p:txBody>
      </p:sp>
      <p:sp>
        <p:nvSpPr>
          <p:cNvPr id="18" name="Formă liberă: Formă 17">
            <a:extLst>
              <a:ext uri="{FF2B5EF4-FFF2-40B4-BE49-F238E27FC236}">
                <a16:creationId xmlns:a16="http://schemas.microsoft.com/office/drawing/2014/main"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76814" t="10702" r="6336" b="-114608"/>
            </a:stretch>
          </a:blipFill>
          <a:ln w="12664" cap="flat">
            <a:noFill/>
            <a:prstDash val="solid"/>
            <a:miter/>
          </a:ln>
        </p:spPr>
        <p:txBody>
          <a:bodyPr rtlCol="0" anchor="ctr"/>
          <a:lstStyle/>
          <a:p>
            <a:pPr rtl="0"/>
            <a:endParaRPr lang="ro-RO" noProof="0">
              <a:latin typeface="Arial" panose="020B0604020202020204" pitchFamily="34" charset="0"/>
            </a:endParaRPr>
          </a:p>
        </p:txBody>
      </p:sp>
    </p:spTree>
    <p:extLst>
      <p:ext uri="{BB962C8B-B14F-4D97-AF65-F5344CB8AC3E}">
        <p14:creationId xmlns:p14="http://schemas.microsoft.com/office/powerpoint/2010/main" val="420056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ine cu legendă">
    <p:spTree>
      <p:nvGrpSpPr>
        <p:cNvPr id="1" name=""/>
        <p:cNvGrpSpPr/>
        <p:nvPr/>
      </p:nvGrpSpPr>
      <p:grpSpPr>
        <a:xfrm>
          <a:off x="0" y="0"/>
          <a:ext cx="0" cy="0"/>
          <a:chOff x="0" y="0"/>
          <a:chExt cx="0" cy="0"/>
        </a:xfrm>
      </p:grpSpPr>
      <p:grpSp>
        <p:nvGrpSpPr>
          <p:cNvPr id="6" name="Element grafic 16">
            <a:extLst>
              <a:ext uri="{FF2B5EF4-FFF2-40B4-BE49-F238E27FC236}">
                <a16:creationId xmlns:a16="http://schemas.microsoft.com/office/drawing/2014/main" id="{A6C11E25-2AF0-4EBF-905C-81BDCFB5E4C8}"/>
              </a:ext>
            </a:extLst>
          </p:cNvPr>
          <p:cNvGrpSpPr/>
          <p:nvPr userDrawn="1"/>
        </p:nvGrpSpPr>
        <p:grpSpPr>
          <a:xfrm>
            <a:off x="10962579" y="5678327"/>
            <a:ext cx="1234800" cy="1051200"/>
            <a:chOff x="5626893" y="3026568"/>
            <a:chExt cx="937260" cy="800760"/>
          </a:xfrm>
        </p:grpSpPr>
        <p:sp>
          <p:nvSpPr>
            <p:cNvPr id="7" name="Formă liberă: Formă 6">
              <a:extLst>
                <a:ext uri="{FF2B5EF4-FFF2-40B4-BE49-F238E27FC236}">
                  <a16:creationId xmlns:a16="http://schemas.microsoft.com/office/drawing/2014/main"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ro-RO" noProof="0">
                <a:latin typeface="Arial" panose="020B0604020202020204" pitchFamily="34" charset="0"/>
              </a:endParaRPr>
            </a:p>
          </p:txBody>
        </p:sp>
        <p:sp>
          <p:nvSpPr>
            <p:cNvPr id="8" name="Formă liberă: Formă 7">
              <a:extLst>
                <a:ext uri="{FF2B5EF4-FFF2-40B4-BE49-F238E27FC236}">
                  <a16:creationId xmlns:a16="http://schemas.microsoft.com/office/drawing/2014/main"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ro-RO" noProof="0">
                <a:latin typeface="Arial" panose="020B0604020202020204" pitchFamily="34" charset="0"/>
              </a:endParaRPr>
            </a:p>
          </p:txBody>
        </p:sp>
      </p:grpSp>
      <p:sp>
        <p:nvSpPr>
          <p:cNvPr id="3" name="Substituent subsol 2">
            <a:extLst>
              <a:ext uri="{FF2B5EF4-FFF2-40B4-BE49-F238E27FC236}">
                <a16:creationId xmlns:a16="http://schemas.microsoft.com/office/drawing/2014/main" id="{4C97017C-1C1C-4B7D-A1F6-792FC58C89C0}"/>
              </a:ext>
            </a:extLst>
          </p:cNvPr>
          <p:cNvSpPr>
            <a:spLocks noGrp="1"/>
          </p:cNvSpPr>
          <p:nvPr>
            <p:ph type="ftr" sz="quarter" idx="11"/>
          </p:nvPr>
        </p:nvSpPr>
        <p:spPr/>
        <p:txBody>
          <a:bodyPr rtlCol="0"/>
          <a:lstStyle/>
          <a:p>
            <a:pPr rtl="0"/>
            <a:r>
              <a:rPr lang="ro-RO" noProof="0"/>
              <a:t>ADĂUGAȚI UN SUBSOL</a:t>
            </a:r>
          </a:p>
        </p:txBody>
      </p:sp>
      <p:sp>
        <p:nvSpPr>
          <p:cNvPr id="4" name="Substituent număr diapozitiv 3">
            <a:extLst>
              <a:ext uri="{FF2B5EF4-FFF2-40B4-BE49-F238E27FC236}">
                <a16:creationId xmlns:a16="http://schemas.microsoft.com/office/drawing/2014/main" id="{1247CDBA-2DF6-4122-86A8-F7C1A6444675}"/>
              </a:ext>
            </a:extLst>
          </p:cNvPr>
          <p:cNvSpPr>
            <a:spLocks noGrp="1"/>
          </p:cNvSpPr>
          <p:nvPr>
            <p:ph type="sldNum" sz="quarter" idx="12"/>
          </p:nvPr>
        </p:nvSpPr>
        <p:spPr/>
        <p:txBody>
          <a:bodyPr rtlCol="0"/>
          <a:lstStyle/>
          <a:p>
            <a:pPr rtl="0"/>
            <a:fld id="{98C0CDE5-970C-4CC4-BF43-0DA127E73E82}" type="slidenum">
              <a:rPr lang="ro-RO" noProof="0" smtClean="0"/>
              <a:t>‹#›</a:t>
            </a:fld>
            <a:endParaRPr lang="ro-RO" noProof="0"/>
          </a:p>
        </p:txBody>
      </p:sp>
      <p:grpSp>
        <p:nvGrpSpPr>
          <p:cNvPr id="9" name="Element grafic 4">
            <a:extLst>
              <a:ext uri="{FF2B5EF4-FFF2-40B4-BE49-F238E27FC236}">
                <a16:creationId xmlns:a16="http://schemas.microsoft.com/office/drawing/2014/main" id="{EA075FD4-B92A-4706-AF9F-516E4D97661A}"/>
              </a:ext>
            </a:extLst>
          </p:cNvPr>
          <p:cNvGrpSpPr/>
          <p:nvPr/>
        </p:nvGrpSpPr>
        <p:grpSpPr>
          <a:xfrm>
            <a:off x="3101009" y="-12694"/>
            <a:ext cx="9094808" cy="5689901"/>
            <a:chOff x="227974" y="-12694"/>
            <a:chExt cx="11967843" cy="5689901"/>
          </a:xfrm>
        </p:grpSpPr>
        <p:sp>
          <p:nvSpPr>
            <p:cNvPr id="10" name="Formă liberă: Formă 9">
              <a:extLst>
                <a:ext uri="{FF2B5EF4-FFF2-40B4-BE49-F238E27FC236}">
                  <a16:creationId xmlns:a16="http://schemas.microsoft.com/office/drawing/2014/main"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pPr rtl="0"/>
              <a:endParaRPr lang="ro-RO" noProof="0">
                <a:latin typeface="Arial" panose="020B0604020202020204" pitchFamily="34" charset="0"/>
              </a:endParaRPr>
            </a:p>
          </p:txBody>
        </p:sp>
        <p:sp>
          <p:nvSpPr>
            <p:cNvPr id="11" name="Formă liberă: Formă 10">
              <a:extLst>
                <a:ext uri="{FF2B5EF4-FFF2-40B4-BE49-F238E27FC236}">
                  <a16:creationId xmlns:a16="http://schemas.microsoft.com/office/drawing/2014/main"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pPr rtl="0"/>
              <a:endParaRPr lang="ro-RO" noProof="0">
                <a:latin typeface="Arial" panose="020B0604020202020204" pitchFamily="34" charset="0"/>
              </a:endParaRPr>
            </a:p>
          </p:txBody>
        </p:sp>
        <p:sp>
          <p:nvSpPr>
            <p:cNvPr id="13" name="Formă liberă: Formă 12">
              <a:extLst>
                <a:ext uri="{FF2B5EF4-FFF2-40B4-BE49-F238E27FC236}">
                  <a16:creationId xmlns:a16="http://schemas.microsoft.com/office/drawing/2014/main"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pPr rtl="0"/>
              <a:endParaRPr lang="ro-RO" noProof="0">
                <a:latin typeface="Arial" panose="020B0604020202020204" pitchFamily="34" charset="0"/>
              </a:endParaRPr>
            </a:p>
          </p:txBody>
        </p:sp>
      </p:grpSp>
      <p:sp>
        <p:nvSpPr>
          <p:cNvPr id="16" name="Substituent text 3">
            <a:extLst>
              <a:ext uri="{FF2B5EF4-FFF2-40B4-BE49-F238E27FC236}">
                <a16:creationId xmlns:a16="http://schemas.microsoft.com/office/drawing/2014/main"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rtl="0"/>
            <a:r>
              <a:rPr lang="ro-RO" noProof="0"/>
              <a:t>EDITAȚI STILURILE DE TEXT COORDONATOR</a:t>
            </a:r>
          </a:p>
        </p:txBody>
      </p:sp>
      <p:sp>
        <p:nvSpPr>
          <p:cNvPr id="20" name="Substituent imagine 19">
            <a:extLst>
              <a:ext uri="{FF2B5EF4-FFF2-40B4-BE49-F238E27FC236}">
                <a16:creationId xmlns:a16="http://schemas.microsoft.com/office/drawing/2014/main" id="{C9B40841-64AD-4F36-A387-121624847296}"/>
              </a:ext>
            </a:extLst>
          </p:cNvPr>
          <p:cNvSpPr>
            <a:spLocks noGrp="1"/>
          </p:cNvSpPr>
          <p:nvPr>
            <p:ph type="pic" idx="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rtlCol="0"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o-RO" noProof="0"/>
              <a:t>Faceți clic pe pictogramă pentru a adăuga o imagine</a:t>
            </a:r>
          </a:p>
        </p:txBody>
      </p:sp>
      <p:sp>
        <p:nvSpPr>
          <p:cNvPr id="25" name="Titlu 22">
            <a:extLst>
              <a:ext uri="{FF2B5EF4-FFF2-40B4-BE49-F238E27FC236}">
                <a16:creationId xmlns:a16="http://schemas.microsoft.com/office/drawing/2014/main"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rtlCol="0"/>
          <a:lstStyle>
            <a:lvl1pPr>
              <a:defRPr>
                <a:solidFill>
                  <a:schemeClr val="bg1"/>
                </a:solidFill>
              </a:defRPr>
            </a:lvl1pPr>
          </a:lstStyle>
          <a:p>
            <a:pPr rtl="0"/>
            <a:r>
              <a:rPr lang="ro-RO" noProof="0"/>
              <a:t>Imagine mare</a:t>
            </a:r>
          </a:p>
        </p:txBody>
      </p:sp>
    </p:spTree>
    <p:extLst>
      <p:ext uri="{BB962C8B-B14F-4D97-AF65-F5344CB8AC3E}">
        <p14:creationId xmlns:p14="http://schemas.microsoft.com/office/powerpoint/2010/main" val="365683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clip cu legendă">
    <p:spTree>
      <p:nvGrpSpPr>
        <p:cNvPr id="1" name=""/>
        <p:cNvGrpSpPr/>
        <p:nvPr/>
      </p:nvGrpSpPr>
      <p:grpSpPr>
        <a:xfrm>
          <a:off x="0" y="0"/>
          <a:ext cx="0" cy="0"/>
          <a:chOff x="0" y="0"/>
          <a:chExt cx="0" cy="0"/>
        </a:xfrm>
      </p:grpSpPr>
      <p:grpSp>
        <p:nvGrpSpPr>
          <p:cNvPr id="9" name="Element grafic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ormă liberă: Formă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ro-RO" noProof="0">
                <a:latin typeface="Arial" panose="020B0604020202020204" pitchFamily="34" charset="0"/>
              </a:endParaRPr>
            </a:p>
          </p:txBody>
        </p:sp>
        <p:sp>
          <p:nvSpPr>
            <p:cNvPr id="11" name="Formă liberă: Formă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ro-RO" noProof="0">
                <a:latin typeface="Arial" panose="020B0604020202020204" pitchFamily="34" charset="0"/>
              </a:endParaRPr>
            </a:p>
          </p:txBody>
        </p:sp>
      </p:grpSp>
      <p:sp>
        <p:nvSpPr>
          <p:cNvPr id="2" name="Titlu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rtlCol="0" anchor="ctr" anchorCtr="0">
            <a:normAutofit/>
          </a:bodyPr>
          <a:lstStyle>
            <a:lvl1pPr algn="l">
              <a:defRPr sz="2000" b="1">
                <a:solidFill>
                  <a:schemeClr val="bg1"/>
                </a:solidFill>
                <a:latin typeface="Arial" panose="020B0604020202020204" pitchFamily="34" charset="0"/>
              </a:defRPr>
            </a:lvl1pPr>
          </a:lstStyle>
          <a:p>
            <a:pPr rtl="0"/>
            <a:r>
              <a:rPr lang="ro-RO" noProof="0"/>
              <a:t>FACEȚI CLIC PENTRU A EDITA STILUL TITLULUI PRINCIPAL</a:t>
            </a:r>
          </a:p>
        </p:txBody>
      </p:sp>
      <p:sp>
        <p:nvSpPr>
          <p:cNvPr id="6" name="Substituent subsol 5">
            <a:extLst>
              <a:ext uri="{FF2B5EF4-FFF2-40B4-BE49-F238E27FC236}">
                <a16:creationId xmlns:a16="http://schemas.microsoft.com/office/drawing/2014/main" id="{0B13FE47-714B-440C-B0F1-CF020E287A09}"/>
              </a:ext>
            </a:extLst>
          </p:cNvPr>
          <p:cNvSpPr>
            <a:spLocks noGrp="1"/>
          </p:cNvSpPr>
          <p:nvPr>
            <p:ph type="ftr" sz="quarter" idx="11"/>
          </p:nvPr>
        </p:nvSpPr>
        <p:spPr/>
        <p:txBody>
          <a:bodyPr rtlCol="0"/>
          <a:lstStyle/>
          <a:p>
            <a:pPr rtl="0"/>
            <a:r>
              <a:rPr lang="ro-RO" noProof="0"/>
              <a:t>ADĂUGAREA UNUI SUBSOL</a:t>
            </a:r>
          </a:p>
        </p:txBody>
      </p:sp>
      <p:sp>
        <p:nvSpPr>
          <p:cNvPr id="7" name="Substituent număr diapozitiv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rtlCol="0"/>
          <a:lstStyle/>
          <a:p>
            <a:pPr rtl="0"/>
            <a:fld id="{98C0CDE5-970C-4CC4-BF43-0DA127E73E82}" type="slidenum">
              <a:rPr lang="ro-RO" noProof="0" smtClean="0"/>
              <a:t>‹#›</a:t>
            </a:fld>
            <a:endParaRPr lang="ro-RO" noProof="0"/>
          </a:p>
        </p:txBody>
      </p:sp>
      <p:sp>
        <p:nvSpPr>
          <p:cNvPr id="13" name="Substituent media 12">
            <a:extLst>
              <a:ext uri="{FF2B5EF4-FFF2-40B4-BE49-F238E27FC236}">
                <a16:creationId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rtlCol="0" anchor="ctr" anchorCtr="0">
            <a:normAutofit/>
          </a:bodyPr>
          <a:lstStyle>
            <a:lvl1pPr marL="0" indent="0" algn="ctr">
              <a:buNone/>
              <a:defRPr sz="1400"/>
            </a:lvl1pPr>
          </a:lstStyle>
          <a:p>
            <a:pPr rtl="0"/>
            <a:r>
              <a:rPr lang="ro-RO" noProof="0"/>
              <a:t>Faceți clic pe pictogramă pentru a adăuga media</a:t>
            </a:r>
          </a:p>
        </p:txBody>
      </p:sp>
      <p:sp>
        <p:nvSpPr>
          <p:cNvPr id="17" name="Formă liberă: Formă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pPr rtl="0"/>
            <a:endParaRPr lang="ro-RO" noProof="0">
              <a:latin typeface="Arial" panose="020B0604020202020204" pitchFamily="34" charset="0"/>
            </a:endParaRPr>
          </a:p>
        </p:txBody>
      </p:sp>
      <p:sp>
        <p:nvSpPr>
          <p:cNvPr id="16" name="Formă liberă: Formă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pPr rtl="0"/>
            <a:r>
              <a:rPr lang="ro-RO" noProof="0">
                <a:latin typeface="Arial" panose="020B0604020202020204" pitchFamily="34" charset="0"/>
              </a:rPr>
              <a:t> </a:t>
            </a:r>
          </a:p>
        </p:txBody>
      </p:sp>
      <p:sp>
        <p:nvSpPr>
          <p:cNvPr id="19" name="Formă liberă: Formă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pPr rtl="0"/>
            <a:endParaRPr lang="ro-RO" noProof="0">
              <a:latin typeface="Arial" panose="020B0604020202020204" pitchFamily="34" charset="0"/>
            </a:endParaRPr>
          </a:p>
        </p:txBody>
      </p:sp>
      <p:sp>
        <p:nvSpPr>
          <p:cNvPr id="18" name="Formă liberă: Formă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pPr rtl="0"/>
            <a:endParaRPr lang="ro-RO" noProof="0">
              <a:latin typeface="Arial" panose="020B0604020202020204" pitchFamily="34" charset="0"/>
            </a:endParaRPr>
          </a:p>
        </p:txBody>
      </p:sp>
    </p:spTree>
    <p:extLst>
      <p:ext uri="{BB962C8B-B14F-4D97-AF65-F5344CB8AC3E}">
        <p14:creationId xmlns:p14="http://schemas.microsoft.com/office/powerpoint/2010/main" val="101397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a:extLst>
              <a:ext uri="{FF2B5EF4-FFF2-40B4-BE49-F238E27FC236}">
                <a16:creationId xmlns:a16="http://schemas.microsoft.com/office/drawing/2014/main" id="{A1845D3B-A7CA-4751-B979-90553EDEB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ro-RO" noProof="0"/>
              <a:t>Clic pentru editare stil titlu Coordonator</a:t>
            </a:r>
          </a:p>
        </p:txBody>
      </p:sp>
      <p:sp>
        <p:nvSpPr>
          <p:cNvPr id="3" name="Substituent text 2">
            <a:extLst>
              <a:ext uri="{FF2B5EF4-FFF2-40B4-BE49-F238E27FC236}">
                <a16:creationId xmlns:a16="http://schemas.microsoft.com/office/drawing/2014/main" id="{46A43512-71B9-49DF-A1D4-8CE3742E4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ro-RO" noProof="0"/>
              <a:t>Faceți clic pentru a edita stilurile de text coordonator</a:t>
            </a:r>
          </a:p>
          <a:p>
            <a:pPr lvl="1" rtl="0"/>
            <a:r>
              <a:rPr lang="ro-RO" noProof="0"/>
              <a:t>Al doilea nivel</a:t>
            </a:r>
          </a:p>
          <a:p>
            <a:pPr lvl="2" rtl="0"/>
            <a:r>
              <a:rPr lang="ro-RO" noProof="0"/>
              <a:t>Al treilea nivel</a:t>
            </a:r>
          </a:p>
          <a:p>
            <a:pPr lvl="3" rtl="0"/>
            <a:r>
              <a:rPr lang="ro-RO" noProof="0"/>
              <a:t>Al patrulea nivel</a:t>
            </a:r>
          </a:p>
          <a:p>
            <a:pPr lvl="4" rtl="0"/>
            <a:r>
              <a:rPr lang="ro-RO" noProof="0"/>
              <a:t>Al cincilea nivel</a:t>
            </a:r>
          </a:p>
        </p:txBody>
      </p:sp>
      <p:sp>
        <p:nvSpPr>
          <p:cNvPr id="4" name="Substituent dată 3">
            <a:extLst>
              <a:ext uri="{FF2B5EF4-FFF2-40B4-BE49-F238E27FC236}">
                <a16:creationId xmlns:a16="http://schemas.microsoft.com/office/drawing/2014/main" id="{0B83A523-550D-4EF7-B5BF-4E5BA6655BC3}"/>
              </a:ext>
            </a:extLst>
          </p:cNvPr>
          <p:cNvSpPr>
            <a:spLocks noGrp="1"/>
          </p:cNvSpPr>
          <p:nvPr>
            <p:ph type="dt" sz="half" idx="2"/>
          </p:nvPr>
        </p:nvSpPr>
        <p:spPr>
          <a:xfrm>
            <a:off x="4521925" y="5945824"/>
            <a:ext cx="2743200" cy="365125"/>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pPr rtl="0"/>
            <a:r>
              <a:rPr lang="ro-RO" noProof="0"/>
              <a:t>ZZ.LL.20XX</a:t>
            </a:r>
          </a:p>
        </p:txBody>
      </p:sp>
      <p:sp>
        <p:nvSpPr>
          <p:cNvPr id="5" name="Substituent subsol 4">
            <a:extLst>
              <a:ext uri="{FF2B5EF4-FFF2-40B4-BE49-F238E27FC236}">
                <a16:creationId xmlns:a16="http://schemas.microsoft.com/office/drawing/2014/main" id="{EC8A98FF-2C58-4968-A1DC-0EBD6961C6D7}"/>
              </a:ext>
            </a:extLst>
          </p:cNvPr>
          <p:cNvSpPr>
            <a:spLocks noGrp="1"/>
          </p:cNvSpPr>
          <p:nvPr>
            <p:ph type="ftr" sz="quarter" idx="3"/>
          </p:nvPr>
        </p:nvSpPr>
        <p:spPr>
          <a:xfrm>
            <a:off x="911225" y="5945824"/>
            <a:ext cx="2639323" cy="365125"/>
          </a:xfrm>
          <a:prstGeom prst="rect">
            <a:avLst/>
          </a:prstGeom>
        </p:spPr>
        <p:txBody>
          <a:bodyPr vert="horz" lIns="0" tIns="45720" rIns="91440" bIns="45720" rtlCol="0" anchor="ctr"/>
          <a:lstStyle>
            <a:lvl1pPr algn="l">
              <a:defRPr sz="1600" b="1">
                <a:solidFill>
                  <a:schemeClr val="bg2"/>
                </a:solidFill>
                <a:latin typeface="+mj-lt"/>
              </a:defRPr>
            </a:lvl1pPr>
          </a:lstStyle>
          <a:p>
            <a:pPr rtl="0"/>
            <a:r>
              <a:rPr lang="ro-RO" noProof="0"/>
              <a:t>ADĂUGAREA UNUI SUBSOL</a:t>
            </a:r>
          </a:p>
        </p:txBody>
      </p:sp>
      <p:sp>
        <p:nvSpPr>
          <p:cNvPr id="6" name="Substituent număr diapozitiv 5">
            <a:extLst>
              <a:ext uri="{FF2B5EF4-FFF2-40B4-BE49-F238E27FC236}">
                <a16:creationId xmlns:a16="http://schemas.microsoft.com/office/drawing/2014/main" id="{C5E93C2C-842E-4579-ABBB-7ED2CC0BA18B}"/>
              </a:ext>
            </a:extLst>
          </p:cNvPr>
          <p:cNvSpPr>
            <a:spLocks noGrp="1"/>
          </p:cNvSpPr>
          <p:nvPr>
            <p:ph type="sldNum" sz="quarter" idx="4"/>
          </p:nvPr>
        </p:nvSpPr>
        <p:spPr>
          <a:xfrm>
            <a:off x="11163743" y="5945824"/>
            <a:ext cx="642257" cy="365125"/>
          </a:xfrm>
          <a:prstGeom prst="rect">
            <a:avLst/>
          </a:prstGeom>
        </p:spPr>
        <p:txBody>
          <a:bodyPr vert="horz" lIns="91440" tIns="45720" rIns="91440" bIns="45720" rtlCol="0" anchor="ctr"/>
          <a:lstStyle>
            <a:lvl1pPr algn="ctr">
              <a:defRPr sz="1600" b="1">
                <a:solidFill>
                  <a:schemeClr val="bg1"/>
                </a:solidFill>
                <a:latin typeface="+mj-lt"/>
              </a:defRPr>
            </a:lvl1pPr>
          </a:lstStyle>
          <a:p>
            <a:pPr rtl="0"/>
            <a:fld id="{98C0CDE5-970C-4CC4-BF43-0DA127E73E82}" type="slidenum">
              <a:rPr lang="ro-RO" noProof="0" smtClean="0"/>
              <a:pPr rtl="0"/>
              <a:t>‹#›</a:t>
            </a:fld>
            <a:endParaRPr lang="ro-RO" noProof="0"/>
          </a:p>
        </p:txBody>
      </p:sp>
    </p:spTree>
    <p:extLst>
      <p:ext uri="{BB962C8B-B14F-4D97-AF65-F5344CB8AC3E}">
        <p14:creationId xmlns:p14="http://schemas.microsoft.com/office/powerpoint/2010/main" val="2828830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5" r:id="rId8"/>
    <p:sldLayoutId id="2147483657" r:id="rId9"/>
    <p:sldLayoutId id="2147483658" r:id="rId10"/>
    <p:sldLayoutId id="2147483662" r:id="rId11"/>
    <p:sldLayoutId id="2147483663" r:id="rId12"/>
    <p:sldLayoutId id="2147483664" r:id="rId13"/>
    <p:sldLayoutId id="2147483665" r:id="rId14"/>
    <p:sldLayoutId id="2147483666" r:id="rId15"/>
    <p:sldLayoutId id="2147483669" r:id="rId16"/>
    <p:sldLayoutId id="2147483670" r:id="rId17"/>
    <p:sldLayoutId id="2147483667" r:id="rId18"/>
    <p:sldLayoutId id="2147483671" r:id="rId19"/>
    <p:sldLayoutId id="2147483668" r:id="rId20"/>
    <p:sldLayoutId id="2147483660" r:id="rId21"/>
    <p:sldLayoutId id="2147483672" r:id="rId22"/>
    <p:sldLayoutId id="2147483673" r:id="rId23"/>
    <p:sldLayoutId id="2147483674" r:id="rId24"/>
    <p:sldLayoutId id="2147483675" r:id="rId25"/>
    <p:sldLayoutId id="2147483676" r:id="rId26"/>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3840" userDrawn="1">
          <p15:clr>
            <a:srgbClr val="F26B43"/>
          </p15:clr>
        </p15:guide>
        <p15:guide id="3" pos="574" userDrawn="1">
          <p15:clr>
            <a:srgbClr val="F26B43"/>
          </p15:clr>
        </p15:guide>
        <p15:guide id="4" pos="7106" userDrawn="1">
          <p15:clr>
            <a:srgbClr val="F26B43"/>
          </p15:clr>
        </p15:guide>
        <p15:guide id="5" orient="horz" pos="3748" userDrawn="1">
          <p15:clr>
            <a:srgbClr val="F26B43"/>
          </p15:clr>
        </p15:guide>
        <p15:guide id="6" pos="3250" userDrawn="1">
          <p15:clr>
            <a:srgbClr val="F26B43"/>
          </p15:clr>
        </p15:guide>
        <p15:guide id="7" pos="443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jugarijugar.com/es/tinker-kits/4619-conectores-terra-kids-starter-kit.htm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2.xml"/><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hyperlink" Target="https://onecommunityranch.org/one-community-education-infrastructure/" TargetMode="External"/><Relationship Id="rId2" Type="http://schemas.openxmlformats.org/officeDocument/2006/relationships/image" Target="../media/image14.jpg"/><Relationship Id="rId1" Type="http://schemas.openxmlformats.org/officeDocument/2006/relationships/slideLayout" Target="../slideLayouts/slideLayout3.xml"/><Relationship Id="rId4" Type="http://schemas.openxmlformats.org/officeDocument/2006/relationships/hyperlink" Target="https://creativecommons.org/licenses/by/3.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YyYsN3R1bLM"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17.sv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hyperlink" Target="https://creativecommons.org/licenses/by/3.0/" TargetMode="External"/><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hyperlink" Target="https://creativecommons.org/licenses/by-nc/3.0/" TargetMode="External"/><Relationship Id="rId5" Type="http://schemas.openxmlformats.org/officeDocument/2006/relationships/hyperlink" Target="https://crianzarespetuosayconsciente.blogspot.com/2016/08/gritas-tus-hijos-y-te-gustaria-dejar-de.html" TargetMode="External"/><Relationship Id="rId4" Type="http://schemas.openxmlformats.org/officeDocument/2006/relationships/hyperlink" Target="https://earlyyearsbc.ca/events/setting-up-ece-environments-for-success-making-math-and-science-concepts-fun/"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hyperlink" Target="https://socialsci.libretexts.org/Bookshelves/Early_Childhood_Education/Book:_Introduction_to_Curriculum_for_Early_Childhood_Education_(Paris_Beeve_and_Springer)/02:_Section_II-_Developing_Curriculum_to_Support_Childrens_Learning/04:_Developing_Curriculum_for_a_Play_Centered_Approach/4.01:_Curriculum_Models" TargetMode="External"/><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hyperlink" Target="https://creativecommons.org/licenses/by-nc-sa/3.0/"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sv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hyperlink" Target="https://creativecommons.org/licenses/by-nc-nd/3.0/" TargetMode="External"/><Relationship Id="rId4" Type="http://schemas.openxmlformats.org/officeDocument/2006/relationships/hyperlink" Target="https://www.jugarijugar.com/ca/taules-de-llum-sensorial-i-obrador-de-sorra/3097-taula-de-llum-amb-mirall-i-moble.html"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hyperlink" Target="https://www.flickr.com/photos/sonhamin/8984433595" TargetMode="External"/><Relationship Id="rId2" Type="http://schemas.openxmlformats.org/officeDocument/2006/relationships/image" Target="../media/image23.jp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25.jpg"/></Relationships>
</file>

<file path=ppt/slides/_rels/slide4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27.jpg"/></Relationships>
</file>

<file path=ppt/slides/_rels/slide4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hyperlink" Target="https://www.educred.ro/" TargetMode="External"/><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FF535A0-9A52-40AD-972C-D0F96C905295}"/>
              </a:ext>
            </a:extLst>
          </p:cNvPr>
          <p:cNvSpPr>
            <a:spLocks noGrp="1"/>
          </p:cNvSpPr>
          <p:nvPr>
            <p:ph type="ctrTitle"/>
          </p:nvPr>
        </p:nvSpPr>
        <p:spPr/>
        <p:txBody>
          <a:bodyPr rtlCol="0">
            <a:normAutofit/>
          </a:bodyPr>
          <a:lstStyle/>
          <a:p>
            <a:pPr rtl="0"/>
            <a:r>
              <a:rPr lang="ro-RO" sz="2800" dirty="0"/>
              <a:t>CONSFĂTUIRI INSPECTORI EDUCAȚIE TIMPURIE</a:t>
            </a:r>
          </a:p>
        </p:txBody>
      </p:sp>
      <p:sp>
        <p:nvSpPr>
          <p:cNvPr id="3" name="Subtitlu 2">
            <a:extLst>
              <a:ext uri="{FF2B5EF4-FFF2-40B4-BE49-F238E27FC236}">
                <a16:creationId xmlns:a16="http://schemas.microsoft.com/office/drawing/2014/main" id="{5A81143F-FBEE-4565-886D-08852310C84F}"/>
              </a:ext>
            </a:extLst>
          </p:cNvPr>
          <p:cNvSpPr>
            <a:spLocks noGrp="1"/>
          </p:cNvSpPr>
          <p:nvPr>
            <p:ph type="subTitle" idx="1"/>
          </p:nvPr>
        </p:nvSpPr>
        <p:spPr>
          <a:xfrm rot="720000">
            <a:off x="7981565" y="5054830"/>
            <a:ext cx="3897943" cy="858767"/>
          </a:xfrm>
        </p:spPr>
        <p:txBody>
          <a:bodyPr rtlCol="0">
            <a:normAutofit/>
          </a:bodyPr>
          <a:lstStyle/>
          <a:p>
            <a:pPr rtl="0"/>
            <a:r>
              <a:rPr lang="ro-RO" dirty="0"/>
              <a:t> Joc, respect și bucurie !</a:t>
            </a:r>
          </a:p>
        </p:txBody>
      </p:sp>
      <p:sp>
        <p:nvSpPr>
          <p:cNvPr id="7" name="Substituent text 6">
            <a:extLst>
              <a:ext uri="{FF2B5EF4-FFF2-40B4-BE49-F238E27FC236}">
                <a16:creationId xmlns:a16="http://schemas.microsoft.com/office/drawing/2014/main" id="{7671E014-38A6-4604-84E2-0E92500FBC52}"/>
              </a:ext>
            </a:extLst>
          </p:cNvPr>
          <p:cNvSpPr>
            <a:spLocks noGrp="1"/>
          </p:cNvSpPr>
          <p:nvPr>
            <p:ph type="body" sz="quarter" idx="16"/>
          </p:nvPr>
        </p:nvSpPr>
        <p:spPr>
          <a:xfrm rot="720000">
            <a:off x="9374138" y="452802"/>
            <a:ext cx="1802305" cy="986901"/>
          </a:xfrm>
        </p:spPr>
        <p:txBody>
          <a:bodyPr rtlCol="0">
            <a:normAutofit/>
          </a:bodyPr>
          <a:lstStyle/>
          <a:p>
            <a:pPr rtl="0"/>
            <a:r>
              <a:rPr lang="ro-RO" sz="1800" dirty="0"/>
              <a:t>BUCUREȘTI </a:t>
            </a:r>
            <a:r>
              <a:rPr lang="ro-RO" sz="2000" dirty="0"/>
              <a:t>11-13 sept.2022</a:t>
            </a:r>
          </a:p>
        </p:txBody>
      </p:sp>
      <p:pic>
        <p:nvPicPr>
          <p:cNvPr id="9" name="Substituent imagine 8">
            <a:extLst>
              <a:ext uri="{FF2B5EF4-FFF2-40B4-BE49-F238E27FC236}">
                <a16:creationId xmlns:a16="http://schemas.microsoft.com/office/drawing/2014/main" id="{F1EACC03-9DC7-4C77-9BAE-11CBF767B58D}"/>
              </a:ext>
            </a:extLst>
          </p:cNvPr>
          <p:cNvPicPr>
            <a:picLocks noGrp="1" noChangeAspect="1"/>
          </p:cNvPicPr>
          <p:nvPr>
            <p:ph type="pic" sz="quarter" idx="15"/>
          </p:nvPr>
        </p:nvPicPr>
        <p:blipFill>
          <a:blip r:embed="rId3">
            <a:extLst>
              <a:ext uri="{837473B0-CC2E-450A-ABE3-18F120FF3D39}">
                <a1611:picAttrSrcUrl xmlns:a1611="http://schemas.microsoft.com/office/drawing/2016/11/main" r:id="rId4"/>
              </a:ext>
            </a:extLst>
          </a:blip>
          <a:srcRect/>
          <a:stretch/>
        </p:blipFill>
        <p:spPr>
          <a:xfrm>
            <a:off x="108572" y="1115082"/>
            <a:ext cx="6013693" cy="5314602"/>
          </a:xfrm>
        </p:spPr>
      </p:pic>
    </p:spTree>
    <p:extLst>
      <p:ext uri="{BB962C8B-B14F-4D97-AF65-F5344CB8AC3E}">
        <p14:creationId xmlns:p14="http://schemas.microsoft.com/office/powerpoint/2010/main" val="3997746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6"/>
        <p:cNvGrpSpPr/>
        <p:nvPr/>
      </p:nvGrpSpPr>
      <p:grpSpPr>
        <a:xfrm>
          <a:off x="0" y="0"/>
          <a:ext cx="0" cy="0"/>
          <a:chOff x="0" y="0"/>
          <a:chExt cx="0" cy="0"/>
        </a:xfrm>
      </p:grpSpPr>
      <p:grpSp>
        <p:nvGrpSpPr>
          <p:cNvPr id="1497" name="Google Shape;1497;p53"/>
          <p:cNvGrpSpPr/>
          <p:nvPr/>
        </p:nvGrpSpPr>
        <p:grpSpPr>
          <a:xfrm>
            <a:off x="691148" y="1316677"/>
            <a:ext cx="11043267" cy="4750955"/>
            <a:chOff x="475831" y="887259"/>
            <a:chExt cx="8282450" cy="3563216"/>
          </a:xfrm>
        </p:grpSpPr>
        <p:sp>
          <p:nvSpPr>
            <p:cNvPr id="1498" name="Google Shape;1498;p53"/>
            <p:cNvSpPr/>
            <p:nvPr/>
          </p:nvSpPr>
          <p:spPr>
            <a:xfrm>
              <a:off x="475831" y="887259"/>
              <a:ext cx="8282450" cy="3292250"/>
            </a:xfrm>
            <a:custGeom>
              <a:avLst/>
              <a:gdLst/>
              <a:ahLst/>
              <a:cxnLst/>
              <a:rect l="l" t="t" r="r" b="b"/>
              <a:pathLst>
                <a:path w="331298" h="131690" extrusionOk="0">
                  <a:moveTo>
                    <a:pt x="16000" y="131690"/>
                  </a:moveTo>
                  <a:cubicBezTo>
                    <a:pt x="5816" y="128296"/>
                    <a:pt x="-2413" y="113614"/>
                    <a:pt x="713" y="103345"/>
                  </a:cubicBezTo>
                  <a:cubicBezTo>
                    <a:pt x="3406" y="94498"/>
                    <a:pt x="12995" y="88700"/>
                    <a:pt x="21414" y="84873"/>
                  </a:cubicBezTo>
                  <a:cubicBezTo>
                    <a:pt x="60727" y="67002"/>
                    <a:pt x="107313" y="75668"/>
                    <a:pt x="150400" y="72771"/>
                  </a:cubicBezTo>
                  <a:cubicBezTo>
                    <a:pt x="187459" y="70279"/>
                    <a:pt x="225355" y="65082"/>
                    <a:pt x="259640" y="50796"/>
                  </a:cubicBezTo>
                  <a:cubicBezTo>
                    <a:pt x="278149" y="43084"/>
                    <a:pt x="308735" y="13322"/>
                    <a:pt x="293080" y="794"/>
                  </a:cubicBezTo>
                  <a:cubicBezTo>
                    <a:pt x="290402" y="-1349"/>
                    <a:pt x="283951" y="1212"/>
                    <a:pt x="283526" y="4616"/>
                  </a:cubicBezTo>
                  <a:cubicBezTo>
                    <a:pt x="282908" y="9568"/>
                    <a:pt x="286698" y="14906"/>
                    <a:pt x="290851" y="17674"/>
                  </a:cubicBezTo>
                  <a:cubicBezTo>
                    <a:pt x="302070" y="25154"/>
                    <a:pt x="320079" y="24517"/>
                    <a:pt x="331298" y="17037"/>
                  </a:cubicBezTo>
                </a:path>
              </a:pathLst>
            </a:custGeom>
            <a:noFill/>
            <a:ln w="28575" cap="flat" cmpd="sng">
              <a:solidFill>
                <a:schemeClr val="accent6"/>
              </a:solidFill>
              <a:prstDash val="solid"/>
              <a:round/>
              <a:headEnd type="none" w="med" len="med"/>
              <a:tailEnd type="none" w="med" len="med"/>
            </a:ln>
          </p:spPr>
        </p:sp>
        <p:sp>
          <p:nvSpPr>
            <p:cNvPr id="1499" name="Google Shape;1499;p53"/>
            <p:cNvSpPr/>
            <p:nvPr/>
          </p:nvSpPr>
          <p:spPr>
            <a:xfrm>
              <a:off x="1314375" y="1265975"/>
              <a:ext cx="2069400" cy="3184500"/>
            </a:xfrm>
            <a:prstGeom prst="roundRect">
              <a:avLst>
                <a:gd name="adj" fmla="val 24703"/>
              </a:avLst>
            </a:prstGeom>
            <a:solidFill>
              <a:srgbClr val="FFFFFF"/>
            </a:solidFill>
            <a:ln>
              <a:noFill/>
            </a:ln>
          </p:spPr>
          <p:txBody>
            <a:bodyPr spcFirstLastPara="1" wrap="square" lIns="121900" tIns="121900" rIns="121900" bIns="121900" anchor="ctr" anchorCtr="0">
              <a:noAutofit/>
            </a:bodyPr>
            <a:lstStyle/>
            <a:p>
              <a:endParaRPr sz="2400"/>
            </a:p>
          </p:txBody>
        </p:sp>
        <p:sp>
          <p:nvSpPr>
            <p:cNvPr id="1500" name="Google Shape;1500;p53"/>
            <p:cNvSpPr/>
            <p:nvPr/>
          </p:nvSpPr>
          <p:spPr>
            <a:xfrm>
              <a:off x="3535038" y="1265975"/>
              <a:ext cx="2069400" cy="3184500"/>
            </a:xfrm>
            <a:prstGeom prst="roundRect">
              <a:avLst>
                <a:gd name="adj" fmla="val 24703"/>
              </a:avLst>
            </a:prstGeom>
            <a:solidFill>
              <a:srgbClr val="FFFFFF"/>
            </a:solidFill>
            <a:ln>
              <a:noFill/>
            </a:ln>
          </p:spPr>
          <p:txBody>
            <a:bodyPr spcFirstLastPara="1" wrap="square" lIns="121900" tIns="121900" rIns="121900" bIns="121900" anchor="ctr" anchorCtr="0">
              <a:noAutofit/>
            </a:bodyPr>
            <a:lstStyle/>
            <a:p>
              <a:endParaRPr sz="2400"/>
            </a:p>
          </p:txBody>
        </p:sp>
        <p:sp>
          <p:nvSpPr>
            <p:cNvPr id="1501" name="Google Shape;1501;p53"/>
            <p:cNvSpPr/>
            <p:nvPr/>
          </p:nvSpPr>
          <p:spPr>
            <a:xfrm>
              <a:off x="5755713" y="1265975"/>
              <a:ext cx="2069400" cy="3184500"/>
            </a:xfrm>
            <a:prstGeom prst="roundRect">
              <a:avLst>
                <a:gd name="adj" fmla="val 24703"/>
              </a:avLst>
            </a:prstGeom>
            <a:solidFill>
              <a:srgbClr val="FFFFFF"/>
            </a:solidFill>
            <a:ln>
              <a:noFill/>
            </a:ln>
          </p:spPr>
          <p:txBody>
            <a:bodyPr spcFirstLastPara="1" wrap="square" lIns="121900" tIns="121900" rIns="121900" bIns="121900" anchor="ctr" anchorCtr="0">
              <a:noAutofit/>
            </a:bodyPr>
            <a:lstStyle/>
            <a:p>
              <a:endParaRPr sz="2400"/>
            </a:p>
          </p:txBody>
        </p:sp>
      </p:grpSp>
      <p:sp>
        <p:nvSpPr>
          <p:cNvPr id="1502" name="Google Shape;1502;p53"/>
          <p:cNvSpPr txBox="1">
            <a:spLocks noGrp="1"/>
          </p:cNvSpPr>
          <p:nvPr>
            <p:ph type="title"/>
          </p:nvPr>
        </p:nvSpPr>
        <p:spPr>
          <a:xfrm>
            <a:off x="950967" y="413728"/>
            <a:ext cx="10290000" cy="763600"/>
          </a:xfrm>
          <a:prstGeom prst="rect">
            <a:avLst/>
          </a:prstGeom>
        </p:spPr>
        <p:txBody>
          <a:bodyPr spcFirstLastPara="1" vert="horz" wrap="square" lIns="121900" tIns="121900" rIns="121900" bIns="121900" rtlCol="0" anchor="t" anchorCtr="0">
            <a:noAutofit/>
          </a:bodyPr>
          <a:lstStyle/>
          <a:p>
            <a:pPr algn="ctr"/>
            <a:r>
              <a:rPr lang="ro-RO" sz="2800" dirty="0"/>
              <a:t>LECȚII ÎNVĂȚATE</a:t>
            </a:r>
            <a:endParaRPr sz="2800" dirty="0"/>
          </a:p>
        </p:txBody>
      </p:sp>
      <p:sp>
        <p:nvSpPr>
          <p:cNvPr id="1504" name="Google Shape;1504;p53"/>
          <p:cNvSpPr txBox="1">
            <a:spLocks noGrp="1"/>
          </p:cNvSpPr>
          <p:nvPr>
            <p:ph type="subTitle" idx="4294967295"/>
          </p:nvPr>
        </p:nvSpPr>
        <p:spPr>
          <a:xfrm>
            <a:off x="1991916" y="4357427"/>
            <a:ext cx="2488068" cy="1847137"/>
          </a:xfrm>
          <a:prstGeom prst="rect">
            <a:avLst/>
          </a:prstGeom>
        </p:spPr>
        <p:txBody>
          <a:bodyPr spcFirstLastPara="1" vert="horz" wrap="square" lIns="121900" tIns="121900" rIns="121900" bIns="121900" rtlCol="0" anchor="t" anchorCtr="0">
            <a:noAutofit/>
          </a:bodyPr>
          <a:lstStyle/>
          <a:p>
            <a:pPr marL="0" indent="0" algn="ctr">
              <a:spcBef>
                <a:spcPts val="0"/>
              </a:spcBef>
              <a:spcAft>
                <a:spcPts val="2133"/>
              </a:spcAft>
              <a:buNone/>
            </a:pPr>
            <a:r>
              <a:rPr lang="ro-RO" sz="1600" dirty="0">
                <a:solidFill>
                  <a:srgbClr val="0070C0"/>
                </a:solidFill>
                <a:latin typeface="+mn-lt"/>
                <a:ea typeface="Calibri" panose="020F0502020204030204" pitchFamily="34" charset="0"/>
                <a:cs typeface="Times New Roman" panose="02020603050405020304" pitchFamily="18" charset="0"/>
              </a:rPr>
              <a:t>P</a:t>
            </a:r>
            <a:r>
              <a:rPr lang="en-US" sz="1600" dirty="0" err="1">
                <a:solidFill>
                  <a:srgbClr val="0070C0"/>
                </a:solidFill>
                <a:latin typeface="+mn-lt"/>
                <a:ea typeface="Calibri" panose="020F0502020204030204" pitchFamily="34" charset="0"/>
                <a:cs typeface="Times New Roman" panose="02020603050405020304" pitchFamily="18" charset="0"/>
              </a:rPr>
              <a:t>reșcolarii</a:t>
            </a:r>
            <a:r>
              <a:rPr lang="en-US" sz="1600" dirty="0">
                <a:solidFill>
                  <a:srgbClr val="0070C0"/>
                </a:solidFill>
                <a:latin typeface="+mn-lt"/>
                <a:ea typeface="Calibri" panose="020F0502020204030204" pitchFamily="34" charset="0"/>
                <a:cs typeface="Times New Roman" panose="02020603050405020304" pitchFamily="18" charset="0"/>
              </a:rPr>
              <a:t> NU </a:t>
            </a:r>
            <a:r>
              <a:rPr lang="en-US" sz="1600" dirty="0" err="1">
                <a:solidFill>
                  <a:srgbClr val="0070C0"/>
                </a:solidFill>
                <a:latin typeface="+mn-lt"/>
                <a:ea typeface="Calibri" panose="020F0502020204030204" pitchFamily="34" charset="0"/>
                <a:cs typeface="Times New Roman" panose="02020603050405020304" pitchFamily="18" charset="0"/>
              </a:rPr>
              <a:t>vor</a:t>
            </a:r>
            <a:r>
              <a:rPr lang="en-US" sz="1600" dirty="0">
                <a:solidFill>
                  <a:srgbClr val="0070C0"/>
                </a:solidFill>
                <a:latin typeface="+mn-lt"/>
                <a:ea typeface="Calibri" panose="020F0502020204030204" pitchFamily="34" charset="0"/>
                <a:cs typeface="Times New Roman" panose="02020603050405020304" pitchFamily="18" charset="0"/>
              </a:rPr>
              <a:t> fi </a:t>
            </a:r>
            <a:r>
              <a:rPr lang="en-US" sz="1600" dirty="0" err="1">
                <a:solidFill>
                  <a:srgbClr val="0070C0"/>
                </a:solidFill>
                <a:latin typeface="+mn-lt"/>
                <a:ea typeface="Calibri" panose="020F0502020204030204" pitchFamily="34" charset="0"/>
                <a:cs typeface="Times New Roman" panose="02020603050405020304" pitchFamily="18" charset="0"/>
              </a:rPr>
              <a:t>expuși</a:t>
            </a:r>
            <a:r>
              <a:rPr lang="en-US" sz="1600" dirty="0">
                <a:solidFill>
                  <a:srgbClr val="0070C0"/>
                </a:solidFill>
                <a:latin typeface="+mn-lt"/>
                <a:ea typeface="Calibri" panose="020F0502020204030204" pitchFamily="34" charset="0"/>
                <a:cs typeface="Times New Roman" panose="02020603050405020304" pitchFamily="18" charset="0"/>
              </a:rPr>
              <a:t> </a:t>
            </a:r>
            <a:r>
              <a:rPr lang="en-US" sz="1600" dirty="0" err="1">
                <a:solidFill>
                  <a:srgbClr val="0070C0"/>
                </a:solidFill>
                <a:latin typeface="+mn-lt"/>
                <a:ea typeface="Calibri" panose="020F0502020204030204" pitchFamily="34" charset="0"/>
                <a:cs typeface="Times New Roman" panose="02020603050405020304" pitchFamily="18" charset="0"/>
              </a:rPr>
              <a:t>în</a:t>
            </a:r>
            <a:r>
              <a:rPr lang="en-US" sz="1600" dirty="0">
                <a:solidFill>
                  <a:srgbClr val="0070C0"/>
                </a:solidFill>
                <a:latin typeface="+mn-lt"/>
                <a:ea typeface="Calibri" panose="020F0502020204030204" pitchFamily="34" charset="0"/>
                <a:cs typeface="Times New Roman" panose="02020603050405020304" pitchFamily="18" charset="0"/>
              </a:rPr>
              <a:t> </a:t>
            </a:r>
            <a:r>
              <a:rPr lang="en-US" sz="1600" dirty="0" err="1">
                <a:solidFill>
                  <a:srgbClr val="0070C0"/>
                </a:solidFill>
                <a:latin typeface="+mn-lt"/>
                <a:ea typeface="Calibri" panose="020F0502020204030204" pitchFamily="34" charset="0"/>
                <a:cs typeface="Times New Roman" panose="02020603050405020304" pitchFamily="18" charset="0"/>
              </a:rPr>
              <a:t>mediul</a:t>
            </a:r>
            <a:r>
              <a:rPr lang="en-US" sz="1600" dirty="0">
                <a:solidFill>
                  <a:srgbClr val="0070C0"/>
                </a:solidFill>
                <a:latin typeface="+mn-lt"/>
                <a:ea typeface="Calibri" panose="020F0502020204030204" pitchFamily="34" charset="0"/>
                <a:cs typeface="Times New Roman" panose="02020603050405020304" pitchFamily="18" charset="0"/>
              </a:rPr>
              <a:t> on-line</a:t>
            </a:r>
            <a:r>
              <a:rPr lang="ro-RO" sz="1600" dirty="0">
                <a:solidFill>
                  <a:srgbClr val="0070C0"/>
                </a:solidFill>
                <a:latin typeface="+mn-lt"/>
                <a:ea typeface="Calibri" panose="020F0502020204030204" pitchFamily="34" charset="0"/>
                <a:cs typeface="Times New Roman" panose="02020603050405020304" pitchFamily="18" charset="0"/>
              </a:rPr>
              <a:t>. Ei vor comunica online</a:t>
            </a:r>
            <a:r>
              <a:rPr lang="en-US" sz="1600" dirty="0">
                <a:solidFill>
                  <a:srgbClr val="0070C0"/>
                </a:solidFill>
                <a:latin typeface="+mn-lt"/>
                <a:ea typeface="Calibri" panose="020F0502020204030204" pitchFamily="34" charset="0"/>
                <a:cs typeface="Times New Roman" panose="02020603050405020304" pitchFamily="18" charset="0"/>
              </a:rPr>
              <a:t> </a:t>
            </a:r>
            <a:r>
              <a:rPr lang="en-US" sz="1600" dirty="0" err="1">
                <a:solidFill>
                  <a:srgbClr val="0070C0"/>
                </a:solidFill>
                <a:latin typeface="+mn-lt"/>
                <a:ea typeface="Calibri" panose="020F0502020204030204" pitchFamily="34" charset="0"/>
                <a:cs typeface="Times New Roman" panose="02020603050405020304" pitchFamily="18" charset="0"/>
              </a:rPr>
              <a:t>numai</a:t>
            </a:r>
            <a:r>
              <a:rPr lang="en-US" sz="1600" dirty="0">
                <a:solidFill>
                  <a:srgbClr val="0070C0"/>
                </a:solidFill>
                <a:latin typeface="+mn-lt"/>
                <a:ea typeface="Calibri" panose="020F0502020204030204" pitchFamily="34" charset="0"/>
                <a:cs typeface="Times New Roman" panose="02020603050405020304" pitchFamily="18" charset="0"/>
              </a:rPr>
              <a:t> </a:t>
            </a:r>
            <a:r>
              <a:rPr lang="en-US" sz="1600" dirty="0" err="1">
                <a:solidFill>
                  <a:srgbClr val="0070C0"/>
                </a:solidFill>
                <a:latin typeface="+mn-lt"/>
                <a:ea typeface="Calibri" panose="020F0502020204030204" pitchFamily="34" charset="0"/>
                <a:cs typeface="Times New Roman" panose="02020603050405020304" pitchFamily="18" charset="0"/>
              </a:rPr>
              <a:t>în</a:t>
            </a:r>
            <a:r>
              <a:rPr lang="en-US" sz="1600" dirty="0">
                <a:solidFill>
                  <a:srgbClr val="0070C0"/>
                </a:solidFill>
                <a:latin typeface="+mn-lt"/>
                <a:ea typeface="Calibri" panose="020F0502020204030204" pitchFamily="34" charset="0"/>
                <a:cs typeface="Times New Roman" panose="02020603050405020304" pitchFamily="18" charset="0"/>
              </a:rPr>
              <a:t> </a:t>
            </a:r>
            <a:r>
              <a:rPr lang="en-US" sz="1600" dirty="0" err="1">
                <a:solidFill>
                  <a:srgbClr val="0070C0"/>
                </a:solidFill>
                <a:latin typeface="+mn-lt"/>
                <a:ea typeface="Calibri" panose="020F0502020204030204" pitchFamily="34" charset="0"/>
                <a:cs typeface="Times New Roman" panose="02020603050405020304" pitchFamily="18" charset="0"/>
              </a:rPr>
              <a:t>grupuri</a:t>
            </a:r>
            <a:r>
              <a:rPr lang="en-US" sz="1600" dirty="0">
                <a:solidFill>
                  <a:srgbClr val="0070C0"/>
                </a:solidFill>
                <a:latin typeface="+mn-lt"/>
                <a:ea typeface="Calibri" panose="020F0502020204030204" pitchFamily="34" charset="0"/>
                <a:cs typeface="Times New Roman" panose="02020603050405020304" pitchFamily="18" charset="0"/>
              </a:rPr>
              <a:t> </a:t>
            </a:r>
            <a:r>
              <a:rPr lang="en-US" sz="1600" dirty="0" err="1">
                <a:solidFill>
                  <a:srgbClr val="0070C0"/>
                </a:solidFill>
                <a:latin typeface="+mn-lt"/>
                <a:ea typeface="Calibri" panose="020F0502020204030204" pitchFamily="34" charset="0"/>
                <a:cs typeface="Times New Roman" panose="02020603050405020304" pitchFamily="18" charset="0"/>
              </a:rPr>
              <a:t>închise</a:t>
            </a:r>
            <a:r>
              <a:rPr lang="en-US" sz="1600" dirty="0">
                <a:solidFill>
                  <a:srgbClr val="0070C0"/>
                </a:solidFill>
                <a:latin typeface="+mn-lt"/>
                <a:ea typeface="Calibri" panose="020F0502020204030204" pitchFamily="34" charset="0"/>
                <a:cs typeface="Times New Roman" panose="02020603050405020304" pitchFamily="18" charset="0"/>
              </a:rPr>
              <a:t> </a:t>
            </a:r>
            <a:r>
              <a:rPr lang="ro-RO" sz="1600" dirty="0">
                <a:solidFill>
                  <a:srgbClr val="0070C0"/>
                </a:solidFill>
                <a:latin typeface="+mn-lt"/>
                <a:ea typeface="Calibri" panose="020F0502020204030204" pitchFamily="34" charset="0"/>
                <a:cs typeface="Times New Roman" panose="02020603050405020304" pitchFamily="18" charset="0"/>
              </a:rPr>
              <a:t>(educatoare – copil, educatoare – părinte – copil etc.)</a:t>
            </a:r>
            <a:endParaRPr sz="1600" dirty="0">
              <a:solidFill>
                <a:srgbClr val="0070C0"/>
              </a:solidFill>
              <a:latin typeface="+mn-lt"/>
            </a:endParaRPr>
          </a:p>
        </p:txBody>
      </p:sp>
      <p:sp>
        <p:nvSpPr>
          <p:cNvPr id="1507" name="Google Shape;1507;p53"/>
          <p:cNvSpPr txBox="1">
            <a:spLocks noGrp="1"/>
          </p:cNvSpPr>
          <p:nvPr>
            <p:ph type="subTitle" idx="4294967295"/>
          </p:nvPr>
        </p:nvSpPr>
        <p:spPr>
          <a:xfrm>
            <a:off x="4946784" y="4348656"/>
            <a:ext cx="2292400" cy="1579577"/>
          </a:xfrm>
          <a:prstGeom prst="rect">
            <a:avLst/>
          </a:prstGeom>
        </p:spPr>
        <p:txBody>
          <a:bodyPr spcFirstLastPara="1" vert="horz" wrap="square" lIns="121900" tIns="121900" rIns="121900" bIns="121900" rtlCol="0" anchor="t" anchorCtr="0">
            <a:noAutofit/>
          </a:bodyPr>
          <a:lstStyle/>
          <a:p>
            <a:pPr marL="0" indent="0" algn="ctr">
              <a:spcBef>
                <a:spcPts val="0"/>
              </a:spcBef>
              <a:spcAft>
                <a:spcPts val="2133"/>
              </a:spcAft>
              <a:buNone/>
            </a:pPr>
            <a:r>
              <a:rPr lang="ro-RO" sz="1600" dirty="0">
                <a:solidFill>
                  <a:srgbClr val="0070C0"/>
                </a:solidFill>
                <a:latin typeface="+mn-lt"/>
                <a:ea typeface="Calibri" panose="020F0502020204030204" pitchFamily="34" charset="0"/>
                <a:cs typeface="Times New Roman" panose="02020603050405020304" pitchFamily="18" charset="0"/>
              </a:rPr>
              <a:t>Preșcolarii </a:t>
            </a:r>
            <a:r>
              <a:rPr lang="en-US" sz="1600" dirty="0">
                <a:solidFill>
                  <a:srgbClr val="0070C0"/>
                </a:solidFill>
                <a:latin typeface="+mn-lt"/>
                <a:ea typeface="Calibri" panose="020F0502020204030204" pitchFamily="34" charset="0"/>
                <a:cs typeface="Times New Roman" panose="02020603050405020304" pitchFamily="18" charset="0"/>
              </a:rPr>
              <a:t>NU </a:t>
            </a:r>
            <a:r>
              <a:rPr lang="en-US" sz="1600" dirty="0" err="1">
                <a:solidFill>
                  <a:srgbClr val="0070C0"/>
                </a:solidFill>
                <a:latin typeface="+mn-lt"/>
                <a:ea typeface="Calibri" panose="020F0502020204030204" pitchFamily="34" charset="0"/>
                <a:cs typeface="Times New Roman" panose="02020603050405020304" pitchFamily="18" charset="0"/>
              </a:rPr>
              <a:t>vor</a:t>
            </a:r>
            <a:r>
              <a:rPr lang="en-US" sz="1600" dirty="0">
                <a:solidFill>
                  <a:srgbClr val="0070C0"/>
                </a:solidFill>
                <a:latin typeface="+mn-lt"/>
                <a:ea typeface="Calibri" panose="020F0502020204030204" pitchFamily="34" charset="0"/>
                <a:cs typeface="Times New Roman" panose="02020603050405020304" pitchFamily="18" charset="0"/>
              </a:rPr>
              <a:t> fi </a:t>
            </a:r>
            <a:r>
              <a:rPr lang="en-US" sz="1600" dirty="0" err="1">
                <a:solidFill>
                  <a:srgbClr val="0070C0"/>
                </a:solidFill>
                <a:latin typeface="+mn-lt"/>
                <a:ea typeface="Calibri" panose="020F0502020204030204" pitchFamily="34" charset="0"/>
                <a:cs typeface="Times New Roman" panose="02020603050405020304" pitchFamily="18" charset="0"/>
              </a:rPr>
              <a:t>solicitați</a:t>
            </a:r>
            <a:r>
              <a:rPr lang="en-US" sz="1600" dirty="0">
                <a:solidFill>
                  <a:srgbClr val="0070C0"/>
                </a:solidFill>
                <a:latin typeface="+mn-lt"/>
                <a:ea typeface="Calibri" panose="020F0502020204030204" pitchFamily="34" charset="0"/>
                <a:cs typeface="Times New Roman" panose="02020603050405020304" pitchFamily="18" charset="0"/>
              </a:rPr>
              <a:t> </a:t>
            </a:r>
            <a:r>
              <a:rPr lang="en-US" sz="1600" dirty="0" err="1">
                <a:solidFill>
                  <a:srgbClr val="0070C0"/>
                </a:solidFill>
                <a:latin typeface="+mn-lt"/>
                <a:ea typeface="Calibri" panose="020F0502020204030204" pitchFamily="34" charset="0"/>
                <a:cs typeface="Times New Roman" panose="02020603050405020304" pitchFamily="18" charset="0"/>
              </a:rPr>
              <a:t>să</a:t>
            </a:r>
            <a:r>
              <a:rPr lang="en-US" sz="1600" dirty="0">
                <a:solidFill>
                  <a:srgbClr val="0070C0"/>
                </a:solidFill>
                <a:latin typeface="+mn-lt"/>
                <a:ea typeface="Calibri" panose="020F0502020204030204" pitchFamily="34" charset="0"/>
                <a:cs typeface="Times New Roman" panose="02020603050405020304" pitchFamily="18" charset="0"/>
              </a:rPr>
              <a:t> </a:t>
            </a:r>
            <a:r>
              <a:rPr lang="en-US" sz="1600" dirty="0" err="1">
                <a:solidFill>
                  <a:srgbClr val="0070C0"/>
                </a:solidFill>
                <a:latin typeface="+mn-lt"/>
                <a:ea typeface="Calibri" panose="020F0502020204030204" pitchFamily="34" charset="0"/>
                <a:cs typeface="Times New Roman" panose="02020603050405020304" pitchFamily="18" charset="0"/>
              </a:rPr>
              <a:t>efectueze</a:t>
            </a:r>
            <a:r>
              <a:rPr lang="en-US" sz="1600" dirty="0">
                <a:solidFill>
                  <a:srgbClr val="0070C0"/>
                </a:solidFill>
                <a:latin typeface="+mn-lt"/>
                <a:ea typeface="Calibri" panose="020F0502020204030204" pitchFamily="34" charset="0"/>
                <a:cs typeface="Times New Roman" panose="02020603050405020304" pitchFamily="18" charset="0"/>
              </a:rPr>
              <a:t> „</a:t>
            </a:r>
            <a:r>
              <a:rPr lang="en-US" sz="1600" dirty="0" err="1">
                <a:solidFill>
                  <a:srgbClr val="0070C0"/>
                </a:solidFill>
                <a:latin typeface="+mn-lt"/>
                <a:ea typeface="Calibri" panose="020F0502020204030204" pitchFamily="34" charset="0"/>
                <a:cs typeface="Times New Roman" panose="02020603050405020304" pitchFamily="18" charset="0"/>
              </a:rPr>
              <a:t>lecții</a:t>
            </a:r>
            <a:r>
              <a:rPr lang="en-US" sz="1600" dirty="0">
                <a:solidFill>
                  <a:srgbClr val="0070C0"/>
                </a:solidFill>
                <a:latin typeface="+mn-lt"/>
                <a:ea typeface="Calibri" panose="020F0502020204030204" pitchFamily="34" charset="0"/>
                <a:cs typeface="Times New Roman" panose="02020603050405020304" pitchFamily="18" charset="0"/>
              </a:rPr>
              <a:t>” </a:t>
            </a:r>
            <a:r>
              <a:rPr lang="en-US" sz="1600" dirty="0" err="1">
                <a:solidFill>
                  <a:srgbClr val="0070C0"/>
                </a:solidFill>
                <a:latin typeface="+mn-lt"/>
                <a:ea typeface="Calibri" panose="020F0502020204030204" pitchFamily="34" charset="0"/>
                <a:cs typeface="Times New Roman" panose="02020603050405020304" pitchFamily="18" charset="0"/>
              </a:rPr>
              <a:t>în</a:t>
            </a:r>
            <a:r>
              <a:rPr lang="en-US" sz="1600" dirty="0">
                <a:solidFill>
                  <a:srgbClr val="0070C0"/>
                </a:solidFill>
                <a:latin typeface="+mn-lt"/>
                <a:ea typeface="Calibri" panose="020F0502020204030204" pitchFamily="34" charset="0"/>
                <a:cs typeface="Times New Roman" panose="02020603050405020304" pitchFamily="18" charset="0"/>
              </a:rPr>
              <a:t> </a:t>
            </a:r>
            <a:r>
              <a:rPr lang="en-US" sz="1600" dirty="0" err="1">
                <a:solidFill>
                  <a:srgbClr val="0070C0"/>
                </a:solidFill>
                <a:latin typeface="+mn-lt"/>
                <a:ea typeface="Calibri" panose="020F0502020204030204" pitchFamily="34" charset="0"/>
                <a:cs typeface="Times New Roman" panose="02020603050405020304" pitchFamily="18" charset="0"/>
              </a:rPr>
              <a:t>fața</a:t>
            </a:r>
            <a:r>
              <a:rPr lang="en-US" sz="1600" dirty="0">
                <a:solidFill>
                  <a:srgbClr val="0070C0"/>
                </a:solidFill>
                <a:latin typeface="+mn-lt"/>
                <a:ea typeface="Calibri" panose="020F0502020204030204" pitchFamily="34" charset="0"/>
                <a:cs typeface="Times New Roman" panose="02020603050405020304" pitchFamily="18" charset="0"/>
              </a:rPr>
              <a:t> </a:t>
            </a:r>
            <a:r>
              <a:rPr lang="en-US" sz="1600" dirty="0" err="1">
                <a:solidFill>
                  <a:srgbClr val="0070C0"/>
                </a:solidFill>
                <a:latin typeface="+mn-lt"/>
                <a:ea typeface="Calibri" panose="020F0502020204030204" pitchFamily="34" charset="0"/>
                <a:cs typeface="Times New Roman" panose="02020603050405020304" pitchFamily="18" charset="0"/>
              </a:rPr>
              <a:t>calculatoarelor</a:t>
            </a:r>
            <a:r>
              <a:rPr lang="en-US" sz="1600" dirty="0">
                <a:solidFill>
                  <a:srgbClr val="0070C0"/>
                </a:solidFill>
                <a:latin typeface="+mn-lt"/>
                <a:ea typeface="Calibri" panose="020F0502020204030204" pitchFamily="34" charset="0"/>
                <a:cs typeface="Times New Roman" panose="02020603050405020304" pitchFamily="18" charset="0"/>
              </a:rPr>
              <a:t>  / </a:t>
            </a:r>
            <a:r>
              <a:rPr lang="en-US" sz="1600" dirty="0" err="1">
                <a:solidFill>
                  <a:srgbClr val="0070C0"/>
                </a:solidFill>
                <a:latin typeface="+mn-lt"/>
                <a:ea typeface="Calibri" panose="020F0502020204030204" pitchFamily="34" charset="0"/>
                <a:cs typeface="Times New Roman" panose="02020603050405020304" pitchFamily="18" charset="0"/>
              </a:rPr>
              <a:t>tabletelor</a:t>
            </a:r>
            <a:r>
              <a:rPr lang="en-US" sz="1600" dirty="0">
                <a:solidFill>
                  <a:srgbClr val="0070C0"/>
                </a:solidFill>
                <a:latin typeface="+mn-lt"/>
                <a:ea typeface="Calibri" panose="020F0502020204030204" pitchFamily="34" charset="0"/>
                <a:cs typeface="Times New Roman" panose="02020603050405020304" pitchFamily="18" charset="0"/>
              </a:rPr>
              <a:t> / </a:t>
            </a:r>
            <a:r>
              <a:rPr lang="en-US" sz="1600" dirty="0" err="1">
                <a:solidFill>
                  <a:srgbClr val="0070C0"/>
                </a:solidFill>
                <a:latin typeface="+mn-lt"/>
                <a:ea typeface="Calibri" panose="020F0502020204030204" pitchFamily="34" charset="0"/>
                <a:cs typeface="Times New Roman" panose="02020603050405020304" pitchFamily="18" charset="0"/>
              </a:rPr>
              <a:t>telefoanelor</a:t>
            </a:r>
            <a:r>
              <a:rPr lang="en-US" sz="1600" dirty="0">
                <a:solidFill>
                  <a:srgbClr val="0070C0"/>
                </a:solidFill>
                <a:latin typeface="+mn-lt"/>
                <a:ea typeface="Calibri" panose="020F0502020204030204" pitchFamily="34" charset="0"/>
                <a:cs typeface="Times New Roman" panose="02020603050405020304" pitchFamily="18" charset="0"/>
              </a:rPr>
              <a:t> </a:t>
            </a:r>
            <a:endParaRPr sz="1600" dirty="0">
              <a:solidFill>
                <a:srgbClr val="0070C0"/>
              </a:solidFill>
              <a:latin typeface="+mn-lt"/>
            </a:endParaRPr>
          </a:p>
        </p:txBody>
      </p:sp>
      <p:sp>
        <p:nvSpPr>
          <p:cNvPr id="1508" name="Google Shape;1508;p53"/>
          <p:cNvSpPr txBox="1">
            <a:spLocks noGrp="1"/>
          </p:cNvSpPr>
          <p:nvPr>
            <p:ph type="subTitle" idx="4294967295"/>
          </p:nvPr>
        </p:nvSpPr>
        <p:spPr>
          <a:xfrm>
            <a:off x="7907684" y="4418039"/>
            <a:ext cx="2292400" cy="1292639"/>
          </a:xfrm>
          <a:prstGeom prst="rect">
            <a:avLst/>
          </a:prstGeom>
        </p:spPr>
        <p:txBody>
          <a:bodyPr spcFirstLastPara="1" vert="horz" wrap="square" lIns="121900" tIns="121900" rIns="121900" bIns="121900" rtlCol="0" anchor="t" anchorCtr="0">
            <a:noAutofit/>
          </a:bodyPr>
          <a:lstStyle/>
          <a:p>
            <a:pPr marL="0" indent="0" algn="ctr">
              <a:spcBef>
                <a:spcPts val="0"/>
              </a:spcBef>
              <a:spcAft>
                <a:spcPts val="2133"/>
              </a:spcAft>
              <a:buNone/>
            </a:pPr>
            <a:r>
              <a:rPr lang="ro-RO" sz="1600" dirty="0">
                <a:solidFill>
                  <a:srgbClr val="0070C0"/>
                </a:solidFill>
                <a:latin typeface="+mn-lt"/>
                <a:ea typeface="Calibri" panose="020F0502020204030204" pitchFamily="34" charset="0"/>
                <a:cs typeface="Times New Roman" panose="02020603050405020304" pitchFamily="18" charset="0"/>
              </a:rPr>
              <a:t>Preșcolarii </a:t>
            </a:r>
            <a:r>
              <a:rPr lang="en-US" sz="1600" dirty="0">
                <a:solidFill>
                  <a:srgbClr val="0070C0"/>
                </a:solidFill>
                <a:latin typeface="+mn-lt"/>
                <a:ea typeface="Calibri" panose="020F0502020204030204" pitchFamily="34" charset="0"/>
                <a:cs typeface="Times New Roman" panose="02020603050405020304" pitchFamily="18" charset="0"/>
              </a:rPr>
              <a:t>NU </a:t>
            </a:r>
            <a:r>
              <a:rPr lang="en-US" sz="1600" dirty="0" err="1">
                <a:solidFill>
                  <a:srgbClr val="0070C0"/>
                </a:solidFill>
                <a:latin typeface="+mn-lt"/>
                <a:ea typeface="Calibri" panose="020F0502020204030204" pitchFamily="34" charset="0"/>
                <a:cs typeface="Times New Roman" panose="02020603050405020304" pitchFamily="18" charset="0"/>
              </a:rPr>
              <a:t>vor</a:t>
            </a:r>
            <a:r>
              <a:rPr lang="en-US" sz="1600" dirty="0">
                <a:solidFill>
                  <a:srgbClr val="0070C0"/>
                </a:solidFill>
                <a:latin typeface="+mn-lt"/>
                <a:ea typeface="Calibri" panose="020F0502020204030204" pitchFamily="34" charset="0"/>
                <a:cs typeface="Times New Roman" panose="02020603050405020304" pitchFamily="18" charset="0"/>
              </a:rPr>
              <a:t> fi </a:t>
            </a:r>
            <a:r>
              <a:rPr lang="en-US" sz="1600" dirty="0" err="1">
                <a:solidFill>
                  <a:srgbClr val="0070C0"/>
                </a:solidFill>
                <a:latin typeface="+mn-lt"/>
                <a:ea typeface="Calibri" panose="020F0502020204030204" pitchFamily="34" charset="0"/>
                <a:cs typeface="Times New Roman" panose="02020603050405020304" pitchFamily="18" charset="0"/>
              </a:rPr>
              <a:t>verificați</a:t>
            </a:r>
            <a:r>
              <a:rPr lang="en-US" sz="1600" dirty="0">
                <a:solidFill>
                  <a:srgbClr val="0070C0"/>
                </a:solidFill>
                <a:latin typeface="+mn-lt"/>
                <a:ea typeface="Calibri" panose="020F0502020204030204" pitchFamily="34" charset="0"/>
                <a:cs typeface="Times New Roman" panose="02020603050405020304" pitchFamily="18" charset="0"/>
              </a:rPr>
              <a:t> / </a:t>
            </a:r>
            <a:r>
              <a:rPr lang="en-US" sz="1600" dirty="0" err="1">
                <a:solidFill>
                  <a:srgbClr val="0070C0"/>
                </a:solidFill>
                <a:latin typeface="+mn-lt"/>
                <a:ea typeface="Calibri" panose="020F0502020204030204" pitchFamily="34" charset="0"/>
                <a:cs typeface="Times New Roman" panose="02020603050405020304" pitchFamily="18" charset="0"/>
              </a:rPr>
              <a:t>ascultați</a:t>
            </a:r>
            <a:r>
              <a:rPr lang="en-US" sz="1600" dirty="0">
                <a:solidFill>
                  <a:srgbClr val="0070C0"/>
                </a:solidFill>
                <a:latin typeface="+mn-lt"/>
                <a:ea typeface="Calibri" panose="020F0502020204030204" pitchFamily="34" charset="0"/>
                <a:cs typeface="Times New Roman" panose="02020603050405020304" pitchFamily="18" charset="0"/>
              </a:rPr>
              <a:t> </a:t>
            </a:r>
            <a:r>
              <a:rPr lang="en-US" sz="1600" dirty="0" err="1">
                <a:solidFill>
                  <a:srgbClr val="0070C0"/>
                </a:solidFill>
                <a:latin typeface="+mn-lt"/>
                <a:ea typeface="Calibri" panose="020F0502020204030204" pitchFamily="34" charset="0"/>
                <a:cs typeface="Times New Roman" panose="02020603050405020304" pitchFamily="18" charset="0"/>
              </a:rPr>
              <a:t>în</a:t>
            </a:r>
            <a:r>
              <a:rPr lang="en-US" sz="1600" dirty="0">
                <a:solidFill>
                  <a:srgbClr val="0070C0"/>
                </a:solidFill>
                <a:latin typeface="+mn-lt"/>
                <a:ea typeface="Calibri" panose="020F0502020204030204" pitchFamily="34" charset="0"/>
                <a:cs typeface="Times New Roman" panose="02020603050405020304" pitchFamily="18" charset="0"/>
              </a:rPr>
              <a:t> </a:t>
            </a:r>
            <a:r>
              <a:rPr lang="en-US" sz="1600" dirty="0" err="1">
                <a:solidFill>
                  <a:srgbClr val="0070C0"/>
                </a:solidFill>
                <a:latin typeface="+mn-lt"/>
                <a:ea typeface="Calibri" panose="020F0502020204030204" pitchFamily="34" charset="0"/>
                <a:cs typeface="Times New Roman" panose="02020603050405020304" pitchFamily="18" charset="0"/>
              </a:rPr>
              <a:t>fața</a:t>
            </a:r>
            <a:r>
              <a:rPr lang="en-US" sz="1600" dirty="0">
                <a:solidFill>
                  <a:srgbClr val="0070C0"/>
                </a:solidFill>
                <a:latin typeface="+mn-lt"/>
                <a:ea typeface="Calibri" panose="020F0502020204030204" pitchFamily="34" charset="0"/>
                <a:cs typeface="Times New Roman" panose="02020603050405020304" pitchFamily="18" charset="0"/>
              </a:rPr>
              <a:t> </a:t>
            </a:r>
            <a:r>
              <a:rPr lang="en-US" sz="1600" dirty="0" err="1">
                <a:solidFill>
                  <a:srgbClr val="0070C0"/>
                </a:solidFill>
                <a:latin typeface="+mn-lt"/>
                <a:ea typeface="Calibri" panose="020F0502020204030204" pitchFamily="34" charset="0"/>
                <a:cs typeface="Times New Roman" panose="02020603050405020304" pitchFamily="18" charset="0"/>
              </a:rPr>
              <a:t>camerelor</a:t>
            </a:r>
            <a:r>
              <a:rPr lang="en-US" sz="1600" dirty="0">
                <a:solidFill>
                  <a:srgbClr val="0070C0"/>
                </a:solidFill>
                <a:latin typeface="+mn-lt"/>
                <a:ea typeface="Calibri" panose="020F0502020204030204" pitchFamily="34" charset="0"/>
                <a:cs typeface="Times New Roman" panose="02020603050405020304" pitchFamily="18" charset="0"/>
              </a:rPr>
              <a:t> de </a:t>
            </a:r>
            <a:r>
              <a:rPr lang="en-US" sz="1600" dirty="0" err="1">
                <a:solidFill>
                  <a:srgbClr val="0070C0"/>
                </a:solidFill>
                <a:latin typeface="+mn-lt"/>
                <a:ea typeface="Calibri" panose="020F0502020204030204" pitchFamily="34" charset="0"/>
                <a:cs typeface="Times New Roman" panose="02020603050405020304" pitchFamily="18" charset="0"/>
              </a:rPr>
              <a:t>către</a:t>
            </a:r>
            <a:r>
              <a:rPr lang="en-US" sz="1600" dirty="0">
                <a:solidFill>
                  <a:srgbClr val="0070C0"/>
                </a:solidFill>
                <a:latin typeface="+mn-lt"/>
                <a:ea typeface="Calibri" panose="020F0502020204030204" pitchFamily="34" charset="0"/>
                <a:cs typeface="Times New Roman" panose="02020603050405020304" pitchFamily="18" charset="0"/>
              </a:rPr>
              <a:t> </a:t>
            </a:r>
            <a:r>
              <a:rPr lang="en-US" sz="1600" dirty="0" err="1">
                <a:solidFill>
                  <a:srgbClr val="0070C0"/>
                </a:solidFill>
                <a:latin typeface="+mn-lt"/>
                <a:ea typeface="Calibri" panose="020F0502020204030204" pitchFamily="34" charset="0"/>
                <a:cs typeface="Times New Roman" panose="02020603050405020304" pitchFamily="18" charset="0"/>
              </a:rPr>
              <a:t>cadrul</a:t>
            </a:r>
            <a:r>
              <a:rPr lang="en-US" sz="1600" dirty="0">
                <a:solidFill>
                  <a:srgbClr val="0070C0"/>
                </a:solidFill>
                <a:latin typeface="+mn-lt"/>
                <a:ea typeface="Calibri" panose="020F0502020204030204" pitchFamily="34" charset="0"/>
                <a:cs typeface="Times New Roman" panose="02020603050405020304" pitchFamily="18" charset="0"/>
              </a:rPr>
              <a:t> didactic</a:t>
            </a:r>
            <a:endParaRPr sz="1600" dirty="0">
              <a:solidFill>
                <a:srgbClr val="0070C0"/>
              </a:solidFill>
              <a:latin typeface="+mn-lt"/>
            </a:endParaRPr>
          </a:p>
        </p:txBody>
      </p:sp>
      <p:pic>
        <p:nvPicPr>
          <p:cNvPr id="1509" name="Google Shape;1509;p53"/>
          <p:cNvPicPr preferRelativeResize="0"/>
          <p:nvPr/>
        </p:nvPicPr>
        <p:blipFill rotWithShape="1">
          <a:blip r:embed="rId3">
            <a:alphaModFix/>
          </a:blip>
          <a:srcRect r="33199"/>
          <a:stretch/>
        </p:blipFill>
        <p:spPr>
          <a:xfrm>
            <a:off x="2114100" y="2183255"/>
            <a:ext cx="2036000" cy="2034400"/>
          </a:xfrm>
          <a:prstGeom prst="ellipse">
            <a:avLst/>
          </a:prstGeom>
          <a:noFill/>
          <a:ln>
            <a:noFill/>
          </a:ln>
        </p:spPr>
      </p:pic>
      <p:pic>
        <p:nvPicPr>
          <p:cNvPr id="1510" name="Google Shape;1510;p53"/>
          <p:cNvPicPr preferRelativeResize="0"/>
          <p:nvPr/>
        </p:nvPicPr>
        <p:blipFill rotWithShape="1">
          <a:blip r:embed="rId4">
            <a:alphaModFix/>
          </a:blip>
          <a:srcRect l="19853" r="23934"/>
          <a:stretch/>
        </p:blipFill>
        <p:spPr>
          <a:xfrm>
            <a:off x="5074984" y="2181444"/>
            <a:ext cx="2036000" cy="2038000"/>
          </a:xfrm>
          <a:prstGeom prst="ellipse">
            <a:avLst/>
          </a:prstGeom>
          <a:noFill/>
          <a:ln>
            <a:noFill/>
          </a:ln>
        </p:spPr>
      </p:pic>
      <p:pic>
        <p:nvPicPr>
          <p:cNvPr id="1511" name="Google Shape;1511;p53"/>
          <p:cNvPicPr preferRelativeResize="0"/>
          <p:nvPr/>
        </p:nvPicPr>
        <p:blipFill>
          <a:blip r:embed="rId5">
            <a:alphaModFix/>
          </a:blip>
          <a:stretch>
            <a:fillRect/>
          </a:stretch>
        </p:blipFill>
        <p:spPr>
          <a:xfrm>
            <a:off x="8035884" y="2182439"/>
            <a:ext cx="2036000" cy="2036000"/>
          </a:xfrm>
          <a:prstGeom prst="ellipse">
            <a:avLst/>
          </a:prstGeom>
          <a:noFill/>
          <a:ln>
            <a:noFill/>
          </a:ln>
        </p:spPr>
      </p:pic>
      <p:sp>
        <p:nvSpPr>
          <p:cNvPr id="1512" name="Google Shape;1512;p53"/>
          <p:cNvSpPr/>
          <p:nvPr/>
        </p:nvSpPr>
        <p:spPr>
          <a:xfrm>
            <a:off x="2089179" y="2197618"/>
            <a:ext cx="2085843" cy="1975113"/>
          </a:xfrm>
          <a:custGeom>
            <a:avLst/>
            <a:gdLst/>
            <a:ahLst/>
            <a:cxnLst/>
            <a:rect l="l" t="t" r="r" b="b"/>
            <a:pathLst>
              <a:path w="59658" h="56491" extrusionOk="0">
                <a:moveTo>
                  <a:pt x="42132" y="2109"/>
                </a:moveTo>
                <a:cubicBezTo>
                  <a:pt x="29986" y="-2751"/>
                  <a:pt x="10968" y="1086"/>
                  <a:pt x="4233" y="12301"/>
                </a:cubicBezTo>
                <a:cubicBezTo>
                  <a:pt x="-2255" y="23105"/>
                  <a:pt x="-1467" y="42008"/>
                  <a:pt x="8373" y="49882"/>
                </a:cubicBezTo>
                <a:cubicBezTo>
                  <a:pt x="20337" y="59457"/>
                  <a:pt x="44659" y="58661"/>
                  <a:pt x="54234" y="46697"/>
                </a:cubicBezTo>
                <a:cubicBezTo>
                  <a:pt x="60354" y="39049"/>
                  <a:pt x="61503" y="25797"/>
                  <a:pt x="56464" y="17397"/>
                </a:cubicBezTo>
                <a:cubicBezTo>
                  <a:pt x="53065" y="11731"/>
                  <a:pt x="47631" y="7366"/>
                  <a:pt x="42132" y="3702"/>
                </a:cubicBezTo>
              </a:path>
            </a:pathLst>
          </a:custGeom>
          <a:noFill/>
          <a:ln w="28575" cap="flat" cmpd="sng">
            <a:solidFill>
              <a:schemeClr val="accent1"/>
            </a:solidFill>
            <a:prstDash val="solid"/>
            <a:round/>
            <a:headEnd type="none" w="med" len="med"/>
            <a:tailEnd type="none" w="med" len="med"/>
          </a:ln>
        </p:spPr>
      </p:sp>
      <p:sp>
        <p:nvSpPr>
          <p:cNvPr id="1513" name="Google Shape;1513;p53"/>
          <p:cNvSpPr/>
          <p:nvPr/>
        </p:nvSpPr>
        <p:spPr>
          <a:xfrm>
            <a:off x="5100418" y="2229394"/>
            <a:ext cx="1985133" cy="1919733"/>
          </a:xfrm>
          <a:custGeom>
            <a:avLst/>
            <a:gdLst/>
            <a:ahLst/>
            <a:cxnLst/>
            <a:rect l="l" t="t" r="r" b="b"/>
            <a:pathLst>
              <a:path w="59554" h="57592" extrusionOk="0">
                <a:moveTo>
                  <a:pt x="46364" y="4449"/>
                </a:moveTo>
                <a:cubicBezTo>
                  <a:pt x="45612" y="1447"/>
                  <a:pt x="40768" y="1697"/>
                  <a:pt x="37765" y="946"/>
                </a:cubicBezTo>
                <a:cubicBezTo>
                  <a:pt x="27169" y="-1703"/>
                  <a:pt x="13059" y="1336"/>
                  <a:pt x="6235" y="9864"/>
                </a:cubicBezTo>
                <a:cubicBezTo>
                  <a:pt x="-2129" y="20316"/>
                  <a:pt x="-2453" y="41418"/>
                  <a:pt x="7827" y="49992"/>
                </a:cubicBezTo>
                <a:cubicBezTo>
                  <a:pt x="20078" y="60210"/>
                  <a:pt x="47394" y="60806"/>
                  <a:pt x="55600" y="47126"/>
                </a:cubicBezTo>
                <a:cubicBezTo>
                  <a:pt x="63076" y="34663"/>
                  <a:pt x="59681" y="10948"/>
                  <a:pt x="46682" y="4449"/>
                </a:cubicBezTo>
              </a:path>
            </a:pathLst>
          </a:custGeom>
          <a:noFill/>
          <a:ln w="28575" cap="flat" cmpd="sng">
            <a:solidFill>
              <a:schemeClr val="accent3"/>
            </a:solidFill>
            <a:prstDash val="solid"/>
            <a:round/>
            <a:headEnd type="none" w="med" len="med"/>
            <a:tailEnd type="none" w="med" len="med"/>
          </a:ln>
        </p:spPr>
      </p:sp>
      <p:sp>
        <p:nvSpPr>
          <p:cNvPr id="1514" name="Google Shape;1514;p53"/>
          <p:cNvSpPr/>
          <p:nvPr/>
        </p:nvSpPr>
        <p:spPr>
          <a:xfrm>
            <a:off x="8052218" y="2206685"/>
            <a:ext cx="2003333" cy="1996600"/>
          </a:xfrm>
          <a:custGeom>
            <a:avLst/>
            <a:gdLst/>
            <a:ahLst/>
            <a:cxnLst/>
            <a:rect l="l" t="t" r="r" b="b"/>
            <a:pathLst>
              <a:path w="60100" h="59898" extrusionOk="0">
                <a:moveTo>
                  <a:pt x="38845" y="990"/>
                </a:moveTo>
                <a:cubicBezTo>
                  <a:pt x="26498" y="-2092"/>
                  <a:pt x="8550" y="2348"/>
                  <a:pt x="2857" y="13729"/>
                </a:cubicBezTo>
                <a:cubicBezTo>
                  <a:pt x="-3629" y="26695"/>
                  <a:pt x="1575" y="48305"/>
                  <a:pt x="14004" y="55769"/>
                </a:cubicBezTo>
                <a:cubicBezTo>
                  <a:pt x="25735" y="62813"/>
                  <a:pt x="48334" y="61003"/>
                  <a:pt x="54451" y="48763"/>
                </a:cubicBezTo>
                <a:cubicBezTo>
                  <a:pt x="59689" y="38282"/>
                  <a:pt x="62559" y="24208"/>
                  <a:pt x="57317" y="13729"/>
                </a:cubicBezTo>
                <a:cubicBezTo>
                  <a:pt x="53984" y="7066"/>
                  <a:pt x="45593" y="3987"/>
                  <a:pt x="38527" y="1627"/>
                </a:cubicBezTo>
              </a:path>
            </a:pathLst>
          </a:custGeom>
          <a:noFill/>
          <a:ln w="28575" cap="flat" cmpd="sng">
            <a:solidFill>
              <a:schemeClr val="accent2"/>
            </a:solidFill>
            <a:prstDash val="solid"/>
            <a:round/>
            <a:headEnd type="none" w="med" len="med"/>
            <a:tailEnd type="none" w="med" len="med"/>
          </a:ln>
        </p:spPr>
      </p:sp>
      <p:grpSp>
        <p:nvGrpSpPr>
          <p:cNvPr id="1515" name="Google Shape;1515;p53"/>
          <p:cNvGrpSpPr/>
          <p:nvPr/>
        </p:nvGrpSpPr>
        <p:grpSpPr>
          <a:xfrm>
            <a:off x="1587067" y="1247067"/>
            <a:ext cx="1174767" cy="886500"/>
            <a:chOff x="258750" y="1492850"/>
            <a:chExt cx="881075" cy="664875"/>
          </a:xfrm>
        </p:grpSpPr>
        <p:sp>
          <p:nvSpPr>
            <p:cNvPr id="1516" name="Google Shape;1516;p53"/>
            <p:cNvSpPr/>
            <p:nvPr/>
          </p:nvSpPr>
          <p:spPr>
            <a:xfrm>
              <a:off x="258750" y="1492850"/>
              <a:ext cx="881075" cy="664875"/>
            </a:xfrm>
            <a:custGeom>
              <a:avLst/>
              <a:gdLst/>
              <a:ahLst/>
              <a:cxnLst/>
              <a:rect l="l" t="t" r="r" b="b"/>
              <a:pathLst>
                <a:path w="35243" h="26595" extrusionOk="0">
                  <a:moveTo>
                    <a:pt x="20725" y="471"/>
                  </a:moveTo>
                  <a:cubicBezTo>
                    <a:pt x="21379" y="471"/>
                    <a:pt x="22031" y="501"/>
                    <a:pt x="22677" y="563"/>
                  </a:cubicBezTo>
                  <a:cubicBezTo>
                    <a:pt x="25199" y="786"/>
                    <a:pt x="27699" y="1567"/>
                    <a:pt x="29752" y="3063"/>
                  </a:cubicBezTo>
                  <a:cubicBezTo>
                    <a:pt x="31917" y="4625"/>
                    <a:pt x="33390" y="6924"/>
                    <a:pt x="34082" y="9491"/>
                  </a:cubicBezTo>
                  <a:cubicBezTo>
                    <a:pt x="34908" y="12548"/>
                    <a:pt x="34662" y="16543"/>
                    <a:pt x="31761" y="18440"/>
                  </a:cubicBezTo>
                  <a:cubicBezTo>
                    <a:pt x="30731" y="19122"/>
                    <a:pt x="29540" y="19408"/>
                    <a:pt x="28336" y="19408"/>
                  </a:cubicBezTo>
                  <a:cubicBezTo>
                    <a:pt x="27688" y="19408"/>
                    <a:pt x="27037" y="19325"/>
                    <a:pt x="26404" y="19177"/>
                  </a:cubicBezTo>
                  <a:cubicBezTo>
                    <a:pt x="24858" y="18825"/>
                    <a:pt x="23277" y="18129"/>
                    <a:pt x="21662" y="18129"/>
                  </a:cubicBezTo>
                  <a:cubicBezTo>
                    <a:pt x="21435" y="18129"/>
                    <a:pt x="21208" y="18142"/>
                    <a:pt x="20981" y="18173"/>
                  </a:cubicBezTo>
                  <a:cubicBezTo>
                    <a:pt x="20124" y="18282"/>
                    <a:pt x="19397" y="18695"/>
                    <a:pt x="18778" y="19283"/>
                  </a:cubicBezTo>
                  <a:lnTo>
                    <a:pt x="18778" y="19283"/>
                  </a:lnTo>
                  <a:cubicBezTo>
                    <a:pt x="18768" y="19291"/>
                    <a:pt x="18758" y="19300"/>
                    <a:pt x="18749" y="19311"/>
                  </a:cubicBezTo>
                  <a:cubicBezTo>
                    <a:pt x="18749" y="19311"/>
                    <a:pt x="18749" y="19311"/>
                    <a:pt x="18749" y="19311"/>
                  </a:cubicBezTo>
                  <a:lnTo>
                    <a:pt x="18749" y="19311"/>
                  </a:lnTo>
                  <a:cubicBezTo>
                    <a:pt x="18735" y="19323"/>
                    <a:pt x="18724" y="19335"/>
                    <a:pt x="18715" y="19348"/>
                  </a:cubicBezTo>
                  <a:lnTo>
                    <a:pt x="18715" y="19348"/>
                  </a:lnTo>
                  <a:cubicBezTo>
                    <a:pt x="16535" y="21723"/>
                    <a:pt x="14002" y="24005"/>
                    <a:pt x="11049" y="25315"/>
                  </a:cubicBezTo>
                  <a:cubicBezTo>
                    <a:pt x="9955" y="25795"/>
                    <a:pt x="8751" y="26140"/>
                    <a:pt x="7555" y="26140"/>
                  </a:cubicBezTo>
                  <a:cubicBezTo>
                    <a:pt x="7140" y="26140"/>
                    <a:pt x="6726" y="26099"/>
                    <a:pt x="6317" y="26007"/>
                  </a:cubicBezTo>
                  <a:cubicBezTo>
                    <a:pt x="4599" y="25605"/>
                    <a:pt x="3192" y="24333"/>
                    <a:pt x="2344" y="22815"/>
                  </a:cubicBezTo>
                  <a:cubicBezTo>
                    <a:pt x="470" y="19534"/>
                    <a:pt x="849" y="15249"/>
                    <a:pt x="2054" y="11812"/>
                  </a:cubicBezTo>
                  <a:cubicBezTo>
                    <a:pt x="2590" y="10249"/>
                    <a:pt x="3349" y="8799"/>
                    <a:pt x="4420" y="7549"/>
                  </a:cubicBezTo>
                  <a:cubicBezTo>
                    <a:pt x="5268" y="6544"/>
                    <a:pt x="6228" y="5674"/>
                    <a:pt x="7277" y="4893"/>
                  </a:cubicBezTo>
                  <a:cubicBezTo>
                    <a:pt x="11084" y="2086"/>
                    <a:pt x="15962" y="471"/>
                    <a:pt x="20725" y="471"/>
                  </a:cubicBezTo>
                  <a:close/>
                  <a:moveTo>
                    <a:pt x="20698" y="0"/>
                  </a:moveTo>
                  <a:cubicBezTo>
                    <a:pt x="16279" y="0"/>
                    <a:pt x="11786" y="1401"/>
                    <a:pt x="8125" y="3755"/>
                  </a:cubicBezTo>
                  <a:cubicBezTo>
                    <a:pt x="5737" y="5295"/>
                    <a:pt x="3616" y="7281"/>
                    <a:pt x="2367" y="9848"/>
                  </a:cubicBezTo>
                  <a:cubicBezTo>
                    <a:pt x="693" y="13240"/>
                    <a:pt x="1" y="17503"/>
                    <a:pt x="1139" y="21163"/>
                  </a:cubicBezTo>
                  <a:cubicBezTo>
                    <a:pt x="1675" y="22927"/>
                    <a:pt x="2701" y="24534"/>
                    <a:pt x="4241" y="25583"/>
                  </a:cubicBezTo>
                  <a:cubicBezTo>
                    <a:pt x="5250" y="26278"/>
                    <a:pt x="6422" y="26594"/>
                    <a:pt x="7619" y="26594"/>
                  </a:cubicBezTo>
                  <a:cubicBezTo>
                    <a:pt x="7958" y="26594"/>
                    <a:pt x="8298" y="26569"/>
                    <a:pt x="8638" y="26520"/>
                  </a:cubicBezTo>
                  <a:cubicBezTo>
                    <a:pt x="12053" y="26029"/>
                    <a:pt x="15088" y="23596"/>
                    <a:pt x="17499" y="21253"/>
                  </a:cubicBezTo>
                  <a:cubicBezTo>
                    <a:pt x="18035" y="20739"/>
                    <a:pt x="18570" y="20204"/>
                    <a:pt x="19061" y="19646"/>
                  </a:cubicBezTo>
                  <a:cubicBezTo>
                    <a:pt x="19856" y="18883"/>
                    <a:pt x="20762" y="18624"/>
                    <a:pt x="21706" y="18624"/>
                  </a:cubicBezTo>
                  <a:cubicBezTo>
                    <a:pt x="22778" y="18624"/>
                    <a:pt x="23897" y="18958"/>
                    <a:pt x="24953" y="19266"/>
                  </a:cubicBezTo>
                  <a:cubicBezTo>
                    <a:pt x="26102" y="19608"/>
                    <a:pt x="27258" y="19866"/>
                    <a:pt x="28418" y="19866"/>
                  </a:cubicBezTo>
                  <a:cubicBezTo>
                    <a:pt x="29152" y="19866"/>
                    <a:pt x="29887" y="19763"/>
                    <a:pt x="30622" y="19512"/>
                  </a:cubicBezTo>
                  <a:cubicBezTo>
                    <a:pt x="33948" y="18373"/>
                    <a:pt x="35242" y="14802"/>
                    <a:pt x="34930" y="11522"/>
                  </a:cubicBezTo>
                  <a:cubicBezTo>
                    <a:pt x="34662" y="8665"/>
                    <a:pt x="33412" y="5808"/>
                    <a:pt x="31337" y="3777"/>
                  </a:cubicBezTo>
                  <a:cubicBezTo>
                    <a:pt x="29440" y="1924"/>
                    <a:pt x="26962" y="808"/>
                    <a:pt x="24373" y="340"/>
                  </a:cubicBezTo>
                  <a:cubicBezTo>
                    <a:pt x="23167" y="110"/>
                    <a:pt x="21935" y="0"/>
                    <a:pt x="20698"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17" name="Google Shape;1517;p53"/>
            <p:cNvSpPr/>
            <p:nvPr/>
          </p:nvSpPr>
          <p:spPr>
            <a:xfrm>
              <a:off x="499800" y="1930250"/>
              <a:ext cx="115525" cy="107150"/>
            </a:xfrm>
            <a:custGeom>
              <a:avLst/>
              <a:gdLst/>
              <a:ahLst/>
              <a:cxnLst/>
              <a:rect l="l" t="t" r="r" b="b"/>
              <a:pathLst>
                <a:path w="4621" h="4286" extrusionOk="0">
                  <a:moveTo>
                    <a:pt x="3078" y="469"/>
                  </a:moveTo>
                  <a:cubicBezTo>
                    <a:pt x="3357" y="469"/>
                    <a:pt x="3646" y="515"/>
                    <a:pt x="3862" y="677"/>
                  </a:cubicBezTo>
                  <a:cubicBezTo>
                    <a:pt x="4040" y="811"/>
                    <a:pt x="4130" y="1034"/>
                    <a:pt x="4130" y="1257"/>
                  </a:cubicBezTo>
                  <a:cubicBezTo>
                    <a:pt x="4152" y="1837"/>
                    <a:pt x="3817" y="2462"/>
                    <a:pt x="3415" y="2909"/>
                  </a:cubicBezTo>
                  <a:cubicBezTo>
                    <a:pt x="3148" y="3221"/>
                    <a:pt x="2835" y="3444"/>
                    <a:pt x="2456" y="3623"/>
                  </a:cubicBezTo>
                  <a:cubicBezTo>
                    <a:pt x="2226" y="3744"/>
                    <a:pt x="1955" y="3825"/>
                    <a:pt x="1688" y="3825"/>
                  </a:cubicBezTo>
                  <a:cubicBezTo>
                    <a:pt x="1514" y="3825"/>
                    <a:pt x="1342" y="3791"/>
                    <a:pt x="1184" y="3712"/>
                  </a:cubicBezTo>
                  <a:cubicBezTo>
                    <a:pt x="849" y="3556"/>
                    <a:pt x="626" y="3199"/>
                    <a:pt x="536" y="2842"/>
                  </a:cubicBezTo>
                  <a:cubicBezTo>
                    <a:pt x="447" y="2507"/>
                    <a:pt x="581" y="2172"/>
                    <a:pt x="782" y="1882"/>
                  </a:cubicBezTo>
                  <a:cubicBezTo>
                    <a:pt x="1050" y="1502"/>
                    <a:pt x="1429" y="1212"/>
                    <a:pt x="1831" y="967"/>
                  </a:cubicBezTo>
                  <a:cubicBezTo>
                    <a:pt x="2166" y="744"/>
                    <a:pt x="2545" y="565"/>
                    <a:pt x="2947" y="476"/>
                  </a:cubicBezTo>
                  <a:cubicBezTo>
                    <a:pt x="2951" y="474"/>
                    <a:pt x="2956" y="473"/>
                    <a:pt x="2960" y="471"/>
                  </a:cubicBezTo>
                  <a:lnTo>
                    <a:pt x="2960" y="471"/>
                  </a:lnTo>
                  <a:cubicBezTo>
                    <a:pt x="2999" y="470"/>
                    <a:pt x="3038" y="469"/>
                    <a:pt x="3078" y="469"/>
                  </a:cubicBezTo>
                  <a:close/>
                  <a:moveTo>
                    <a:pt x="2871" y="0"/>
                  </a:moveTo>
                  <a:cubicBezTo>
                    <a:pt x="2852" y="0"/>
                    <a:pt x="2833" y="2"/>
                    <a:pt x="2813" y="7"/>
                  </a:cubicBezTo>
                  <a:cubicBezTo>
                    <a:pt x="2411" y="119"/>
                    <a:pt x="2009" y="320"/>
                    <a:pt x="1630" y="543"/>
                  </a:cubicBezTo>
                  <a:cubicBezTo>
                    <a:pt x="1228" y="788"/>
                    <a:pt x="804" y="1101"/>
                    <a:pt x="492" y="1480"/>
                  </a:cubicBezTo>
                  <a:cubicBezTo>
                    <a:pt x="224" y="1837"/>
                    <a:pt x="1" y="2261"/>
                    <a:pt x="45" y="2730"/>
                  </a:cubicBezTo>
                  <a:cubicBezTo>
                    <a:pt x="90" y="3199"/>
                    <a:pt x="335" y="3667"/>
                    <a:pt x="715" y="3958"/>
                  </a:cubicBezTo>
                  <a:cubicBezTo>
                    <a:pt x="1006" y="4189"/>
                    <a:pt x="1338" y="4286"/>
                    <a:pt x="1677" y="4286"/>
                  </a:cubicBezTo>
                  <a:cubicBezTo>
                    <a:pt x="2352" y="4286"/>
                    <a:pt x="3059" y="3904"/>
                    <a:pt x="3549" y="3444"/>
                  </a:cubicBezTo>
                  <a:cubicBezTo>
                    <a:pt x="4085" y="2931"/>
                    <a:pt x="4531" y="2172"/>
                    <a:pt x="4598" y="1413"/>
                  </a:cubicBezTo>
                  <a:cubicBezTo>
                    <a:pt x="4621" y="1034"/>
                    <a:pt x="4509" y="654"/>
                    <a:pt x="4241" y="386"/>
                  </a:cubicBezTo>
                  <a:cubicBezTo>
                    <a:pt x="3924" y="89"/>
                    <a:pt x="3467" y="3"/>
                    <a:pt x="3040" y="3"/>
                  </a:cubicBezTo>
                  <a:cubicBezTo>
                    <a:pt x="2999" y="3"/>
                    <a:pt x="2959" y="4"/>
                    <a:pt x="2919" y="5"/>
                  </a:cubicBezTo>
                  <a:lnTo>
                    <a:pt x="2919" y="5"/>
                  </a:lnTo>
                  <a:cubicBezTo>
                    <a:pt x="2904" y="2"/>
                    <a:pt x="2888" y="0"/>
                    <a:pt x="287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18" name="Google Shape;1518;p53"/>
            <p:cNvSpPr/>
            <p:nvPr/>
          </p:nvSpPr>
          <p:spPr>
            <a:xfrm>
              <a:off x="335750" y="1729075"/>
              <a:ext cx="232700" cy="161200"/>
            </a:xfrm>
            <a:custGeom>
              <a:avLst/>
              <a:gdLst/>
              <a:ahLst/>
              <a:cxnLst/>
              <a:rect l="l" t="t" r="r" b="b"/>
              <a:pathLst>
                <a:path w="9308" h="6448" extrusionOk="0">
                  <a:moveTo>
                    <a:pt x="3350" y="0"/>
                  </a:moveTo>
                  <a:cubicBezTo>
                    <a:pt x="3071" y="0"/>
                    <a:pt x="2815" y="150"/>
                    <a:pt x="2679" y="533"/>
                  </a:cubicBezTo>
                  <a:cubicBezTo>
                    <a:pt x="2434" y="1113"/>
                    <a:pt x="3170" y="2273"/>
                    <a:pt x="1987" y="2474"/>
                  </a:cubicBezTo>
                  <a:cubicBezTo>
                    <a:pt x="1295" y="2608"/>
                    <a:pt x="1" y="3255"/>
                    <a:pt x="536" y="4215"/>
                  </a:cubicBezTo>
                  <a:cubicBezTo>
                    <a:pt x="718" y="4507"/>
                    <a:pt x="917" y="4595"/>
                    <a:pt x="1133" y="4595"/>
                  </a:cubicBezTo>
                  <a:cubicBezTo>
                    <a:pt x="1395" y="4595"/>
                    <a:pt x="1681" y="4465"/>
                    <a:pt x="1987" y="4416"/>
                  </a:cubicBezTo>
                  <a:cubicBezTo>
                    <a:pt x="2076" y="4401"/>
                    <a:pt x="2156" y="4394"/>
                    <a:pt x="2229" y="4394"/>
                  </a:cubicBezTo>
                  <a:cubicBezTo>
                    <a:pt x="3458" y="4394"/>
                    <a:pt x="2573" y="6405"/>
                    <a:pt x="4174" y="6447"/>
                  </a:cubicBezTo>
                  <a:cubicBezTo>
                    <a:pt x="4777" y="6447"/>
                    <a:pt x="5424" y="5956"/>
                    <a:pt x="5469" y="5309"/>
                  </a:cubicBezTo>
                  <a:cubicBezTo>
                    <a:pt x="5469" y="4751"/>
                    <a:pt x="4777" y="4304"/>
                    <a:pt x="5179" y="3769"/>
                  </a:cubicBezTo>
                  <a:cubicBezTo>
                    <a:pt x="5625" y="3010"/>
                    <a:pt x="9308" y="3255"/>
                    <a:pt x="7522" y="1425"/>
                  </a:cubicBezTo>
                  <a:cubicBezTo>
                    <a:pt x="7206" y="1109"/>
                    <a:pt x="6937" y="987"/>
                    <a:pt x="6680" y="987"/>
                  </a:cubicBezTo>
                  <a:cubicBezTo>
                    <a:pt x="6320" y="987"/>
                    <a:pt x="5984" y="1228"/>
                    <a:pt x="5581" y="1515"/>
                  </a:cubicBezTo>
                  <a:cubicBezTo>
                    <a:pt x="5246" y="1721"/>
                    <a:pt x="5047" y="1812"/>
                    <a:pt x="4921" y="1812"/>
                  </a:cubicBezTo>
                  <a:cubicBezTo>
                    <a:pt x="4651" y="1812"/>
                    <a:pt x="4708" y="1400"/>
                    <a:pt x="4465" y="823"/>
                  </a:cubicBezTo>
                  <a:cubicBezTo>
                    <a:pt x="4313" y="394"/>
                    <a:pt x="3802" y="0"/>
                    <a:pt x="3350" y="0"/>
                  </a:cubicBezTo>
                  <a:close/>
                </a:path>
              </a:pathLst>
            </a:custGeom>
            <a:solidFill>
              <a:srgbClr val="FF696A"/>
            </a:solidFill>
            <a:ln>
              <a:noFill/>
            </a:ln>
          </p:spPr>
          <p:txBody>
            <a:bodyPr spcFirstLastPara="1" wrap="square" lIns="121900" tIns="121900" rIns="121900" bIns="121900" anchor="ctr" anchorCtr="0">
              <a:noAutofit/>
            </a:bodyPr>
            <a:lstStyle/>
            <a:p>
              <a:endParaRPr sz="2400"/>
            </a:p>
          </p:txBody>
        </p:sp>
        <p:sp>
          <p:nvSpPr>
            <p:cNvPr id="1519" name="Google Shape;1519;p53"/>
            <p:cNvSpPr/>
            <p:nvPr/>
          </p:nvSpPr>
          <p:spPr>
            <a:xfrm>
              <a:off x="589625" y="1567825"/>
              <a:ext cx="232700" cy="161175"/>
            </a:xfrm>
            <a:custGeom>
              <a:avLst/>
              <a:gdLst/>
              <a:ahLst/>
              <a:cxnLst/>
              <a:rect l="l" t="t" r="r" b="b"/>
              <a:pathLst>
                <a:path w="9308" h="6447" extrusionOk="0">
                  <a:moveTo>
                    <a:pt x="3362" y="0"/>
                  </a:moveTo>
                  <a:cubicBezTo>
                    <a:pt x="3083" y="0"/>
                    <a:pt x="2829" y="150"/>
                    <a:pt x="2702" y="532"/>
                  </a:cubicBezTo>
                  <a:cubicBezTo>
                    <a:pt x="2456" y="1113"/>
                    <a:pt x="3193" y="2273"/>
                    <a:pt x="1987" y="2474"/>
                  </a:cubicBezTo>
                  <a:cubicBezTo>
                    <a:pt x="1295" y="2608"/>
                    <a:pt x="1" y="3255"/>
                    <a:pt x="559" y="4215"/>
                  </a:cubicBezTo>
                  <a:cubicBezTo>
                    <a:pt x="740" y="4507"/>
                    <a:pt x="940" y="4595"/>
                    <a:pt x="1153" y="4595"/>
                  </a:cubicBezTo>
                  <a:cubicBezTo>
                    <a:pt x="1413" y="4595"/>
                    <a:pt x="1693" y="4465"/>
                    <a:pt x="1987" y="4416"/>
                  </a:cubicBezTo>
                  <a:cubicBezTo>
                    <a:pt x="2071" y="4403"/>
                    <a:pt x="2147" y="4397"/>
                    <a:pt x="2217" y="4397"/>
                  </a:cubicBezTo>
                  <a:cubicBezTo>
                    <a:pt x="3488" y="4397"/>
                    <a:pt x="2589" y="6405"/>
                    <a:pt x="4197" y="6447"/>
                  </a:cubicBezTo>
                  <a:cubicBezTo>
                    <a:pt x="4777" y="6447"/>
                    <a:pt x="5424" y="5956"/>
                    <a:pt x="5491" y="5309"/>
                  </a:cubicBezTo>
                  <a:cubicBezTo>
                    <a:pt x="5491" y="4751"/>
                    <a:pt x="4777" y="4304"/>
                    <a:pt x="5179" y="3769"/>
                  </a:cubicBezTo>
                  <a:cubicBezTo>
                    <a:pt x="5625" y="3010"/>
                    <a:pt x="9308" y="3255"/>
                    <a:pt x="7522" y="1425"/>
                  </a:cubicBezTo>
                  <a:cubicBezTo>
                    <a:pt x="7216" y="1109"/>
                    <a:pt x="6948" y="987"/>
                    <a:pt x="6690" y="987"/>
                  </a:cubicBezTo>
                  <a:cubicBezTo>
                    <a:pt x="6328" y="987"/>
                    <a:pt x="5985" y="1228"/>
                    <a:pt x="5581" y="1514"/>
                  </a:cubicBezTo>
                  <a:cubicBezTo>
                    <a:pt x="5246" y="1721"/>
                    <a:pt x="5050" y="1812"/>
                    <a:pt x="4926" y="1812"/>
                  </a:cubicBezTo>
                  <a:cubicBezTo>
                    <a:pt x="4663" y="1812"/>
                    <a:pt x="4730" y="1400"/>
                    <a:pt x="4487" y="823"/>
                  </a:cubicBezTo>
                  <a:cubicBezTo>
                    <a:pt x="4335" y="394"/>
                    <a:pt x="3816" y="0"/>
                    <a:pt x="3362" y="0"/>
                  </a:cubicBezTo>
                  <a:close/>
                </a:path>
              </a:pathLst>
            </a:custGeom>
            <a:solidFill>
              <a:srgbClr val="535396"/>
            </a:solidFill>
            <a:ln>
              <a:noFill/>
            </a:ln>
          </p:spPr>
          <p:txBody>
            <a:bodyPr spcFirstLastPara="1" wrap="square" lIns="121900" tIns="121900" rIns="121900" bIns="121900" anchor="ctr" anchorCtr="0">
              <a:noAutofit/>
            </a:bodyPr>
            <a:lstStyle/>
            <a:p>
              <a:endParaRPr sz="2400"/>
            </a:p>
          </p:txBody>
        </p:sp>
        <p:sp>
          <p:nvSpPr>
            <p:cNvPr id="1520" name="Google Shape;1520;p53"/>
            <p:cNvSpPr/>
            <p:nvPr/>
          </p:nvSpPr>
          <p:spPr>
            <a:xfrm>
              <a:off x="845750" y="1659750"/>
              <a:ext cx="232700" cy="161325"/>
            </a:xfrm>
            <a:custGeom>
              <a:avLst/>
              <a:gdLst/>
              <a:ahLst/>
              <a:cxnLst/>
              <a:rect l="l" t="t" r="r" b="b"/>
              <a:pathLst>
                <a:path w="9308" h="6453" extrusionOk="0">
                  <a:moveTo>
                    <a:pt x="3340" y="1"/>
                  </a:moveTo>
                  <a:cubicBezTo>
                    <a:pt x="3065" y="1"/>
                    <a:pt x="2813" y="146"/>
                    <a:pt x="2679" y="516"/>
                  </a:cubicBezTo>
                  <a:cubicBezTo>
                    <a:pt x="2433" y="1118"/>
                    <a:pt x="3170" y="2279"/>
                    <a:pt x="1987" y="2480"/>
                  </a:cubicBezTo>
                  <a:cubicBezTo>
                    <a:pt x="1295" y="2614"/>
                    <a:pt x="0" y="3261"/>
                    <a:pt x="536" y="4221"/>
                  </a:cubicBezTo>
                  <a:cubicBezTo>
                    <a:pt x="717" y="4513"/>
                    <a:pt x="917" y="4600"/>
                    <a:pt x="1132" y="4600"/>
                  </a:cubicBezTo>
                  <a:cubicBezTo>
                    <a:pt x="1394" y="4600"/>
                    <a:pt x="1680" y="4471"/>
                    <a:pt x="1987" y="4422"/>
                  </a:cubicBezTo>
                  <a:cubicBezTo>
                    <a:pt x="2076" y="4406"/>
                    <a:pt x="2156" y="4399"/>
                    <a:pt x="2229" y="4399"/>
                  </a:cubicBezTo>
                  <a:cubicBezTo>
                    <a:pt x="3458" y="4399"/>
                    <a:pt x="2573" y="6410"/>
                    <a:pt x="4174" y="6453"/>
                  </a:cubicBezTo>
                  <a:cubicBezTo>
                    <a:pt x="4777" y="6453"/>
                    <a:pt x="5424" y="5962"/>
                    <a:pt x="5469" y="5314"/>
                  </a:cubicBezTo>
                  <a:cubicBezTo>
                    <a:pt x="5469" y="4756"/>
                    <a:pt x="4777" y="4310"/>
                    <a:pt x="5178" y="3774"/>
                  </a:cubicBezTo>
                  <a:cubicBezTo>
                    <a:pt x="5625" y="3015"/>
                    <a:pt x="9307" y="3261"/>
                    <a:pt x="7500" y="1431"/>
                  </a:cubicBezTo>
                  <a:cubicBezTo>
                    <a:pt x="7193" y="1115"/>
                    <a:pt x="6929" y="992"/>
                    <a:pt x="6674" y="992"/>
                  </a:cubicBezTo>
                  <a:cubicBezTo>
                    <a:pt x="6316" y="992"/>
                    <a:pt x="5975" y="1233"/>
                    <a:pt x="5558" y="1520"/>
                  </a:cubicBezTo>
                  <a:cubicBezTo>
                    <a:pt x="5230" y="1727"/>
                    <a:pt x="5036" y="1817"/>
                    <a:pt x="4913" y="1817"/>
                  </a:cubicBezTo>
                  <a:cubicBezTo>
                    <a:pt x="4650" y="1817"/>
                    <a:pt x="4707" y="1405"/>
                    <a:pt x="4464" y="828"/>
                  </a:cubicBezTo>
                  <a:cubicBezTo>
                    <a:pt x="4311" y="397"/>
                    <a:pt x="3794" y="1"/>
                    <a:pt x="3340" y="1"/>
                  </a:cubicBezTo>
                  <a:close/>
                </a:path>
              </a:pathLst>
            </a:custGeom>
            <a:solidFill>
              <a:srgbClr val="FFD249"/>
            </a:solidFill>
            <a:ln>
              <a:noFill/>
            </a:ln>
          </p:spPr>
          <p:txBody>
            <a:bodyPr spcFirstLastPara="1" wrap="square" lIns="121900" tIns="121900" rIns="121900" bIns="121900" anchor="ctr" anchorCtr="0">
              <a:noAutofit/>
            </a:bodyPr>
            <a:lstStyle/>
            <a:p>
              <a:endParaRPr sz="2400"/>
            </a:p>
          </p:txBody>
        </p:sp>
      </p:grpSp>
      <p:grpSp>
        <p:nvGrpSpPr>
          <p:cNvPr id="1521" name="Google Shape;1521;p53"/>
          <p:cNvGrpSpPr/>
          <p:nvPr/>
        </p:nvGrpSpPr>
        <p:grpSpPr>
          <a:xfrm rot="749190">
            <a:off x="6995310" y="5495189"/>
            <a:ext cx="558127" cy="590115"/>
            <a:chOff x="3974207" y="2429009"/>
            <a:chExt cx="320143" cy="338491"/>
          </a:xfrm>
        </p:grpSpPr>
        <p:sp>
          <p:nvSpPr>
            <p:cNvPr id="1522" name="Google Shape;1522;p53"/>
            <p:cNvSpPr/>
            <p:nvPr/>
          </p:nvSpPr>
          <p:spPr>
            <a:xfrm>
              <a:off x="3974207" y="2429009"/>
              <a:ext cx="320143" cy="338491"/>
            </a:xfrm>
            <a:custGeom>
              <a:avLst/>
              <a:gdLst/>
              <a:ahLst/>
              <a:cxnLst/>
              <a:rect l="l" t="t" r="r" b="b"/>
              <a:pathLst>
                <a:path w="10050" h="10626" extrusionOk="0">
                  <a:moveTo>
                    <a:pt x="9390" y="0"/>
                  </a:moveTo>
                  <a:cubicBezTo>
                    <a:pt x="9344" y="0"/>
                    <a:pt x="9298" y="6"/>
                    <a:pt x="9251" y="17"/>
                  </a:cubicBezTo>
                  <a:lnTo>
                    <a:pt x="3132" y="1100"/>
                  </a:lnTo>
                  <a:cubicBezTo>
                    <a:pt x="2798" y="1160"/>
                    <a:pt x="2560" y="1445"/>
                    <a:pt x="2560" y="1779"/>
                  </a:cubicBezTo>
                  <a:lnTo>
                    <a:pt x="2560" y="6803"/>
                  </a:lnTo>
                  <a:cubicBezTo>
                    <a:pt x="2358" y="6744"/>
                    <a:pt x="2143" y="6708"/>
                    <a:pt x="1929" y="6708"/>
                  </a:cubicBezTo>
                  <a:cubicBezTo>
                    <a:pt x="1417" y="6720"/>
                    <a:pt x="941" y="6934"/>
                    <a:pt x="584" y="7291"/>
                  </a:cubicBezTo>
                  <a:cubicBezTo>
                    <a:pt x="226" y="7649"/>
                    <a:pt x="24" y="8125"/>
                    <a:pt x="24" y="8625"/>
                  </a:cubicBezTo>
                  <a:cubicBezTo>
                    <a:pt x="0" y="9161"/>
                    <a:pt x="215" y="9649"/>
                    <a:pt x="584" y="10042"/>
                  </a:cubicBezTo>
                  <a:cubicBezTo>
                    <a:pt x="953" y="10411"/>
                    <a:pt x="1453" y="10625"/>
                    <a:pt x="1965" y="10625"/>
                  </a:cubicBezTo>
                  <a:lnTo>
                    <a:pt x="2001" y="10625"/>
                  </a:lnTo>
                  <a:cubicBezTo>
                    <a:pt x="3060" y="10613"/>
                    <a:pt x="3917" y="9732"/>
                    <a:pt x="3917" y="8649"/>
                  </a:cubicBezTo>
                  <a:lnTo>
                    <a:pt x="3917" y="4684"/>
                  </a:lnTo>
                  <a:cubicBezTo>
                    <a:pt x="3917" y="4577"/>
                    <a:pt x="3834" y="4493"/>
                    <a:pt x="3727" y="4493"/>
                  </a:cubicBezTo>
                  <a:cubicBezTo>
                    <a:pt x="3620" y="4493"/>
                    <a:pt x="3536" y="4577"/>
                    <a:pt x="3536" y="4684"/>
                  </a:cubicBezTo>
                  <a:lnTo>
                    <a:pt x="3536" y="8613"/>
                  </a:lnTo>
                  <a:cubicBezTo>
                    <a:pt x="3536" y="9482"/>
                    <a:pt x="2834" y="10196"/>
                    <a:pt x="1989" y="10208"/>
                  </a:cubicBezTo>
                  <a:lnTo>
                    <a:pt x="1953" y="10208"/>
                  </a:lnTo>
                  <a:cubicBezTo>
                    <a:pt x="1536" y="10208"/>
                    <a:pt x="1131" y="10042"/>
                    <a:pt x="834" y="9744"/>
                  </a:cubicBezTo>
                  <a:cubicBezTo>
                    <a:pt x="536" y="9446"/>
                    <a:pt x="381" y="9030"/>
                    <a:pt x="381" y="8613"/>
                  </a:cubicBezTo>
                  <a:cubicBezTo>
                    <a:pt x="393" y="7779"/>
                    <a:pt x="1072" y="7089"/>
                    <a:pt x="1905" y="7065"/>
                  </a:cubicBezTo>
                  <a:cubicBezTo>
                    <a:pt x="2167" y="7065"/>
                    <a:pt x="2417" y="7113"/>
                    <a:pt x="2643" y="7232"/>
                  </a:cubicBezTo>
                  <a:cubicBezTo>
                    <a:pt x="2670" y="7242"/>
                    <a:pt x="2699" y="7248"/>
                    <a:pt x="2728" y="7248"/>
                  </a:cubicBezTo>
                  <a:cubicBezTo>
                    <a:pt x="2762" y="7248"/>
                    <a:pt x="2796" y="7240"/>
                    <a:pt x="2822" y="7220"/>
                  </a:cubicBezTo>
                  <a:cubicBezTo>
                    <a:pt x="2882" y="7184"/>
                    <a:pt x="2905" y="7125"/>
                    <a:pt x="2905" y="7053"/>
                  </a:cubicBezTo>
                  <a:lnTo>
                    <a:pt x="2905" y="1767"/>
                  </a:lnTo>
                  <a:cubicBezTo>
                    <a:pt x="2905" y="1624"/>
                    <a:pt x="3013" y="1481"/>
                    <a:pt x="3155" y="1457"/>
                  </a:cubicBezTo>
                  <a:lnTo>
                    <a:pt x="9275" y="374"/>
                  </a:lnTo>
                  <a:cubicBezTo>
                    <a:pt x="9296" y="369"/>
                    <a:pt x="9315" y="366"/>
                    <a:pt x="9335" y="366"/>
                  </a:cubicBezTo>
                  <a:cubicBezTo>
                    <a:pt x="9406" y="366"/>
                    <a:pt x="9469" y="398"/>
                    <a:pt x="9525" y="445"/>
                  </a:cubicBezTo>
                  <a:cubicBezTo>
                    <a:pt x="9609" y="505"/>
                    <a:pt x="9644" y="588"/>
                    <a:pt x="9644" y="683"/>
                  </a:cubicBezTo>
                  <a:lnTo>
                    <a:pt x="9644" y="2767"/>
                  </a:lnTo>
                  <a:cubicBezTo>
                    <a:pt x="9644" y="2874"/>
                    <a:pt x="9740" y="2957"/>
                    <a:pt x="9847" y="2957"/>
                  </a:cubicBezTo>
                  <a:cubicBezTo>
                    <a:pt x="9942" y="2957"/>
                    <a:pt x="10037" y="2874"/>
                    <a:pt x="10037" y="2767"/>
                  </a:cubicBezTo>
                  <a:lnTo>
                    <a:pt x="10037" y="683"/>
                  </a:lnTo>
                  <a:cubicBezTo>
                    <a:pt x="10049" y="469"/>
                    <a:pt x="9966" y="279"/>
                    <a:pt x="9811" y="159"/>
                  </a:cubicBezTo>
                  <a:cubicBezTo>
                    <a:pt x="9683" y="59"/>
                    <a:pt x="9541" y="0"/>
                    <a:pt x="9390"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523" name="Google Shape;1523;p53"/>
            <p:cNvSpPr/>
            <p:nvPr/>
          </p:nvSpPr>
          <p:spPr>
            <a:xfrm>
              <a:off x="4086846" y="2479977"/>
              <a:ext cx="207503" cy="245793"/>
            </a:xfrm>
            <a:custGeom>
              <a:avLst/>
              <a:gdLst/>
              <a:ahLst/>
              <a:cxnLst/>
              <a:rect l="l" t="t" r="r" b="b"/>
              <a:pathLst>
                <a:path w="6514" h="7716" extrusionOk="0">
                  <a:moveTo>
                    <a:pt x="5299" y="0"/>
                  </a:moveTo>
                  <a:lnTo>
                    <a:pt x="143" y="905"/>
                  </a:lnTo>
                  <a:cubicBezTo>
                    <a:pt x="60" y="929"/>
                    <a:pt x="0" y="1000"/>
                    <a:pt x="0" y="1084"/>
                  </a:cubicBezTo>
                  <a:lnTo>
                    <a:pt x="0" y="2131"/>
                  </a:lnTo>
                  <a:cubicBezTo>
                    <a:pt x="0" y="2239"/>
                    <a:pt x="84" y="2322"/>
                    <a:pt x="191" y="2322"/>
                  </a:cubicBezTo>
                  <a:cubicBezTo>
                    <a:pt x="298" y="2322"/>
                    <a:pt x="381" y="2239"/>
                    <a:pt x="381" y="2131"/>
                  </a:cubicBezTo>
                  <a:lnTo>
                    <a:pt x="381" y="1250"/>
                  </a:lnTo>
                  <a:lnTo>
                    <a:pt x="5156" y="405"/>
                  </a:lnTo>
                  <a:lnTo>
                    <a:pt x="5156" y="3882"/>
                  </a:lnTo>
                  <a:cubicBezTo>
                    <a:pt x="4953" y="3834"/>
                    <a:pt x="4739" y="3798"/>
                    <a:pt x="4525" y="3798"/>
                  </a:cubicBezTo>
                  <a:cubicBezTo>
                    <a:pt x="4013" y="3810"/>
                    <a:pt x="3537" y="4024"/>
                    <a:pt x="3179" y="4382"/>
                  </a:cubicBezTo>
                  <a:cubicBezTo>
                    <a:pt x="2822" y="4739"/>
                    <a:pt x="2620" y="5215"/>
                    <a:pt x="2620" y="5715"/>
                  </a:cubicBezTo>
                  <a:cubicBezTo>
                    <a:pt x="2596" y="6251"/>
                    <a:pt x="2810" y="6739"/>
                    <a:pt x="3179" y="7132"/>
                  </a:cubicBezTo>
                  <a:cubicBezTo>
                    <a:pt x="3548" y="7501"/>
                    <a:pt x="4037" y="7715"/>
                    <a:pt x="4561" y="7715"/>
                  </a:cubicBezTo>
                  <a:lnTo>
                    <a:pt x="4596" y="7715"/>
                  </a:lnTo>
                  <a:cubicBezTo>
                    <a:pt x="5656" y="7692"/>
                    <a:pt x="6513" y="6822"/>
                    <a:pt x="6513" y="5727"/>
                  </a:cubicBezTo>
                  <a:lnTo>
                    <a:pt x="6513" y="2024"/>
                  </a:lnTo>
                  <a:cubicBezTo>
                    <a:pt x="6513" y="1941"/>
                    <a:pt x="6442" y="1846"/>
                    <a:pt x="6335" y="1846"/>
                  </a:cubicBezTo>
                  <a:cubicBezTo>
                    <a:pt x="6227" y="1846"/>
                    <a:pt x="6144" y="1941"/>
                    <a:pt x="6144" y="2048"/>
                  </a:cubicBezTo>
                  <a:lnTo>
                    <a:pt x="6144" y="5751"/>
                  </a:lnTo>
                  <a:cubicBezTo>
                    <a:pt x="6144" y="6608"/>
                    <a:pt x="5442" y="7322"/>
                    <a:pt x="4596" y="7346"/>
                  </a:cubicBezTo>
                  <a:lnTo>
                    <a:pt x="4561" y="7346"/>
                  </a:lnTo>
                  <a:cubicBezTo>
                    <a:pt x="4144" y="7346"/>
                    <a:pt x="3751" y="7180"/>
                    <a:pt x="3453" y="6882"/>
                  </a:cubicBezTo>
                  <a:cubicBezTo>
                    <a:pt x="3156" y="6584"/>
                    <a:pt x="2989" y="6168"/>
                    <a:pt x="2989" y="5751"/>
                  </a:cubicBezTo>
                  <a:cubicBezTo>
                    <a:pt x="3001" y="4917"/>
                    <a:pt x="3691" y="4227"/>
                    <a:pt x="4525" y="4203"/>
                  </a:cubicBezTo>
                  <a:cubicBezTo>
                    <a:pt x="4775" y="4203"/>
                    <a:pt x="5025" y="4251"/>
                    <a:pt x="5251" y="4370"/>
                  </a:cubicBezTo>
                  <a:cubicBezTo>
                    <a:pt x="5276" y="4380"/>
                    <a:pt x="5302" y="4385"/>
                    <a:pt x="5329" y="4385"/>
                  </a:cubicBezTo>
                  <a:cubicBezTo>
                    <a:pt x="5366" y="4385"/>
                    <a:pt x="5402" y="4374"/>
                    <a:pt x="5430" y="4346"/>
                  </a:cubicBezTo>
                  <a:cubicBezTo>
                    <a:pt x="5489" y="4322"/>
                    <a:pt x="5513" y="4263"/>
                    <a:pt x="5513" y="4179"/>
                  </a:cubicBezTo>
                  <a:lnTo>
                    <a:pt x="5513" y="191"/>
                  </a:lnTo>
                  <a:cubicBezTo>
                    <a:pt x="5513" y="131"/>
                    <a:pt x="5489" y="95"/>
                    <a:pt x="5442" y="48"/>
                  </a:cubicBezTo>
                  <a:cubicBezTo>
                    <a:pt x="5394" y="12"/>
                    <a:pt x="5334" y="0"/>
                    <a:pt x="5299"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grpSp>
      <p:grpSp>
        <p:nvGrpSpPr>
          <p:cNvPr id="1524" name="Google Shape;1524;p53"/>
          <p:cNvGrpSpPr/>
          <p:nvPr/>
        </p:nvGrpSpPr>
        <p:grpSpPr>
          <a:xfrm rot="6710702">
            <a:off x="7516481" y="1639665"/>
            <a:ext cx="859339" cy="469936"/>
            <a:chOff x="5546675" y="3274250"/>
            <a:chExt cx="644500" cy="352450"/>
          </a:xfrm>
        </p:grpSpPr>
        <p:sp>
          <p:nvSpPr>
            <p:cNvPr id="1525" name="Google Shape;1525;p53"/>
            <p:cNvSpPr/>
            <p:nvPr/>
          </p:nvSpPr>
          <p:spPr>
            <a:xfrm>
              <a:off x="5546675" y="3274250"/>
              <a:ext cx="365500" cy="352450"/>
            </a:xfrm>
            <a:custGeom>
              <a:avLst/>
              <a:gdLst/>
              <a:ahLst/>
              <a:cxnLst/>
              <a:rect l="l" t="t" r="r" b="b"/>
              <a:pathLst>
                <a:path w="14620" h="14098" extrusionOk="0">
                  <a:moveTo>
                    <a:pt x="7518" y="460"/>
                  </a:moveTo>
                  <a:cubicBezTo>
                    <a:pt x="8030" y="460"/>
                    <a:pt x="8555" y="532"/>
                    <a:pt x="9085" y="683"/>
                  </a:cubicBezTo>
                  <a:cubicBezTo>
                    <a:pt x="11562" y="1397"/>
                    <a:pt x="13705" y="3607"/>
                    <a:pt x="13883" y="6218"/>
                  </a:cubicBezTo>
                  <a:cubicBezTo>
                    <a:pt x="14084" y="8829"/>
                    <a:pt x="12499" y="11307"/>
                    <a:pt x="10357" y="12668"/>
                  </a:cubicBezTo>
                  <a:cubicBezTo>
                    <a:pt x="9369" y="13296"/>
                    <a:pt x="8270" y="13636"/>
                    <a:pt x="7139" y="13636"/>
                  </a:cubicBezTo>
                  <a:cubicBezTo>
                    <a:pt x="6661" y="13636"/>
                    <a:pt x="6177" y="13575"/>
                    <a:pt x="5692" y="13449"/>
                  </a:cubicBezTo>
                  <a:cubicBezTo>
                    <a:pt x="4308" y="13092"/>
                    <a:pt x="2813" y="12289"/>
                    <a:pt x="1987" y="11106"/>
                  </a:cubicBezTo>
                  <a:cubicBezTo>
                    <a:pt x="451" y="8924"/>
                    <a:pt x="425" y="5410"/>
                    <a:pt x="2286" y="3421"/>
                  </a:cubicBezTo>
                  <a:lnTo>
                    <a:pt x="2286" y="3421"/>
                  </a:lnTo>
                  <a:cubicBezTo>
                    <a:pt x="2307" y="3405"/>
                    <a:pt x="2327" y="3385"/>
                    <a:pt x="2344" y="3361"/>
                  </a:cubicBezTo>
                  <a:cubicBezTo>
                    <a:pt x="3595" y="1610"/>
                    <a:pt x="5461" y="460"/>
                    <a:pt x="7518" y="460"/>
                  </a:cubicBezTo>
                  <a:close/>
                  <a:moveTo>
                    <a:pt x="7450" y="0"/>
                  </a:moveTo>
                  <a:cubicBezTo>
                    <a:pt x="6905" y="0"/>
                    <a:pt x="6359" y="71"/>
                    <a:pt x="5826" y="214"/>
                  </a:cubicBezTo>
                  <a:cubicBezTo>
                    <a:pt x="4226" y="653"/>
                    <a:pt x="2949" y="1737"/>
                    <a:pt x="1994" y="3065"/>
                  </a:cubicBezTo>
                  <a:lnTo>
                    <a:pt x="1994" y="3065"/>
                  </a:lnTo>
                  <a:cubicBezTo>
                    <a:pt x="1984" y="3074"/>
                    <a:pt x="1974" y="3083"/>
                    <a:pt x="1965" y="3093"/>
                  </a:cubicBezTo>
                  <a:cubicBezTo>
                    <a:pt x="135" y="5013"/>
                    <a:pt x="1" y="8227"/>
                    <a:pt x="1117" y="10548"/>
                  </a:cubicBezTo>
                  <a:cubicBezTo>
                    <a:pt x="2181" y="12745"/>
                    <a:pt x="4736" y="14097"/>
                    <a:pt x="7190" y="14097"/>
                  </a:cubicBezTo>
                  <a:cubicBezTo>
                    <a:pt x="7927" y="14097"/>
                    <a:pt x="8655" y="13975"/>
                    <a:pt x="9330" y="13717"/>
                  </a:cubicBezTo>
                  <a:cubicBezTo>
                    <a:pt x="11986" y="12691"/>
                    <a:pt x="14084" y="10079"/>
                    <a:pt x="14352" y="7222"/>
                  </a:cubicBezTo>
                  <a:cubicBezTo>
                    <a:pt x="14620" y="4321"/>
                    <a:pt x="12678" y="1665"/>
                    <a:pt x="10067" y="549"/>
                  </a:cubicBezTo>
                  <a:cubicBezTo>
                    <a:pt x="9235" y="189"/>
                    <a:pt x="8343" y="0"/>
                    <a:pt x="745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26" name="Google Shape;1526;p53"/>
            <p:cNvSpPr/>
            <p:nvPr/>
          </p:nvSpPr>
          <p:spPr>
            <a:xfrm>
              <a:off x="5598575" y="3329300"/>
              <a:ext cx="283475" cy="242725"/>
            </a:xfrm>
            <a:custGeom>
              <a:avLst/>
              <a:gdLst/>
              <a:ahLst/>
              <a:cxnLst/>
              <a:rect l="l" t="t" r="r" b="b"/>
              <a:pathLst>
                <a:path w="11339" h="9709" extrusionOk="0">
                  <a:moveTo>
                    <a:pt x="5327" y="1"/>
                  </a:moveTo>
                  <a:cubicBezTo>
                    <a:pt x="3984" y="1"/>
                    <a:pt x="2617" y="638"/>
                    <a:pt x="1563" y="2141"/>
                  </a:cubicBezTo>
                  <a:cubicBezTo>
                    <a:pt x="1" y="3771"/>
                    <a:pt x="201" y="7118"/>
                    <a:pt x="1942" y="8502"/>
                  </a:cubicBezTo>
                  <a:cubicBezTo>
                    <a:pt x="2919" y="9245"/>
                    <a:pt x="4015" y="9708"/>
                    <a:pt x="5141" y="9708"/>
                  </a:cubicBezTo>
                  <a:cubicBezTo>
                    <a:pt x="5841" y="9708"/>
                    <a:pt x="6552" y="9529"/>
                    <a:pt x="7254" y="9127"/>
                  </a:cubicBezTo>
                  <a:cubicBezTo>
                    <a:pt x="9955" y="7587"/>
                    <a:pt x="11339" y="3860"/>
                    <a:pt x="8593" y="1338"/>
                  </a:cubicBezTo>
                  <a:cubicBezTo>
                    <a:pt x="7682" y="500"/>
                    <a:pt x="6514" y="1"/>
                    <a:pt x="5327" y="1"/>
                  </a:cubicBezTo>
                  <a:close/>
                </a:path>
              </a:pathLst>
            </a:custGeom>
            <a:solidFill>
              <a:srgbClr val="535396"/>
            </a:solidFill>
            <a:ln>
              <a:noFill/>
            </a:ln>
          </p:spPr>
          <p:txBody>
            <a:bodyPr spcFirstLastPara="1" wrap="square" lIns="121900" tIns="121900" rIns="121900" bIns="121900" anchor="ctr" anchorCtr="0">
              <a:noAutofit/>
            </a:bodyPr>
            <a:lstStyle/>
            <a:p>
              <a:endParaRPr sz="2400"/>
            </a:p>
          </p:txBody>
        </p:sp>
        <p:sp>
          <p:nvSpPr>
            <p:cNvPr id="1527" name="Google Shape;1527;p53"/>
            <p:cNvSpPr/>
            <p:nvPr/>
          </p:nvSpPr>
          <p:spPr>
            <a:xfrm>
              <a:off x="5651150" y="3419875"/>
              <a:ext cx="29675" cy="79375"/>
            </a:xfrm>
            <a:custGeom>
              <a:avLst/>
              <a:gdLst/>
              <a:ahLst/>
              <a:cxnLst/>
              <a:rect l="l" t="t" r="r" b="b"/>
              <a:pathLst>
                <a:path w="1187" h="3175" extrusionOk="0">
                  <a:moveTo>
                    <a:pt x="904" y="0"/>
                  </a:moveTo>
                  <a:cubicBezTo>
                    <a:pt x="809" y="0"/>
                    <a:pt x="715" y="52"/>
                    <a:pt x="687" y="170"/>
                  </a:cubicBezTo>
                  <a:cubicBezTo>
                    <a:pt x="487" y="1063"/>
                    <a:pt x="263" y="1978"/>
                    <a:pt x="40" y="2893"/>
                  </a:cubicBezTo>
                  <a:cubicBezTo>
                    <a:pt x="0" y="3065"/>
                    <a:pt x="141" y="3174"/>
                    <a:pt x="276" y="3174"/>
                  </a:cubicBezTo>
                  <a:cubicBezTo>
                    <a:pt x="369" y="3174"/>
                    <a:pt x="459" y="3123"/>
                    <a:pt x="487" y="3004"/>
                  </a:cubicBezTo>
                  <a:cubicBezTo>
                    <a:pt x="710" y="2112"/>
                    <a:pt x="933" y="1197"/>
                    <a:pt x="1134" y="282"/>
                  </a:cubicBezTo>
                  <a:cubicBezTo>
                    <a:pt x="1187" y="109"/>
                    <a:pt x="1044" y="0"/>
                    <a:pt x="904" y="0"/>
                  </a:cubicBezTo>
                  <a:close/>
                </a:path>
              </a:pathLst>
            </a:custGeom>
            <a:solidFill>
              <a:srgbClr val="003849"/>
            </a:solidFill>
            <a:ln>
              <a:noFill/>
            </a:ln>
          </p:spPr>
          <p:txBody>
            <a:bodyPr spcFirstLastPara="1" wrap="square" lIns="121900" tIns="121900" rIns="121900" bIns="121900" anchor="ctr" anchorCtr="0">
              <a:noAutofit/>
            </a:bodyPr>
            <a:lstStyle/>
            <a:p>
              <a:endParaRPr sz="2400"/>
            </a:p>
          </p:txBody>
        </p:sp>
        <p:sp>
          <p:nvSpPr>
            <p:cNvPr id="1528" name="Google Shape;1528;p53"/>
            <p:cNvSpPr/>
            <p:nvPr/>
          </p:nvSpPr>
          <p:spPr>
            <a:xfrm>
              <a:off x="5705250" y="3363525"/>
              <a:ext cx="50025" cy="161750"/>
            </a:xfrm>
            <a:custGeom>
              <a:avLst/>
              <a:gdLst/>
              <a:ahLst/>
              <a:cxnLst/>
              <a:rect l="l" t="t" r="r" b="b"/>
              <a:pathLst>
                <a:path w="2001" h="6470" extrusionOk="0">
                  <a:moveTo>
                    <a:pt x="1724" y="0"/>
                  </a:moveTo>
                  <a:cubicBezTo>
                    <a:pt x="1632" y="0"/>
                    <a:pt x="1541" y="52"/>
                    <a:pt x="1514" y="170"/>
                  </a:cubicBezTo>
                  <a:cubicBezTo>
                    <a:pt x="1023" y="2178"/>
                    <a:pt x="510" y="4165"/>
                    <a:pt x="41" y="6174"/>
                  </a:cubicBezTo>
                  <a:cubicBezTo>
                    <a:pt x="0" y="6350"/>
                    <a:pt x="150" y="6469"/>
                    <a:pt x="289" y="6469"/>
                  </a:cubicBezTo>
                  <a:cubicBezTo>
                    <a:pt x="377" y="6469"/>
                    <a:pt x="461" y="6421"/>
                    <a:pt x="487" y="6307"/>
                  </a:cubicBezTo>
                  <a:cubicBezTo>
                    <a:pt x="956" y="4299"/>
                    <a:pt x="1470" y="2290"/>
                    <a:pt x="1961" y="281"/>
                  </a:cubicBezTo>
                  <a:cubicBezTo>
                    <a:pt x="2000" y="109"/>
                    <a:pt x="1859" y="0"/>
                    <a:pt x="1724" y="0"/>
                  </a:cubicBezTo>
                  <a:close/>
                </a:path>
              </a:pathLst>
            </a:custGeom>
            <a:solidFill>
              <a:srgbClr val="003849"/>
            </a:solidFill>
            <a:ln>
              <a:noFill/>
            </a:ln>
          </p:spPr>
          <p:txBody>
            <a:bodyPr spcFirstLastPara="1" wrap="square" lIns="121900" tIns="121900" rIns="121900" bIns="121900" anchor="ctr" anchorCtr="0">
              <a:noAutofit/>
            </a:bodyPr>
            <a:lstStyle/>
            <a:p>
              <a:endParaRPr sz="2400"/>
            </a:p>
          </p:txBody>
        </p:sp>
        <p:sp>
          <p:nvSpPr>
            <p:cNvPr id="1529" name="Google Shape;1529;p53"/>
            <p:cNvSpPr/>
            <p:nvPr/>
          </p:nvSpPr>
          <p:spPr>
            <a:xfrm>
              <a:off x="5772675" y="3424575"/>
              <a:ext cx="22900" cy="52675"/>
            </a:xfrm>
            <a:custGeom>
              <a:avLst/>
              <a:gdLst/>
              <a:ahLst/>
              <a:cxnLst/>
              <a:rect l="l" t="t" r="r" b="b"/>
              <a:pathLst>
                <a:path w="916" h="2107" extrusionOk="0">
                  <a:moveTo>
                    <a:pt x="664" y="0"/>
                  </a:moveTo>
                  <a:cubicBezTo>
                    <a:pt x="553" y="0"/>
                    <a:pt x="463" y="66"/>
                    <a:pt x="424" y="183"/>
                  </a:cubicBezTo>
                  <a:cubicBezTo>
                    <a:pt x="268" y="718"/>
                    <a:pt x="156" y="1276"/>
                    <a:pt x="22" y="1812"/>
                  </a:cubicBezTo>
                  <a:cubicBezTo>
                    <a:pt x="0" y="1946"/>
                    <a:pt x="67" y="2058"/>
                    <a:pt x="201" y="2102"/>
                  </a:cubicBezTo>
                  <a:cubicBezTo>
                    <a:pt x="215" y="2105"/>
                    <a:pt x="230" y="2106"/>
                    <a:pt x="245" y="2106"/>
                  </a:cubicBezTo>
                  <a:cubicBezTo>
                    <a:pt x="346" y="2106"/>
                    <a:pt x="452" y="2043"/>
                    <a:pt x="491" y="1946"/>
                  </a:cubicBezTo>
                  <a:cubicBezTo>
                    <a:pt x="603" y="1388"/>
                    <a:pt x="714" y="830"/>
                    <a:pt x="870" y="294"/>
                  </a:cubicBezTo>
                  <a:cubicBezTo>
                    <a:pt x="915" y="183"/>
                    <a:pt x="826" y="49"/>
                    <a:pt x="714" y="4"/>
                  </a:cubicBezTo>
                  <a:cubicBezTo>
                    <a:pt x="697" y="1"/>
                    <a:pt x="681" y="0"/>
                    <a:pt x="664" y="0"/>
                  </a:cubicBezTo>
                  <a:close/>
                </a:path>
              </a:pathLst>
            </a:custGeom>
            <a:solidFill>
              <a:srgbClr val="003849"/>
            </a:solidFill>
            <a:ln>
              <a:noFill/>
            </a:ln>
          </p:spPr>
          <p:txBody>
            <a:bodyPr spcFirstLastPara="1" wrap="square" lIns="121900" tIns="121900" rIns="121900" bIns="121900" anchor="ctr" anchorCtr="0">
              <a:noAutofit/>
            </a:bodyPr>
            <a:lstStyle/>
            <a:p>
              <a:endParaRPr sz="2400"/>
            </a:p>
          </p:txBody>
        </p:sp>
        <p:sp>
          <p:nvSpPr>
            <p:cNvPr id="1530" name="Google Shape;1530;p53"/>
            <p:cNvSpPr/>
            <p:nvPr/>
          </p:nvSpPr>
          <p:spPr>
            <a:xfrm>
              <a:off x="5859200" y="3478725"/>
              <a:ext cx="331975" cy="144775"/>
            </a:xfrm>
            <a:custGeom>
              <a:avLst/>
              <a:gdLst/>
              <a:ahLst/>
              <a:cxnLst/>
              <a:rect l="l" t="t" r="r" b="b"/>
              <a:pathLst>
                <a:path w="13279" h="5791" extrusionOk="0">
                  <a:moveTo>
                    <a:pt x="1409" y="0"/>
                  </a:moveTo>
                  <a:cubicBezTo>
                    <a:pt x="1147" y="0"/>
                    <a:pt x="1039" y="407"/>
                    <a:pt x="1315" y="450"/>
                  </a:cubicBezTo>
                  <a:cubicBezTo>
                    <a:pt x="2409" y="606"/>
                    <a:pt x="3480" y="874"/>
                    <a:pt x="4529" y="1141"/>
                  </a:cubicBezTo>
                  <a:cubicBezTo>
                    <a:pt x="6181" y="1543"/>
                    <a:pt x="7810" y="2012"/>
                    <a:pt x="9417" y="2592"/>
                  </a:cubicBezTo>
                  <a:cubicBezTo>
                    <a:pt x="10109" y="2838"/>
                    <a:pt x="10801" y="3128"/>
                    <a:pt x="11448" y="3485"/>
                  </a:cubicBezTo>
                  <a:cubicBezTo>
                    <a:pt x="11805" y="3686"/>
                    <a:pt x="12341" y="3954"/>
                    <a:pt x="12497" y="4378"/>
                  </a:cubicBezTo>
                  <a:cubicBezTo>
                    <a:pt x="12743" y="5003"/>
                    <a:pt x="11337" y="5226"/>
                    <a:pt x="10912" y="5293"/>
                  </a:cubicBezTo>
                  <a:cubicBezTo>
                    <a:pt x="10710" y="5322"/>
                    <a:pt x="10506" y="5335"/>
                    <a:pt x="10303" y="5335"/>
                  </a:cubicBezTo>
                  <a:cubicBezTo>
                    <a:pt x="9253" y="5335"/>
                    <a:pt x="8202" y="4986"/>
                    <a:pt x="7230" y="4668"/>
                  </a:cubicBezTo>
                  <a:cubicBezTo>
                    <a:pt x="4931" y="3909"/>
                    <a:pt x="2632" y="3106"/>
                    <a:pt x="378" y="2235"/>
                  </a:cubicBezTo>
                  <a:cubicBezTo>
                    <a:pt x="352" y="2227"/>
                    <a:pt x="327" y="2223"/>
                    <a:pt x="304" y="2223"/>
                  </a:cubicBezTo>
                  <a:cubicBezTo>
                    <a:pt x="71" y="2223"/>
                    <a:pt x="0" y="2600"/>
                    <a:pt x="244" y="2681"/>
                  </a:cubicBezTo>
                  <a:cubicBezTo>
                    <a:pt x="2431" y="3530"/>
                    <a:pt x="4619" y="4288"/>
                    <a:pt x="6828" y="5025"/>
                  </a:cubicBezTo>
                  <a:cubicBezTo>
                    <a:pt x="7969" y="5398"/>
                    <a:pt x="9129" y="5791"/>
                    <a:pt x="10326" y="5791"/>
                  </a:cubicBezTo>
                  <a:cubicBezTo>
                    <a:pt x="10417" y="5791"/>
                    <a:pt x="10508" y="5789"/>
                    <a:pt x="10600" y="5784"/>
                  </a:cubicBezTo>
                  <a:cubicBezTo>
                    <a:pt x="11292" y="5739"/>
                    <a:pt x="12743" y="5516"/>
                    <a:pt x="12966" y="4735"/>
                  </a:cubicBezTo>
                  <a:cubicBezTo>
                    <a:pt x="13278" y="3708"/>
                    <a:pt x="11560" y="2994"/>
                    <a:pt x="10868" y="2681"/>
                  </a:cubicBezTo>
                  <a:cubicBezTo>
                    <a:pt x="9216" y="1945"/>
                    <a:pt x="7475" y="1432"/>
                    <a:pt x="5712" y="963"/>
                  </a:cubicBezTo>
                  <a:cubicBezTo>
                    <a:pt x="4328" y="606"/>
                    <a:pt x="2878" y="204"/>
                    <a:pt x="1449" y="3"/>
                  </a:cubicBezTo>
                  <a:cubicBezTo>
                    <a:pt x="1435" y="1"/>
                    <a:pt x="1422" y="0"/>
                    <a:pt x="1409"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1531" name="Google Shape;1531;p53"/>
          <p:cNvGrpSpPr/>
          <p:nvPr/>
        </p:nvGrpSpPr>
        <p:grpSpPr>
          <a:xfrm>
            <a:off x="10077734" y="5240800"/>
            <a:ext cx="473833" cy="759600"/>
            <a:chOff x="1890925" y="3755425"/>
            <a:chExt cx="355375" cy="569700"/>
          </a:xfrm>
        </p:grpSpPr>
        <p:sp>
          <p:nvSpPr>
            <p:cNvPr id="1532" name="Google Shape;1532;p53"/>
            <p:cNvSpPr/>
            <p:nvPr/>
          </p:nvSpPr>
          <p:spPr>
            <a:xfrm>
              <a:off x="1925975" y="3755425"/>
              <a:ext cx="320325" cy="402450"/>
            </a:xfrm>
            <a:custGeom>
              <a:avLst/>
              <a:gdLst/>
              <a:ahLst/>
              <a:cxnLst/>
              <a:rect l="l" t="t" r="r" b="b"/>
              <a:pathLst>
                <a:path w="12813" h="16098" extrusionOk="0">
                  <a:moveTo>
                    <a:pt x="5007" y="1"/>
                  </a:moveTo>
                  <a:cubicBezTo>
                    <a:pt x="2401" y="1"/>
                    <a:pt x="289" y="1599"/>
                    <a:pt x="135" y="4536"/>
                  </a:cubicBezTo>
                  <a:cubicBezTo>
                    <a:pt x="1" y="8107"/>
                    <a:pt x="3393" y="11433"/>
                    <a:pt x="2635" y="14803"/>
                  </a:cubicBezTo>
                  <a:lnTo>
                    <a:pt x="6429" y="16097"/>
                  </a:lnTo>
                  <a:cubicBezTo>
                    <a:pt x="6808" y="15249"/>
                    <a:pt x="7322" y="14624"/>
                    <a:pt x="7947" y="13955"/>
                  </a:cubicBezTo>
                  <a:cubicBezTo>
                    <a:pt x="9754" y="12102"/>
                    <a:pt x="12142" y="10562"/>
                    <a:pt x="12410" y="7705"/>
                  </a:cubicBezTo>
                  <a:cubicBezTo>
                    <a:pt x="12812" y="3621"/>
                    <a:pt x="9933" y="876"/>
                    <a:pt x="6250" y="117"/>
                  </a:cubicBezTo>
                  <a:cubicBezTo>
                    <a:pt x="5828" y="39"/>
                    <a:pt x="5411" y="1"/>
                    <a:pt x="5007" y="1"/>
                  </a:cubicBezTo>
                  <a:close/>
                </a:path>
              </a:pathLst>
            </a:custGeom>
            <a:solidFill>
              <a:srgbClr val="FFD249"/>
            </a:solidFill>
            <a:ln>
              <a:noFill/>
            </a:ln>
          </p:spPr>
          <p:txBody>
            <a:bodyPr spcFirstLastPara="1" wrap="square" lIns="121900" tIns="121900" rIns="121900" bIns="121900" anchor="ctr" anchorCtr="0">
              <a:noAutofit/>
            </a:bodyPr>
            <a:lstStyle/>
            <a:p>
              <a:endParaRPr sz="2400"/>
            </a:p>
          </p:txBody>
        </p:sp>
        <p:sp>
          <p:nvSpPr>
            <p:cNvPr id="1533" name="Google Shape;1533;p53"/>
            <p:cNvSpPr/>
            <p:nvPr/>
          </p:nvSpPr>
          <p:spPr>
            <a:xfrm>
              <a:off x="1890925" y="4119125"/>
              <a:ext cx="238750" cy="206000"/>
            </a:xfrm>
            <a:custGeom>
              <a:avLst/>
              <a:gdLst/>
              <a:ahLst/>
              <a:cxnLst/>
              <a:rect l="l" t="t" r="r" b="b"/>
              <a:pathLst>
                <a:path w="9550" h="8240" extrusionOk="0">
                  <a:moveTo>
                    <a:pt x="2699" y="453"/>
                  </a:moveTo>
                  <a:cubicBezTo>
                    <a:pt x="2857" y="453"/>
                    <a:pt x="3006" y="464"/>
                    <a:pt x="3122" y="478"/>
                  </a:cubicBezTo>
                  <a:cubicBezTo>
                    <a:pt x="3813" y="545"/>
                    <a:pt x="4438" y="857"/>
                    <a:pt x="5086" y="1081"/>
                  </a:cubicBezTo>
                  <a:cubicBezTo>
                    <a:pt x="5861" y="1369"/>
                    <a:pt x="6658" y="1591"/>
                    <a:pt x="7434" y="1856"/>
                  </a:cubicBezTo>
                  <a:lnTo>
                    <a:pt x="7434" y="1856"/>
                  </a:lnTo>
                  <a:cubicBezTo>
                    <a:pt x="7440" y="1858"/>
                    <a:pt x="7446" y="1860"/>
                    <a:pt x="7451" y="1862"/>
                  </a:cubicBezTo>
                  <a:cubicBezTo>
                    <a:pt x="7451" y="1862"/>
                    <a:pt x="7451" y="1862"/>
                    <a:pt x="7451" y="1862"/>
                  </a:cubicBezTo>
                  <a:lnTo>
                    <a:pt x="7451" y="1862"/>
                  </a:lnTo>
                  <a:cubicBezTo>
                    <a:pt x="7454" y="1863"/>
                    <a:pt x="7456" y="1863"/>
                    <a:pt x="7458" y="1864"/>
                  </a:cubicBezTo>
                  <a:lnTo>
                    <a:pt x="7458" y="1864"/>
                  </a:lnTo>
                  <a:cubicBezTo>
                    <a:pt x="7836" y="1975"/>
                    <a:pt x="8235" y="2131"/>
                    <a:pt x="8567" y="2397"/>
                  </a:cubicBezTo>
                  <a:cubicBezTo>
                    <a:pt x="8701" y="2509"/>
                    <a:pt x="8969" y="2732"/>
                    <a:pt x="8947" y="2955"/>
                  </a:cubicBezTo>
                  <a:cubicBezTo>
                    <a:pt x="8918" y="3213"/>
                    <a:pt x="8625" y="3291"/>
                    <a:pt x="8278" y="3291"/>
                  </a:cubicBezTo>
                  <a:cubicBezTo>
                    <a:pt x="7812" y="3291"/>
                    <a:pt x="7248" y="3150"/>
                    <a:pt x="7094" y="3112"/>
                  </a:cubicBezTo>
                  <a:cubicBezTo>
                    <a:pt x="7074" y="3106"/>
                    <a:pt x="7053" y="3103"/>
                    <a:pt x="7034" y="3103"/>
                  </a:cubicBezTo>
                  <a:cubicBezTo>
                    <a:pt x="6822" y="3103"/>
                    <a:pt x="6691" y="3413"/>
                    <a:pt x="6916" y="3536"/>
                  </a:cubicBezTo>
                  <a:cubicBezTo>
                    <a:pt x="7407" y="3781"/>
                    <a:pt x="8009" y="4205"/>
                    <a:pt x="8099" y="4786"/>
                  </a:cubicBezTo>
                  <a:cubicBezTo>
                    <a:pt x="8233" y="5522"/>
                    <a:pt x="7184" y="5589"/>
                    <a:pt x="6693" y="5611"/>
                  </a:cubicBezTo>
                  <a:cubicBezTo>
                    <a:pt x="6469" y="5611"/>
                    <a:pt x="6380" y="5924"/>
                    <a:pt x="6581" y="6035"/>
                  </a:cubicBezTo>
                  <a:cubicBezTo>
                    <a:pt x="6983" y="6303"/>
                    <a:pt x="7541" y="6750"/>
                    <a:pt x="7563" y="7263"/>
                  </a:cubicBezTo>
                  <a:cubicBezTo>
                    <a:pt x="7563" y="7680"/>
                    <a:pt x="7136" y="7779"/>
                    <a:pt x="6740" y="7779"/>
                  </a:cubicBezTo>
                  <a:cubicBezTo>
                    <a:pt x="6541" y="7779"/>
                    <a:pt x="6350" y="7754"/>
                    <a:pt x="6224" y="7732"/>
                  </a:cubicBezTo>
                  <a:cubicBezTo>
                    <a:pt x="5331" y="7620"/>
                    <a:pt x="4416" y="7308"/>
                    <a:pt x="3568" y="7040"/>
                  </a:cubicBezTo>
                  <a:cubicBezTo>
                    <a:pt x="2742" y="6772"/>
                    <a:pt x="1827" y="6460"/>
                    <a:pt x="1113" y="5924"/>
                  </a:cubicBezTo>
                  <a:cubicBezTo>
                    <a:pt x="912" y="5790"/>
                    <a:pt x="622" y="5544"/>
                    <a:pt x="756" y="5277"/>
                  </a:cubicBezTo>
                  <a:cubicBezTo>
                    <a:pt x="957" y="4853"/>
                    <a:pt x="1671" y="4652"/>
                    <a:pt x="2050" y="4495"/>
                  </a:cubicBezTo>
                  <a:cubicBezTo>
                    <a:pt x="2273" y="4406"/>
                    <a:pt x="2273" y="4138"/>
                    <a:pt x="2050" y="4049"/>
                  </a:cubicBezTo>
                  <a:cubicBezTo>
                    <a:pt x="1738" y="3915"/>
                    <a:pt x="577" y="3469"/>
                    <a:pt x="1024" y="2955"/>
                  </a:cubicBezTo>
                  <a:cubicBezTo>
                    <a:pt x="1403" y="2509"/>
                    <a:pt x="2095" y="2353"/>
                    <a:pt x="2630" y="2241"/>
                  </a:cubicBezTo>
                  <a:cubicBezTo>
                    <a:pt x="2831" y="2197"/>
                    <a:pt x="2854" y="1906"/>
                    <a:pt x="2675" y="1817"/>
                  </a:cubicBezTo>
                  <a:cubicBezTo>
                    <a:pt x="2452" y="1683"/>
                    <a:pt x="1448" y="1170"/>
                    <a:pt x="1738" y="746"/>
                  </a:cubicBezTo>
                  <a:cubicBezTo>
                    <a:pt x="1924" y="513"/>
                    <a:pt x="2337" y="453"/>
                    <a:pt x="2699" y="453"/>
                  </a:cubicBezTo>
                  <a:close/>
                  <a:moveTo>
                    <a:pt x="2796" y="0"/>
                  </a:moveTo>
                  <a:cubicBezTo>
                    <a:pt x="2646" y="0"/>
                    <a:pt x="2494" y="10"/>
                    <a:pt x="2340" y="32"/>
                  </a:cubicBezTo>
                  <a:cubicBezTo>
                    <a:pt x="1894" y="99"/>
                    <a:pt x="1314" y="277"/>
                    <a:pt x="1247" y="791"/>
                  </a:cubicBezTo>
                  <a:cubicBezTo>
                    <a:pt x="1168" y="1262"/>
                    <a:pt x="1554" y="1645"/>
                    <a:pt x="1961" y="1924"/>
                  </a:cubicBezTo>
                  <a:lnTo>
                    <a:pt x="1961" y="1924"/>
                  </a:lnTo>
                  <a:cubicBezTo>
                    <a:pt x="1384" y="2088"/>
                    <a:pt x="745" y="2368"/>
                    <a:pt x="510" y="2888"/>
                  </a:cubicBezTo>
                  <a:cubicBezTo>
                    <a:pt x="227" y="3522"/>
                    <a:pt x="839" y="3968"/>
                    <a:pt x="1409" y="4256"/>
                  </a:cubicBezTo>
                  <a:lnTo>
                    <a:pt x="1409" y="4256"/>
                  </a:lnTo>
                  <a:cubicBezTo>
                    <a:pt x="758" y="4542"/>
                    <a:pt x="1" y="5020"/>
                    <a:pt x="309" y="5723"/>
                  </a:cubicBezTo>
                  <a:cubicBezTo>
                    <a:pt x="466" y="6080"/>
                    <a:pt x="845" y="6348"/>
                    <a:pt x="1180" y="6526"/>
                  </a:cubicBezTo>
                  <a:cubicBezTo>
                    <a:pt x="1693" y="6817"/>
                    <a:pt x="2229" y="7040"/>
                    <a:pt x="2764" y="7263"/>
                  </a:cubicBezTo>
                  <a:cubicBezTo>
                    <a:pt x="3858" y="7665"/>
                    <a:pt x="5041" y="8044"/>
                    <a:pt x="6202" y="8200"/>
                  </a:cubicBezTo>
                  <a:cubicBezTo>
                    <a:pt x="6359" y="8223"/>
                    <a:pt x="6540" y="8240"/>
                    <a:pt x="6725" y="8240"/>
                  </a:cubicBezTo>
                  <a:cubicBezTo>
                    <a:pt x="7271" y="8240"/>
                    <a:pt x="7854" y="8092"/>
                    <a:pt x="7987" y="7509"/>
                  </a:cubicBezTo>
                  <a:cubicBezTo>
                    <a:pt x="8133" y="6942"/>
                    <a:pt x="7762" y="6411"/>
                    <a:pt x="7326" y="6017"/>
                  </a:cubicBezTo>
                  <a:lnTo>
                    <a:pt x="7326" y="6017"/>
                  </a:lnTo>
                  <a:cubicBezTo>
                    <a:pt x="7960" y="5903"/>
                    <a:pt x="8584" y="5605"/>
                    <a:pt x="8567" y="4875"/>
                  </a:cubicBezTo>
                  <a:cubicBezTo>
                    <a:pt x="8567" y="4441"/>
                    <a:pt x="8334" y="4049"/>
                    <a:pt x="8011" y="3732"/>
                  </a:cubicBezTo>
                  <a:lnTo>
                    <a:pt x="8011" y="3732"/>
                  </a:lnTo>
                  <a:cubicBezTo>
                    <a:pt x="8083" y="3737"/>
                    <a:pt x="8155" y="3739"/>
                    <a:pt x="8227" y="3739"/>
                  </a:cubicBezTo>
                  <a:cubicBezTo>
                    <a:pt x="8787" y="3739"/>
                    <a:pt x="9309" y="3588"/>
                    <a:pt x="9393" y="3045"/>
                  </a:cubicBezTo>
                  <a:cubicBezTo>
                    <a:pt x="9549" y="2152"/>
                    <a:pt x="8233" y="1594"/>
                    <a:pt x="7563" y="1393"/>
                  </a:cubicBezTo>
                  <a:cubicBezTo>
                    <a:pt x="6581" y="1081"/>
                    <a:pt x="5577" y="813"/>
                    <a:pt x="4617" y="411"/>
                  </a:cubicBezTo>
                  <a:cubicBezTo>
                    <a:pt x="4022" y="177"/>
                    <a:pt x="3426" y="0"/>
                    <a:pt x="2796"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34" name="Google Shape;1534;p53"/>
            <p:cNvSpPr/>
            <p:nvPr/>
          </p:nvSpPr>
          <p:spPr>
            <a:xfrm>
              <a:off x="1936125" y="4161450"/>
              <a:ext cx="108500" cy="43175"/>
            </a:xfrm>
            <a:custGeom>
              <a:avLst/>
              <a:gdLst/>
              <a:ahLst/>
              <a:cxnLst/>
              <a:rect l="l" t="t" r="r" b="b"/>
              <a:pathLst>
                <a:path w="4340" h="1727" extrusionOk="0">
                  <a:moveTo>
                    <a:pt x="324" y="1"/>
                  </a:moveTo>
                  <a:cubicBezTo>
                    <a:pt x="88" y="1"/>
                    <a:pt x="1" y="378"/>
                    <a:pt x="265" y="459"/>
                  </a:cubicBezTo>
                  <a:cubicBezTo>
                    <a:pt x="1492" y="883"/>
                    <a:pt x="2742" y="1307"/>
                    <a:pt x="3969" y="1709"/>
                  </a:cubicBezTo>
                  <a:cubicBezTo>
                    <a:pt x="4001" y="1721"/>
                    <a:pt x="4031" y="1727"/>
                    <a:pt x="4058" y="1727"/>
                  </a:cubicBezTo>
                  <a:cubicBezTo>
                    <a:pt x="4279" y="1727"/>
                    <a:pt x="4339" y="1362"/>
                    <a:pt x="4081" y="1262"/>
                  </a:cubicBezTo>
                  <a:cubicBezTo>
                    <a:pt x="2854" y="861"/>
                    <a:pt x="1626" y="437"/>
                    <a:pt x="398" y="13"/>
                  </a:cubicBezTo>
                  <a:cubicBezTo>
                    <a:pt x="372" y="5"/>
                    <a:pt x="347" y="1"/>
                    <a:pt x="32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35" name="Google Shape;1535;p53"/>
            <p:cNvSpPr/>
            <p:nvPr/>
          </p:nvSpPr>
          <p:spPr>
            <a:xfrm>
              <a:off x="1974175" y="4233300"/>
              <a:ext cx="92250" cy="37700"/>
            </a:xfrm>
            <a:custGeom>
              <a:avLst/>
              <a:gdLst/>
              <a:ahLst/>
              <a:cxnLst/>
              <a:rect l="l" t="t" r="r" b="b"/>
              <a:pathLst>
                <a:path w="3690" h="1508" extrusionOk="0">
                  <a:moveTo>
                    <a:pt x="292" y="1"/>
                  </a:moveTo>
                  <a:cubicBezTo>
                    <a:pt x="80" y="1"/>
                    <a:pt x="1" y="384"/>
                    <a:pt x="260" y="464"/>
                  </a:cubicBezTo>
                  <a:cubicBezTo>
                    <a:pt x="1265" y="799"/>
                    <a:pt x="2291" y="1156"/>
                    <a:pt x="3318" y="1491"/>
                  </a:cubicBezTo>
                  <a:cubicBezTo>
                    <a:pt x="3346" y="1503"/>
                    <a:pt x="3373" y="1508"/>
                    <a:pt x="3398" y="1508"/>
                  </a:cubicBezTo>
                  <a:cubicBezTo>
                    <a:pt x="3609" y="1508"/>
                    <a:pt x="3689" y="1124"/>
                    <a:pt x="3429" y="1044"/>
                  </a:cubicBezTo>
                  <a:cubicBezTo>
                    <a:pt x="2425" y="710"/>
                    <a:pt x="1398" y="353"/>
                    <a:pt x="372" y="18"/>
                  </a:cubicBezTo>
                  <a:cubicBezTo>
                    <a:pt x="344" y="6"/>
                    <a:pt x="317" y="1"/>
                    <a:pt x="292"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36" name="Google Shape;1536;p53"/>
            <p:cNvSpPr/>
            <p:nvPr/>
          </p:nvSpPr>
          <p:spPr>
            <a:xfrm>
              <a:off x="1969500" y="3905125"/>
              <a:ext cx="210250" cy="250650"/>
            </a:xfrm>
            <a:custGeom>
              <a:avLst/>
              <a:gdLst/>
              <a:ahLst/>
              <a:cxnLst/>
              <a:rect l="l" t="t" r="r" b="b"/>
              <a:pathLst>
                <a:path w="8410" h="10026" extrusionOk="0">
                  <a:moveTo>
                    <a:pt x="1839" y="460"/>
                  </a:moveTo>
                  <a:cubicBezTo>
                    <a:pt x="2023" y="460"/>
                    <a:pt x="2200" y="512"/>
                    <a:pt x="2322" y="624"/>
                  </a:cubicBezTo>
                  <a:cubicBezTo>
                    <a:pt x="2590" y="869"/>
                    <a:pt x="2679" y="1316"/>
                    <a:pt x="2724" y="1650"/>
                  </a:cubicBezTo>
                  <a:cubicBezTo>
                    <a:pt x="2797" y="2147"/>
                    <a:pt x="2784" y="2654"/>
                    <a:pt x="2753" y="3158"/>
                  </a:cubicBezTo>
                  <a:lnTo>
                    <a:pt x="2753" y="3158"/>
                  </a:lnTo>
                  <a:cubicBezTo>
                    <a:pt x="2735" y="3158"/>
                    <a:pt x="2717" y="3159"/>
                    <a:pt x="2699" y="3159"/>
                  </a:cubicBezTo>
                  <a:cubicBezTo>
                    <a:pt x="2537" y="3159"/>
                    <a:pt x="2367" y="3127"/>
                    <a:pt x="2188" y="3057"/>
                  </a:cubicBezTo>
                  <a:cubicBezTo>
                    <a:pt x="1697" y="2878"/>
                    <a:pt x="1318" y="2409"/>
                    <a:pt x="1117" y="1918"/>
                  </a:cubicBezTo>
                  <a:cubicBezTo>
                    <a:pt x="983" y="1539"/>
                    <a:pt x="871" y="959"/>
                    <a:pt x="1228" y="668"/>
                  </a:cubicBezTo>
                  <a:cubicBezTo>
                    <a:pt x="1387" y="535"/>
                    <a:pt x="1618" y="460"/>
                    <a:pt x="1839" y="460"/>
                  </a:cubicBezTo>
                  <a:close/>
                  <a:moveTo>
                    <a:pt x="7665" y="2003"/>
                  </a:moveTo>
                  <a:cubicBezTo>
                    <a:pt x="7801" y="2003"/>
                    <a:pt x="7883" y="2125"/>
                    <a:pt x="7857" y="2454"/>
                  </a:cubicBezTo>
                  <a:cubicBezTo>
                    <a:pt x="7814" y="3161"/>
                    <a:pt x="7258" y="3909"/>
                    <a:pt x="6503" y="3909"/>
                  </a:cubicBezTo>
                  <a:cubicBezTo>
                    <a:pt x="6471" y="3909"/>
                    <a:pt x="6439" y="3907"/>
                    <a:pt x="6406" y="3905"/>
                  </a:cubicBezTo>
                  <a:cubicBezTo>
                    <a:pt x="6238" y="3895"/>
                    <a:pt x="6094" y="3847"/>
                    <a:pt x="5972" y="3769"/>
                  </a:cubicBezTo>
                  <a:lnTo>
                    <a:pt x="5972" y="3769"/>
                  </a:lnTo>
                  <a:cubicBezTo>
                    <a:pt x="6133" y="3492"/>
                    <a:pt x="6306" y="3223"/>
                    <a:pt x="6496" y="2967"/>
                  </a:cubicBezTo>
                  <a:cubicBezTo>
                    <a:pt x="6670" y="2745"/>
                    <a:pt x="7331" y="2003"/>
                    <a:pt x="7665" y="2003"/>
                  </a:cubicBezTo>
                  <a:close/>
                  <a:moveTo>
                    <a:pt x="1846" y="1"/>
                  </a:moveTo>
                  <a:cubicBezTo>
                    <a:pt x="1480" y="1"/>
                    <a:pt x="1090" y="138"/>
                    <a:pt x="849" y="378"/>
                  </a:cubicBezTo>
                  <a:cubicBezTo>
                    <a:pt x="1" y="1249"/>
                    <a:pt x="849" y="2811"/>
                    <a:pt x="1697" y="3324"/>
                  </a:cubicBezTo>
                  <a:cubicBezTo>
                    <a:pt x="2043" y="3543"/>
                    <a:pt x="2370" y="3637"/>
                    <a:pt x="2677" y="3637"/>
                  </a:cubicBezTo>
                  <a:cubicBezTo>
                    <a:pt x="2692" y="3637"/>
                    <a:pt x="2707" y="3637"/>
                    <a:pt x="2722" y="3636"/>
                  </a:cubicBezTo>
                  <a:lnTo>
                    <a:pt x="2722" y="3636"/>
                  </a:lnTo>
                  <a:cubicBezTo>
                    <a:pt x="2714" y="3741"/>
                    <a:pt x="2708" y="3845"/>
                    <a:pt x="2701" y="3949"/>
                  </a:cubicBezTo>
                  <a:cubicBezTo>
                    <a:pt x="2657" y="4686"/>
                    <a:pt x="2768" y="5400"/>
                    <a:pt x="2657" y="6159"/>
                  </a:cubicBezTo>
                  <a:cubicBezTo>
                    <a:pt x="2501" y="7141"/>
                    <a:pt x="2143" y="8056"/>
                    <a:pt x="1496" y="8815"/>
                  </a:cubicBezTo>
                  <a:cubicBezTo>
                    <a:pt x="1359" y="8986"/>
                    <a:pt x="1511" y="9223"/>
                    <a:pt x="1680" y="9223"/>
                  </a:cubicBezTo>
                  <a:cubicBezTo>
                    <a:pt x="1732" y="9223"/>
                    <a:pt x="1784" y="9202"/>
                    <a:pt x="1831" y="9150"/>
                  </a:cubicBezTo>
                  <a:cubicBezTo>
                    <a:pt x="2478" y="8391"/>
                    <a:pt x="2880" y="7498"/>
                    <a:pt x="3059" y="6538"/>
                  </a:cubicBezTo>
                  <a:cubicBezTo>
                    <a:pt x="3215" y="5668"/>
                    <a:pt x="3125" y="4842"/>
                    <a:pt x="3170" y="3972"/>
                  </a:cubicBezTo>
                  <a:cubicBezTo>
                    <a:pt x="3177" y="3831"/>
                    <a:pt x="3185" y="3689"/>
                    <a:pt x="3195" y="3546"/>
                  </a:cubicBezTo>
                  <a:lnTo>
                    <a:pt x="3195" y="3546"/>
                  </a:lnTo>
                  <a:cubicBezTo>
                    <a:pt x="3861" y="3311"/>
                    <a:pt x="4412" y="2651"/>
                    <a:pt x="4838" y="1969"/>
                  </a:cubicBezTo>
                  <a:lnTo>
                    <a:pt x="4838" y="1969"/>
                  </a:lnTo>
                  <a:cubicBezTo>
                    <a:pt x="4867" y="2650"/>
                    <a:pt x="4995" y="3385"/>
                    <a:pt x="5394" y="3865"/>
                  </a:cubicBezTo>
                  <a:lnTo>
                    <a:pt x="5394" y="3865"/>
                  </a:lnTo>
                  <a:cubicBezTo>
                    <a:pt x="5265" y="4111"/>
                    <a:pt x="5142" y="4364"/>
                    <a:pt x="5023" y="4619"/>
                  </a:cubicBezTo>
                  <a:cubicBezTo>
                    <a:pt x="4308" y="6248"/>
                    <a:pt x="3795" y="7989"/>
                    <a:pt x="3460" y="9730"/>
                  </a:cubicBezTo>
                  <a:cubicBezTo>
                    <a:pt x="3419" y="9907"/>
                    <a:pt x="3570" y="10026"/>
                    <a:pt x="3708" y="10026"/>
                  </a:cubicBezTo>
                  <a:cubicBezTo>
                    <a:pt x="3797" y="10026"/>
                    <a:pt x="3881" y="9977"/>
                    <a:pt x="3907" y="9864"/>
                  </a:cubicBezTo>
                  <a:cubicBezTo>
                    <a:pt x="4130" y="8703"/>
                    <a:pt x="4442" y="7543"/>
                    <a:pt x="4822" y="6427"/>
                  </a:cubicBezTo>
                  <a:cubicBezTo>
                    <a:pt x="5075" y="5666"/>
                    <a:pt x="5373" y="4896"/>
                    <a:pt x="5750" y="4174"/>
                  </a:cubicBezTo>
                  <a:lnTo>
                    <a:pt x="5750" y="4174"/>
                  </a:lnTo>
                  <a:cubicBezTo>
                    <a:pt x="5788" y="4197"/>
                    <a:pt x="5829" y="4219"/>
                    <a:pt x="5871" y="4239"/>
                  </a:cubicBezTo>
                  <a:cubicBezTo>
                    <a:pt x="6080" y="4346"/>
                    <a:pt x="6291" y="4394"/>
                    <a:pt x="6499" y="4394"/>
                  </a:cubicBezTo>
                  <a:cubicBezTo>
                    <a:pt x="7244" y="4394"/>
                    <a:pt x="7930" y="3777"/>
                    <a:pt x="8192" y="3079"/>
                  </a:cubicBezTo>
                  <a:cubicBezTo>
                    <a:pt x="8374" y="2574"/>
                    <a:pt x="8409" y="1502"/>
                    <a:pt x="7702" y="1502"/>
                  </a:cubicBezTo>
                  <a:cubicBezTo>
                    <a:pt x="7628" y="1502"/>
                    <a:pt x="7546" y="1513"/>
                    <a:pt x="7455" y="1539"/>
                  </a:cubicBezTo>
                  <a:cubicBezTo>
                    <a:pt x="6942" y="1673"/>
                    <a:pt x="6496" y="2208"/>
                    <a:pt x="6183" y="2610"/>
                  </a:cubicBezTo>
                  <a:cubicBezTo>
                    <a:pt x="5985" y="2865"/>
                    <a:pt x="5807" y="3136"/>
                    <a:pt x="5642" y="3417"/>
                  </a:cubicBezTo>
                  <a:lnTo>
                    <a:pt x="5642" y="3417"/>
                  </a:lnTo>
                  <a:cubicBezTo>
                    <a:pt x="5250" y="2765"/>
                    <a:pt x="5281" y="1627"/>
                    <a:pt x="5313" y="1048"/>
                  </a:cubicBezTo>
                  <a:cubicBezTo>
                    <a:pt x="5327" y="895"/>
                    <a:pt x="5194" y="803"/>
                    <a:pt x="5071" y="803"/>
                  </a:cubicBezTo>
                  <a:cubicBezTo>
                    <a:pt x="4995" y="803"/>
                    <a:pt x="4923" y="838"/>
                    <a:pt x="4889" y="914"/>
                  </a:cubicBezTo>
                  <a:cubicBezTo>
                    <a:pt x="4537" y="1617"/>
                    <a:pt x="4002" y="2687"/>
                    <a:pt x="3227" y="3041"/>
                  </a:cubicBezTo>
                  <a:lnTo>
                    <a:pt x="3227" y="3041"/>
                  </a:lnTo>
                  <a:cubicBezTo>
                    <a:pt x="3267" y="2356"/>
                    <a:pt x="3273" y="1670"/>
                    <a:pt x="3059" y="1026"/>
                  </a:cubicBezTo>
                  <a:cubicBezTo>
                    <a:pt x="2925" y="601"/>
                    <a:pt x="2679" y="200"/>
                    <a:pt x="2255" y="66"/>
                  </a:cubicBezTo>
                  <a:cubicBezTo>
                    <a:pt x="2129" y="22"/>
                    <a:pt x="1990" y="1"/>
                    <a:pt x="1846"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subsol 2">
            <a:extLst>
              <a:ext uri="{FF2B5EF4-FFF2-40B4-BE49-F238E27FC236}">
                <a16:creationId xmlns:a16="http://schemas.microsoft.com/office/drawing/2014/main" id="{4C589CEF-416F-BD42-A7CC-87331FF56F92}"/>
              </a:ext>
            </a:extLst>
          </p:cNvPr>
          <p:cNvSpPr>
            <a:spLocks noGrp="1"/>
          </p:cNvSpPr>
          <p:nvPr>
            <p:ph type="ftr" sz="quarter" idx="11"/>
          </p:nvPr>
        </p:nvSpPr>
        <p:spPr>
          <a:xfrm>
            <a:off x="642038" y="4624269"/>
            <a:ext cx="3886985" cy="843081"/>
          </a:xfrm>
        </p:spPr>
        <p:txBody>
          <a:bodyPr anchor="ctr">
            <a:normAutofit/>
          </a:bodyPr>
          <a:lstStyle/>
          <a:p>
            <a:pPr rtl="0">
              <a:spcAft>
                <a:spcPts val="600"/>
              </a:spcAft>
            </a:pPr>
            <a:r>
              <a:rPr lang="ro-RO" sz="2400" noProof="0" dirty="0">
                <a:effectLst>
                  <a:outerShdw blurRad="38100" dist="38100" dir="2700000" algn="tl">
                    <a:srgbClr val="000000">
                      <a:alpha val="43137"/>
                    </a:srgbClr>
                  </a:outerShdw>
                </a:effectLst>
              </a:rPr>
              <a:t>Joc, respect și bucurie !</a:t>
            </a:r>
          </a:p>
        </p:txBody>
      </p:sp>
      <p:sp>
        <p:nvSpPr>
          <p:cNvPr id="4" name="Substituent număr diapozitiv 3">
            <a:extLst>
              <a:ext uri="{FF2B5EF4-FFF2-40B4-BE49-F238E27FC236}">
                <a16:creationId xmlns:a16="http://schemas.microsoft.com/office/drawing/2014/main" id="{CA8B616A-70E5-AEE7-E17C-C87F0BDF2C7F}"/>
              </a:ext>
            </a:extLst>
          </p:cNvPr>
          <p:cNvSpPr>
            <a:spLocks noGrp="1"/>
          </p:cNvSpPr>
          <p:nvPr>
            <p:ph type="sldNum" sz="quarter" idx="12"/>
          </p:nvPr>
        </p:nvSpPr>
        <p:spPr>
          <a:xfrm>
            <a:off x="11163743" y="5945824"/>
            <a:ext cx="642257" cy="365125"/>
          </a:xfrm>
        </p:spPr>
        <p:txBody>
          <a:bodyPr anchor="ctr">
            <a:normAutofit/>
          </a:bodyPr>
          <a:lstStyle/>
          <a:p>
            <a:pPr rtl="0">
              <a:spcAft>
                <a:spcPts val="600"/>
              </a:spcAft>
            </a:pPr>
            <a:fld id="{98C0CDE5-970C-4CC4-BF43-0DA127E73E82}" type="slidenum">
              <a:rPr lang="ro-RO" noProof="0" smtClean="0"/>
              <a:pPr rtl="0">
                <a:spcAft>
                  <a:spcPts val="600"/>
                </a:spcAft>
              </a:pPr>
              <a:t>11</a:t>
            </a:fld>
            <a:endParaRPr lang="ro-RO" noProof="0"/>
          </a:p>
        </p:txBody>
      </p:sp>
      <p:sp>
        <p:nvSpPr>
          <p:cNvPr id="5" name="Titlu 4">
            <a:extLst>
              <a:ext uri="{FF2B5EF4-FFF2-40B4-BE49-F238E27FC236}">
                <a16:creationId xmlns:a16="http://schemas.microsoft.com/office/drawing/2014/main" id="{44DCFDFE-6B36-6E57-2010-63C5196A461C}"/>
              </a:ext>
            </a:extLst>
          </p:cNvPr>
          <p:cNvSpPr>
            <a:spLocks noGrp="1"/>
          </p:cNvSpPr>
          <p:nvPr>
            <p:ph type="title"/>
          </p:nvPr>
        </p:nvSpPr>
        <p:spPr>
          <a:xfrm rot="-360000">
            <a:off x="227930" y="986781"/>
            <a:ext cx="4563145" cy="874331"/>
          </a:xfrm>
        </p:spPr>
        <p:txBody>
          <a:bodyPr anchor="b">
            <a:noAutofit/>
          </a:bodyPr>
          <a:lstStyle/>
          <a:p>
            <a:pPr algn="ctr"/>
            <a:r>
              <a:rPr lang="ro-RO" sz="2000" dirty="0"/>
              <a:t>PRIORITĂȚI ALE EDUCAȚIEI TIMPURII PENTRU ANUL ȘCOLAR 2022-2023</a:t>
            </a:r>
          </a:p>
        </p:txBody>
      </p:sp>
      <p:pic>
        <p:nvPicPr>
          <p:cNvPr id="7" name="Substituent imagine 6" descr="O imagine care conține persoană, cană, aliment, băutură&#10;&#10;Descriere generată automat">
            <a:extLst>
              <a:ext uri="{FF2B5EF4-FFF2-40B4-BE49-F238E27FC236}">
                <a16:creationId xmlns:a16="http://schemas.microsoft.com/office/drawing/2014/main" id="{2AD6AEC1-1E0B-5AB0-5D1F-43B3E9ADE64B}"/>
              </a:ext>
            </a:extLst>
          </p:cNvPr>
          <p:cNvPicPr>
            <a:picLocks noGrp="1" noChangeAspect="1"/>
          </p:cNvPicPr>
          <p:nvPr>
            <p:ph type="pic" sz="quarter" idx="14"/>
          </p:nvPr>
        </p:nvPicPr>
        <p:blipFill rotWithShape="1">
          <a:blip r:embed="rId2">
            <a:extLst>
              <a:ext uri="{837473B0-CC2E-450A-ABE3-18F120FF3D39}">
                <a1611:picAttrSrcUrl xmlns:a1611="http://schemas.microsoft.com/office/drawing/2016/11/main" r:id="rId3"/>
              </a:ext>
            </a:extLst>
          </a:blip>
          <a:srcRect l="6062" r="9005" b="2"/>
          <a:stretch/>
        </p:blipFill>
        <p:spPr>
          <a:xfrm rot="720000">
            <a:off x="6384187" y="209524"/>
            <a:ext cx="4647699" cy="5472101"/>
          </a:xfrm>
          <a:noFill/>
        </p:spPr>
      </p:pic>
      <p:sp>
        <p:nvSpPr>
          <p:cNvPr id="8" name="CasetăText 7">
            <a:extLst>
              <a:ext uri="{FF2B5EF4-FFF2-40B4-BE49-F238E27FC236}">
                <a16:creationId xmlns:a16="http://schemas.microsoft.com/office/drawing/2014/main" id="{C12BF68B-88B4-5D30-CE5B-80FDE0A3920C}"/>
              </a:ext>
            </a:extLst>
          </p:cNvPr>
          <p:cNvSpPr txBox="1"/>
          <p:nvPr/>
        </p:nvSpPr>
        <p:spPr>
          <a:xfrm>
            <a:off x="9254979" y="6657945"/>
            <a:ext cx="2937021" cy="200055"/>
          </a:xfrm>
          <a:prstGeom prst="rect">
            <a:avLst/>
          </a:prstGeom>
          <a:solidFill>
            <a:srgbClr val="000000"/>
          </a:solidFill>
        </p:spPr>
        <p:txBody>
          <a:bodyPr wrap="none" rtlCol="0">
            <a:spAutoFit/>
          </a:bodyPr>
          <a:lstStyle/>
          <a:p>
            <a:pPr algn="r">
              <a:spcAft>
                <a:spcPts val="600"/>
              </a:spcAft>
            </a:pPr>
            <a:r>
              <a:rPr lang="ro-RO" sz="700">
                <a:solidFill>
                  <a:srgbClr val="FFFFFF"/>
                </a:solidFill>
                <a:hlinkClick r:id="rId3" tooltip="https://onecommunityranch.org/one-community-education-infrastructure/">
                  <a:extLst>
                    <a:ext uri="{A12FA001-AC4F-418D-AE19-62706E023703}">
                      <ahyp:hlinkClr xmlns:ahyp="http://schemas.microsoft.com/office/drawing/2018/hyperlinkcolor" val="tx"/>
                    </a:ext>
                  </a:extLst>
                </a:hlinkClick>
              </a:rPr>
              <a:t>Această fotografie</a:t>
            </a:r>
            <a:r>
              <a:rPr lang="ro-RO" sz="700">
                <a:solidFill>
                  <a:srgbClr val="FFFFFF"/>
                </a:solidFill>
              </a:rPr>
              <a:t> de Autor necunoscut este licențiată în condițiile </a:t>
            </a:r>
            <a:r>
              <a:rPr lang="ro-RO"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ro-RO" sz="700">
              <a:solidFill>
                <a:srgbClr val="FFFFFF"/>
              </a:solidFill>
            </a:endParaRPr>
          </a:p>
        </p:txBody>
      </p:sp>
    </p:spTree>
    <p:extLst>
      <p:ext uri="{BB962C8B-B14F-4D97-AF65-F5344CB8AC3E}">
        <p14:creationId xmlns:p14="http://schemas.microsoft.com/office/powerpoint/2010/main" val="2225494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subsol 1">
            <a:extLst>
              <a:ext uri="{FF2B5EF4-FFF2-40B4-BE49-F238E27FC236}">
                <a16:creationId xmlns:a16="http://schemas.microsoft.com/office/drawing/2014/main" id="{D8A6E21E-8D77-797F-3A99-AFE00D296253}"/>
              </a:ext>
            </a:extLst>
          </p:cNvPr>
          <p:cNvSpPr>
            <a:spLocks noGrp="1"/>
          </p:cNvSpPr>
          <p:nvPr>
            <p:ph type="ftr" sz="quarter" idx="11"/>
          </p:nvPr>
        </p:nvSpPr>
        <p:spPr>
          <a:xfrm>
            <a:off x="435870" y="255805"/>
            <a:ext cx="2639323" cy="365125"/>
          </a:xfrm>
        </p:spPr>
        <p:txBody>
          <a:bodyPr/>
          <a:lstStyle/>
          <a:p>
            <a:pPr rtl="0"/>
            <a:r>
              <a:rPr lang="ro-RO" dirty="0">
                <a:effectLst>
                  <a:outerShdw blurRad="38100" dist="38100" dir="2700000" algn="tl">
                    <a:srgbClr val="000000">
                      <a:alpha val="43137"/>
                    </a:srgbClr>
                  </a:outerShdw>
                </a:effectLst>
              </a:rPr>
              <a:t>Joc, respect și bucurie !</a:t>
            </a:r>
            <a:endParaRPr lang="ro-RO" noProof="0" dirty="0">
              <a:effectLst>
                <a:outerShdw blurRad="38100" dist="38100" dir="2700000" algn="tl">
                  <a:srgbClr val="000000">
                    <a:alpha val="43137"/>
                  </a:srgbClr>
                </a:outerShdw>
              </a:effectLst>
            </a:endParaRPr>
          </a:p>
        </p:txBody>
      </p:sp>
      <p:sp>
        <p:nvSpPr>
          <p:cNvPr id="3" name="Substituent număr diapozitiv 2">
            <a:extLst>
              <a:ext uri="{FF2B5EF4-FFF2-40B4-BE49-F238E27FC236}">
                <a16:creationId xmlns:a16="http://schemas.microsoft.com/office/drawing/2014/main" id="{7A0B101C-FB6A-7FDD-359E-515D7B6BF190}"/>
              </a:ext>
            </a:extLst>
          </p:cNvPr>
          <p:cNvSpPr>
            <a:spLocks noGrp="1"/>
          </p:cNvSpPr>
          <p:nvPr>
            <p:ph type="sldNum" sz="quarter" idx="12"/>
          </p:nvPr>
        </p:nvSpPr>
        <p:spPr/>
        <p:txBody>
          <a:bodyPr/>
          <a:lstStyle/>
          <a:p>
            <a:pPr rtl="0"/>
            <a:fld id="{98C0CDE5-970C-4CC4-BF43-0DA127E73E82}" type="slidenum">
              <a:rPr lang="ro-RO" noProof="0" smtClean="0"/>
              <a:t>12</a:t>
            </a:fld>
            <a:endParaRPr lang="ro-RO" noProof="0"/>
          </a:p>
        </p:txBody>
      </p:sp>
      <p:sp>
        <p:nvSpPr>
          <p:cNvPr id="4" name="Rectangle 3"/>
          <p:cNvSpPr/>
          <p:nvPr/>
        </p:nvSpPr>
        <p:spPr>
          <a:xfrm>
            <a:off x="1676400" y="1241249"/>
            <a:ext cx="9414933" cy="5632311"/>
          </a:xfrm>
          <a:prstGeom prst="rect">
            <a:avLst/>
          </a:prstGeom>
        </p:spPr>
        <p:txBody>
          <a:bodyPr wrap="square">
            <a:spAutoFit/>
          </a:bodyPr>
          <a:lstStyle/>
          <a:p>
            <a:pPr marL="285750" indent="-285750" algn="just">
              <a:lnSpc>
                <a:spcPct val="80000"/>
              </a:lnSpc>
              <a:buFont typeface="Wingdings" panose="05000000000000000000" pitchFamily="2" charset="2"/>
              <a:buChar char="Ø"/>
            </a:pPr>
            <a:r>
              <a:rPr lang="ro-RO" altLang="ro-RO" dirty="0">
                <a:solidFill>
                  <a:srgbClr val="0070C0"/>
                </a:solidFill>
                <a:latin typeface="Arial" panose="020B0604020202020204" pitchFamily="34" charset="0"/>
                <a:cs typeface="Arial" panose="020B0604020202020204" pitchFamily="34" charset="0"/>
              </a:rPr>
              <a:t>Implementarea măsurilor care privesc educația timpurie din legislația specifică (LEN, HG.566/2022) ; </a:t>
            </a:r>
          </a:p>
          <a:p>
            <a:pPr marL="285750" indent="-285750" algn="just">
              <a:lnSpc>
                <a:spcPct val="80000"/>
              </a:lnSpc>
              <a:buFont typeface="Wingdings" panose="05000000000000000000" pitchFamily="2" charset="2"/>
              <a:buChar char="Ø"/>
            </a:pPr>
            <a:r>
              <a:rPr lang="ro-RO" altLang="ro-RO" dirty="0">
                <a:solidFill>
                  <a:srgbClr val="0070C0"/>
                </a:solidFill>
                <a:latin typeface="Arial" panose="020B0604020202020204" pitchFamily="34" charset="0"/>
                <a:cs typeface="Arial" panose="020B0604020202020204" pitchFamily="34" charset="0"/>
              </a:rPr>
              <a:t>Activități de monitorizare și consiliere, în scopul îmbunătățirii calității educației, la nivelul inspectoratului școlar județean și la nivel național;</a:t>
            </a:r>
          </a:p>
          <a:p>
            <a:pPr marL="285750" indent="-285750" algn="just">
              <a:lnSpc>
                <a:spcPct val="80000"/>
              </a:lnSpc>
              <a:buFont typeface="Wingdings" panose="05000000000000000000" pitchFamily="2" charset="2"/>
              <a:buChar char="Ø"/>
            </a:pPr>
            <a:r>
              <a:rPr lang="ro-RO" altLang="ro-RO" dirty="0">
                <a:solidFill>
                  <a:srgbClr val="0070C0"/>
                </a:solidFill>
                <a:latin typeface="Arial" panose="020B0604020202020204" pitchFamily="34" charset="0"/>
                <a:cs typeface="Arial" panose="020B0604020202020204" pitchFamily="34" charset="0"/>
              </a:rPr>
              <a:t>Măsuri care trebuie întreprinse la nivelul unității de învățământ în scopul asigurării unei educații de calitate, vizând următoarele domenii:</a:t>
            </a:r>
            <a:endParaRPr lang="en-US" altLang="ro-RO" dirty="0">
              <a:solidFill>
                <a:srgbClr val="0070C0"/>
              </a:solidFill>
              <a:latin typeface="Arial" panose="020B0604020202020204" pitchFamily="34" charset="0"/>
              <a:cs typeface="Arial" panose="020B0604020202020204" pitchFamily="34" charset="0"/>
            </a:endParaRPr>
          </a:p>
          <a:p>
            <a:pPr algn="just">
              <a:lnSpc>
                <a:spcPct val="80000"/>
              </a:lnSpc>
            </a:pPr>
            <a:r>
              <a:rPr lang="ro-RO" altLang="ro-RO" dirty="0">
                <a:solidFill>
                  <a:srgbClr val="0070C0"/>
                </a:solidFill>
                <a:latin typeface="Arial" panose="020B0604020202020204" pitchFamily="34" charset="0"/>
                <a:cs typeface="Arial" panose="020B0604020202020204" pitchFamily="34" charset="0"/>
              </a:rPr>
              <a:t>	- organizarea și desfășurarea procesului instructiv-educativ, cu accent pe 	respectarea reglementărilor în vigoare (ROFUIP și curriculumul național 	aprobat); </a:t>
            </a:r>
            <a:endParaRPr lang="en-US" altLang="ro-RO" dirty="0">
              <a:solidFill>
                <a:srgbClr val="0070C0"/>
              </a:solidFill>
              <a:latin typeface="Arial" panose="020B0604020202020204" pitchFamily="34" charset="0"/>
              <a:cs typeface="Arial" panose="020B0604020202020204" pitchFamily="34" charset="0"/>
            </a:endParaRPr>
          </a:p>
          <a:p>
            <a:pPr algn="just">
              <a:lnSpc>
                <a:spcPct val="80000"/>
              </a:lnSpc>
            </a:pPr>
            <a:r>
              <a:rPr lang="ro-RO" altLang="ro-RO" dirty="0">
                <a:solidFill>
                  <a:srgbClr val="0070C0"/>
                </a:solidFill>
                <a:latin typeface="Arial" panose="020B0604020202020204" pitchFamily="34" charset="0"/>
                <a:cs typeface="Arial" panose="020B0604020202020204" pitchFamily="34" charset="0"/>
              </a:rPr>
              <a:t>	- tratarea diferențiată și individualizarea predării - învățării – evaluării, astfel 	încât să se asigure progresul școlar al tuturor copiilor;</a:t>
            </a:r>
          </a:p>
          <a:p>
            <a:pPr algn="just">
              <a:lnSpc>
                <a:spcPct val="80000"/>
              </a:lnSpc>
            </a:pPr>
            <a:r>
              <a:rPr lang="ro-RO" altLang="ro-RO" dirty="0">
                <a:solidFill>
                  <a:srgbClr val="0070C0"/>
                </a:solidFill>
                <a:latin typeface="Arial" panose="020B0604020202020204" pitchFamily="34" charset="0"/>
                <a:cs typeface="Arial" panose="020B0604020202020204" pitchFamily="34" charset="0"/>
              </a:rPr>
              <a:t>	- parcurgerea integrală a programei școlare, în vederea atingerii 	standardelor naționale;</a:t>
            </a:r>
            <a:endParaRPr lang="en-US" altLang="ro-RO" dirty="0">
              <a:solidFill>
                <a:srgbClr val="0070C0"/>
              </a:solidFill>
              <a:latin typeface="Arial" panose="020B0604020202020204" pitchFamily="34" charset="0"/>
              <a:cs typeface="Arial" panose="020B0604020202020204" pitchFamily="34" charset="0"/>
            </a:endParaRPr>
          </a:p>
          <a:p>
            <a:pPr algn="just">
              <a:lnSpc>
                <a:spcPct val="80000"/>
              </a:lnSpc>
            </a:pPr>
            <a:r>
              <a:rPr lang="ro-RO" altLang="ro-RO" dirty="0">
                <a:solidFill>
                  <a:srgbClr val="0070C0"/>
                </a:solidFill>
                <a:latin typeface="Arial" panose="020B0604020202020204" pitchFamily="34" charset="0"/>
                <a:cs typeface="Arial" panose="020B0604020202020204" pitchFamily="34" charset="0"/>
              </a:rPr>
              <a:t>	- evaluarea continuă a copiilor și aplicarea evaluării cu scopul orientării și 	optimizării procesului de învățare;</a:t>
            </a:r>
            <a:endParaRPr lang="en-US" altLang="ro-RO" dirty="0">
              <a:solidFill>
                <a:srgbClr val="0070C0"/>
              </a:solidFill>
              <a:latin typeface="Arial" panose="020B0604020202020204" pitchFamily="34" charset="0"/>
              <a:cs typeface="Arial" panose="020B0604020202020204" pitchFamily="34" charset="0"/>
            </a:endParaRPr>
          </a:p>
          <a:p>
            <a:pPr algn="just">
              <a:lnSpc>
                <a:spcPct val="80000"/>
              </a:lnSpc>
            </a:pPr>
            <a:r>
              <a:rPr lang="ro-RO" altLang="ro-RO" dirty="0">
                <a:solidFill>
                  <a:srgbClr val="0070C0"/>
                </a:solidFill>
                <a:latin typeface="Arial" panose="020B0604020202020204" pitchFamily="34" charset="0"/>
                <a:cs typeface="Arial" panose="020B0604020202020204" pitchFamily="34" charset="0"/>
              </a:rPr>
              <a:t>	- reducerea absenteismului (vezi: Legea 248/2015 privind stimularea 	participării în învățământul preșcolar a copiilor din grupuri defavorizate, 	programele de sprijin de tipul: </a:t>
            </a:r>
            <a:r>
              <a:rPr lang="ro-RO" altLang="ro-RO" i="1" dirty="0">
                <a:solidFill>
                  <a:srgbClr val="0070C0"/>
                </a:solidFill>
                <a:latin typeface="Arial" panose="020B0604020202020204" pitchFamily="34" charset="0"/>
                <a:cs typeface="Arial" panose="020B0604020202020204" pitchFamily="34" charset="0"/>
              </a:rPr>
              <a:t> Programul pentru școli, tichete sociale 	pentru 	grădiniță – Legea 248/2015 etc.</a:t>
            </a:r>
            <a:r>
              <a:rPr lang="ro-RO" altLang="ro-RO" dirty="0">
                <a:solidFill>
                  <a:srgbClr val="0070C0"/>
                </a:solidFill>
                <a:latin typeface="Arial" panose="020B0604020202020204" pitchFamily="34" charset="0"/>
                <a:cs typeface="Arial" panose="020B0604020202020204" pitchFamily="34" charset="0"/>
              </a:rPr>
              <a:t>);</a:t>
            </a:r>
          </a:p>
          <a:p>
            <a:pPr algn="just">
              <a:lnSpc>
                <a:spcPct val="80000"/>
              </a:lnSpc>
            </a:pPr>
            <a:r>
              <a:rPr lang="ro-RO" altLang="ro-RO" dirty="0">
                <a:solidFill>
                  <a:srgbClr val="0070C0"/>
                </a:solidFill>
                <a:latin typeface="Arial" panose="020B0604020202020204" pitchFamily="34" charset="0"/>
                <a:cs typeface="Arial" panose="020B0604020202020204" pitchFamily="34" charset="0"/>
              </a:rPr>
              <a:t>	- promovarea de programe și proiecte educaționale naționale și 	internaționale care să vizeze nevoile reale ale educației timpurii;</a:t>
            </a:r>
          </a:p>
          <a:p>
            <a:pPr algn="just">
              <a:lnSpc>
                <a:spcPct val="80000"/>
              </a:lnSpc>
            </a:pPr>
            <a:r>
              <a:rPr lang="ro-RO" altLang="ro-RO" dirty="0">
                <a:solidFill>
                  <a:srgbClr val="0070C0"/>
                </a:solidFill>
                <a:latin typeface="Arial" panose="020B0604020202020204" pitchFamily="34" charset="0"/>
                <a:cs typeface="Arial" panose="020B0604020202020204" pitchFamily="34" charset="0"/>
              </a:rPr>
              <a:t>	- promovarea unui parteneriat educațional real și viabil, cu implicarea tuturor 	actorilor educaționali.</a:t>
            </a:r>
            <a:endParaRPr lang="en-US" altLang="ro-RO" dirty="0">
              <a:solidFill>
                <a:srgbClr val="0070C0"/>
              </a:solidFill>
              <a:latin typeface="Arial" panose="020B0604020202020204" pitchFamily="34" charset="0"/>
              <a:cs typeface="Arial" panose="020B0604020202020204" pitchFamily="34" charset="0"/>
            </a:endParaRPr>
          </a:p>
          <a:p>
            <a:pPr marL="285750" indent="-285750" algn="just">
              <a:lnSpc>
                <a:spcPct val="80000"/>
              </a:lnSpc>
              <a:buFont typeface="Wingdings" panose="05000000000000000000" pitchFamily="2" charset="2"/>
              <a:buChar char="Ø"/>
            </a:pPr>
            <a:r>
              <a:rPr lang="ro-RO" altLang="ro-RO" dirty="0">
                <a:solidFill>
                  <a:srgbClr val="0070C0"/>
                </a:solidFill>
                <a:latin typeface="Arial" panose="020B0604020202020204" pitchFamily="34" charset="0"/>
                <a:cs typeface="Arial" panose="020B0604020202020204" pitchFamily="34" charset="0"/>
              </a:rPr>
              <a:t>Elaborarea și implementarea de programe/proiecte/activități de abilitare curriculară, cu accent pe: proiectare curriculară, observarea și evaluarea copilului în scop ameliorativ și stimulativ etc. </a:t>
            </a:r>
            <a:endParaRPr lang="en-US" altLang="ro-RO"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4535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2800" dirty="0"/>
              <a:t>DIRECȚII DE ACȚIUNE</a:t>
            </a:r>
          </a:p>
        </p:txBody>
      </p:sp>
      <p:pic>
        <p:nvPicPr>
          <p:cNvPr id="5" name="Picture Placeholder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1609" r="11609"/>
          <a:stretch>
            <a:fillRect/>
          </a:stretch>
        </p:blipFill>
        <p:spPr/>
      </p:pic>
      <p:sp>
        <p:nvSpPr>
          <p:cNvPr id="4" name="Text Placeholder 3"/>
          <p:cNvSpPr>
            <a:spLocks noGrp="1"/>
          </p:cNvSpPr>
          <p:nvPr>
            <p:ph type="body" sz="quarter" idx="14"/>
          </p:nvPr>
        </p:nvSpPr>
        <p:spPr>
          <a:xfrm rot="720000">
            <a:off x="8403950" y="4034024"/>
            <a:ext cx="3689627" cy="642938"/>
          </a:xfrm>
        </p:spPr>
        <p:txBody>
          <a:bodyPr/>
          <a:lstStyle/>
          <a:p>
            <a:pPr algn="ctr"/>
            <a:r>
              <a:rPr lang="ro-RO" sz="2400" dirty="0"/>
              <a:t>JOC, respect și bucurie! </a:t>
            </a:r>
          </a:p>
        </p:txBody>
      </p:sp>
    </p:spTree>
    <p:extLst>
      <p:ext uri="{BB962C8B-B14F-4D97-AF65-F5344CB8AC3E}">
        <p14:creationId xmlns:p14="http://schemas.microsoft.com/office/powerpoint/2010/main" val="2879386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subsol 1">
            <a:extLst>
              <a:ext uri="{FF2B5EF4-FFF2-40B4-BE49-F238E27FC236}">
                <a16:creationId xmlns:a16="http://schemas.microsoft.com/office/drawing/2014/main" id="{D8A6E21E-8D77-797F-3A99-AFE00D296253}"/>
              </a:ext>
            </a:extLst>
          </p:cNvPr>
          <p:cNvSpPr>
            <a:spLocks noGrp="1"/>
          </p:cNvSpPr>
          <p:nvPr>
            <p:ph type="ftr" sz="quarter" idx="11"/>
          </p:nvPr>
        </p:nvSpPr>
        <p:spPr>
          <a:xfrm>
            <a:off x="360455" y="189817"/>
            <a:ext cx="2639323" cy="365125"/>
          </a:xfrm>
        </p:spPr>
        <p:txBody>
          <a:bodyPr/>
          <a:lstStyle/>
          <a:p>
            <a:pPr rtl="0"/>
            <a:r>
              <a:rPr lang="ro-RO" dirty="0">
                <a:effectLst>
                  <a:outerShdw blurRad="38100" dist="38100" dir="2700000" algn="tl">
                    <a:srgbClr val="000000">
                      <a:alpha val="43137"/>
                    </a:srgbClr>
                  </a:outerShdw>
                </a:effectLst>
              </a:rPr>
              <a:t>Joc, respect și bucurie !</a:t>
            </a:r>
            <a:endParaRPr lang="ro-RO" noProof="0" dirty="0">
              <a:effectLst>
                <a:outerShdw blurRad="38100" dist="38100" dir="2700000" algn="tl">
                  <a:srgbClr val="000000">
                    <a:alpha val="43137"/>
                  </a:srgbClr>
                </a:outerShdw>
              </a:effectLst>
            </a:endParaRPr>
          </a:p>
        </p:txBody>
      </p:sp>
      <p:sp>
        <p:nvSpPr>
          <p:cNvPr id="3" name="Substituent număr diapozitiv 2">
            <a:extLst>
              <a:ext uri="{FF2B5EF4-FFF2-40B4-BE49-F238E27FC236}">
                <a16:creationId xmlns:a16="http://schemas.microsoft.com/office/drawing/2014/main" id="{7A0B101C-FB6A-7FDD-359E-515D7B6BF190}"/>
              </a:ext>
            </a:extLst>
          </p:cNvPr>
          <p:cNvSpPr>
            <a:spLocks noGrp="1"/>
          </p:cNvSpPr>
          <p:nvPr>
            <p:ph type="sldNum" sz="quarter" idx="12"/>
          </p:nvPr>
        </p:nvSpPr>
        <p:spPr/>
        <p:txBody>
          <a:bodyPr/>
          <a:lstStyle/>
          <a:p>
            <a:pPr rtl="0"/>
            <a:fld id="{98C0CDE5-970C-4CC4-BF43-0DA127E73E82}" type="slidenum">
              <a:rPr lang="ro-RO" noProof="0" smtClean="0"/>
              <a:t>14</a:t>
            </a:fld>
            <a:endParaRPr lang="ro-RO" noProof="0"/>
          </a:p>
        </p:txBody>
      </p:sp>
      <p:sp>
        <p:nvSpPr>
          <p:cNvPr id="5" name="Rectangle 4"/>
          <p:cNvSpPr/>
          <p:nvPr/>
        </p:nvSpPr>
        <p:spPr>
          <a:xfrm>
            <a:off x="1772239" y="1197204"/>
            <a:ext cx="9391504" cy="5355312"/>
          </a:xfrm>
          <a:prstGeom prst="rect">
            <a:avLst/>
          </a:prstGeom>
        </p:spPr>
        <p:txBody>
          <a:bodyPr wrap="square">
            <a:spAutoFit/>
          </a:bodyPr>
          <a:lstStyle/>
          <a:p>
            <a:pPr marL="285750" indent="-285750" algn="just">
              <a:spcBef>
                <a:spcPct val="0"/>
              </a:spcBef>
              <a:buFont typeface="Wingdings" panose="05000000000000000000" pitchFamily="2" charset="2"/>
              <a:buChar char="Ø"/>
            </a:pPr>
            <a:r>
              <a:rPr lang="ro-RO" altLang="ro-RO" dirty="0">
                <a:solidFill>
                  <a:srgbClr val="0070C0"/>
                </a:solidFill>
                <a:latin typeface="Arial" panose="020B0604020202020204" pitchFamily="34" charset="0"/>
                <a:cs typeface="Arial" panose="020B0604020202020204" pitchFamily="34" charset="0"/>
              </a:rPr>
              <a:t>revizuirea și promovarea unor documente legislative și metodologice, care să sprijine implementarea măsurilor de dezvoltare a sistemului de educație timpurie din România (</a:t>
            </a:r>
            <a:r>
              <a:rPr lang="ro-RO" altLang="ro-RO" i="1" dirty="0">
                <a:solidFill>
                  <a:srgbClr val="0070C0"/>
                </a:solidFill>
                <a:latin typeface="Arial" panose="020B0604020202020204" pitchFamily="34" charset="0"/>
                <a:cs typeface="Arial" panose="020B0604020202020204" pitchFamily="34" charset="0"/>
              </a:rPr>
              <a:t>Regulament-cadru de organizare și funcționare a educației timpurii,  Metodologie de recunoaștere</a:t>
            </a:r>
            <a:r>
              <a:rPr lang="ro-RO" i="1" dirty="0">
                <a:solidFill>
                  <a:srgbClr val="0070C0"/>
                </a:solidFill>
                <a:latin typeface="Arial" panose="020B0604020202020204" pitchFamily="34" charset="0"/>
                <a:cs typeface="Arial" panose="020B0604020202020204" pitchFamily="34" charset="0"/>
              </a:rPr>
              <a:t> și atestare a competențelor profesionale pentru ocuparea funcției de educator-</a:t>
            </a:r>
            <a:r>
              <a:rPr lang="ro-RO" i="1" dirty="0" err="1">
                <a:solidFill>
                  <a:srgbClr val="0070C0"/>
                </a:solidFill>
                <a:latin typeface="Arial" panose="020B0604020202020204" pitchFamily="34" charset="0"/>
                <a:cs typeface="Arial" panose="020B0604020202020204" pitchFamily="34" charset="0"/>
              </a:rPr>
              <a:t>puericultor</a:t>
            </a:r>
            <a:r>
              <a:rPr lang="ro-RO" i="1" dirty="0">
                <a:solidFill>
                  <a:srgbClr val="0070C0"/>
                </a:solidFill>
                <a:latin typeface="Arial" panose="020B0604020202020204" pitchFamily="34" charset="0"/>
                <a:cs typeface="Arial" panose="020B0604020202020204" pitchFamily="34" charset="0"/>
              </a:rPr>
              <a:t>,</a:t>
            </a:r>
            <a:r>
              <a:rPr lang="ro-RO" altLang="ro-RO" i="1" dirty="0">
                <a:solidFill>
                  <a:srgbClr val="0070C0"/>
                </a:solidFill>
                <a:latin typeface="Arial" panose="020B0604020202020204" pitchFamily="34" charset="0"/>
                <a:cs typeface="Arial" panose="020B0604020202020204" pitchFamily="34" charset="0"/>
              </a:rPr>
              <a:t> Metodologie de organizare și funcționare a serviciilor complementare</a:t>
            </a:r>
            <a:r>
              <a:rPr lang="ro-RO" altLang="ro-RO" dirty="0">
                <a:solidFill>
                  <a:srgbClr val="0070C0"/>
                </a:solidFill>
                <a:latin typeface="Arial" panose="020B0604020202020204" pitchFamily="34" charset="0"/>
                <a:cs typeface="Arial" panose="020B0604020202020204" pitchFamily="34" charset="0"/>
              </a:rPr>
              <a:t>, revizuire </a:t>
            </a:r>
            <a:r>
              <a:rPr lang="ro-RO" altLang="ro-RO" i="1" dirty="0">
                <a:solidFill>
                  <a:srgbClr val="0070C0"/>
                </a:solidFill>
                <a:latin typeface="Arial" panose="020B0604020202020204" pitchFamily="34" charset="0"/>
                <a:cs typeface="Arial" panose="020B0604020202020204" pitchFamily="34" charset="0"/>
              </a:rPr>
              <a:t>RFIDTC</a:t>
            </a:r>
            <a:r>
              <a:rPr lang="ro-RO" altLang="ro-RO" dirty="0">
                <a:solidFill>
                  <a:srgbClr val="0070C0"/>
                </a:solidFill>
                <a:latin typeface="Arial" panose="020B0604020202020204" pitchFamily="34" charset="0"/>
                <a:cs typeface="Arial" panose="020B0604020202020204" pitchFamily="34" charset="0"/>
              </a:rPr>
              <a:t> etc.); </a:t>
            </a:r>
          </a:p>
          <a:p>
            <a:pPr marL="285750" indent="-285750" algn="just">
              <a:spcBef>
                <a:spcPct val="0"/>
              </a:spcBef>
              <a:buFont typeface="Wingdings" panose="05000000000000000000" pitchFamily="2" charset="2"/>
              <a:buChar char="Ø"/>
            </a:pPr>
            <a:r>
              <a:rPr lang="ro-RO" altLang="ro-RO" dirty="0">
                <a:solidFill>
                  <a:srgbClr val="0070C0"/>
                </a:solidFill>
                <a:latin typeface="Arial" panose="020B0604020202020204" pitchFamily="34" charset="0"/>
                <a:cs typeface="Arial" panose="020B0604020202020204" pitchFamily="34" charset="0"/>
              </a:rPr>
              <a:t>monitorizarea cu atenție a activităților cu copiii din creșe (consiliere și sprijin permanent; activități de dezvoltare profesională derulate împreună – grădiniță și creșă);  </a:t>
            </a:r>
          </a:p>
          <a:p>
            <a:pPr marL="285750" indent="-285750" algn="just">
              <a:spcBef>
                <a:spcPct val="0"/>
              </a:spcBef>
              <a:buFont typeface="Wingdings" panose="05000000000000000000" pitchFamily="2" charset="2"/>
              <a:buChar char="Ø"/>
            </a:pPr>
            <a:r>
              <a:rPr lang="en-US" altLang="ro-RO" dirty="0" err="1">
                <a:solidFill>
                  <a:srgbClr val="0070C0"/>
                </a:solidFill>
                <a:latin typeface="Arial" panose="020B0604020202020204" pitchFamily="34" charset="0"/>
                <a:cs typeface="Arial" panose="020B0604020202020204" pitchFamily="34" charset="0"/>
              </a:rPr>
              <a:t>extinderea</a:t>
            </a:r>
            <a:r>
              <a:rPr lang="en-US" altLang="ro-RO" dirty="0">
                <a:solidFill>
                  <a:srgbClr val="0070C0"/>
                </a:solidFill>
                <a:latin typeface="Arial" panose="020B0604020202020204" pitchFamily="34" charset="0"/>
                <a:cs typeface="Arial" panose="020B0604020202020204" pitchFamily="34" charset="0"/>
              </a:rPr>
              <a:t> m</a:t>
            </a:r>
            <a:r>
              <a:rPr lang="ro-RO" altLang="ro-RO" dirty="0" err="1">
                <a:solidFill>
                  <a:srgbClr val="0070C0"/>
                </a:solidFill>
                <a:latin typeface="Arial" panose="020B0604020202020204" pitchFamily="34" charset="0"/>
                <a:cs typeface="Arial" panose="020B0604020202020204" pitchFamily="34" charset="0"/>
              </a:rPr>
              <a:t>ăsurilor</a:t>
            </a:r>
            <a:r>
              <a:rPr lang="ro-RO" altLang="ro-RO" dirty="0">
                <a:solidFill>
                  <a:srgbClr val="0070C0"/>
                </a:solidFill>
                <a:latin typeface="Arial" panose="020B0604020202020204" pitchFamily="34" charset="0"/>
                <a:cs typeface="Arial" panose="020B0604020202020204" pitchFamily="34" charset="0"/>
              </a:rPr>
              <a:t>/inițiativelor alternative/comunitare de succes, pentru grupurile dezavantajate și o</a:t>
            </a:r>
            <a:r>
              <a:rPr lang="fr-FR" altLang="ro-RO" dirty="0" err="1">
                <a:solidFill>
                  <a:srgbClr val="0070C0"/>
                </a:solidFill>
                <a:latin typeface="Arial" panose="020B0604020202020204" pitchFamily="34" charset="0"/>
                <a:cs typeface="Arial" panose="020B0604020202020204" pitchFamily="34" charset="0"/>
              </a:rPr>
              <a:t>ferirea</a:t>
            </a:r>
            <a:r>
              <a:rPr lang="fr-FR" altLang="ro-RO" dirty="0">
                <a:solidFill>
                  <a:srgbClr val="0070C0"/>
                </a:solidFill>
                <a:latin typeface="Arial" panose="020B0604020202020204" pitchFamily="34" charset="0"/>
                <a:cs typeface="Arial" panose="020B0604020202020204" pitchFamily="34" charset="0"/>
              </a:rPr>
              <a:t> de </a:t>
            </a:r>
            <a:r>
              <a:rPr lang="fr-FR" altLang="ro-RO" dirty="0" err="1">
                <a:solidFill>
                  <a:srgbClr val="0070C0"/>
                </a:solidFill>
                <a:latin typeface="Arial" panose="020B0604020202020204" pitchFamily="34" charset="0"/>
                <a:cs typeface="Arial" panose="020B0604020202020204" pitchFamily="34" charset="0"/>
              </a:rPr>
              <a:t>suport</a:t>
            </a:r>
            <a:r>
              <a:rPr lang="fr-FR" altLang="ro-RO" dirty="0">
                <a:solidFill>
                  <a:srgbClr val="0070C0"/>
                </a:solidFill>
                <a:latin typeface="Arial" panose="020B0604020202020204" pitchFamily="34" charset="0"/>
                <a:cs typeface="Arial" panose="020B0604020202020204" pitchFamily="34" charset="0"/>
              </a:rPr>
              <a:t> (</a:t>
            </a:r>
            <a:r>
              <a:rPr lang="fr-FR" altLang="ro-RO" dirty="0" err="1">
                <a:solidFill>
                  <a:srgbClr val="0070C0"/>
                </a:solidFill>
                <a:latin typeface="Arial" panose="020B0604020202020204" pitchFamily="34" charset="0"/>
                <a:cs typeface="Arial" panose="020B0604020202020204" pitchFamily="34" charset="0"/>
              </a:rPr>
              <a:t>material</a:t>
            </a:r>
            <a:r>
              <a:rPr lang="fr-FR" altLang="ro-RO" dirty="0">
                <a:solidFill>
                  <a:srgbClr val="0070C0"/>
                </a:solidFill>
                <a:latin typeface="Arial" panose="020B0604020202020204" pitchFamily="34" charset="0"/>
                <a:cs typeface="Arial" panose="020B0604020202020204" pitchFamily="34" charset="0"/>
              </a:rPr>
              <a:t> </a:t>
            </a:r>
            <a:r>
              <a:rPr lang="fr-FR" altLang="ro-RO" dirty="0" err="1">
                <a:solidFill>
                  <a:srgbClr val="0070C0"/>
                </a:solidFill>
                <a:latin typeface="Arial" panose="020B0604020202020204" pitchFamily="34" charset="0"/>
                <a:cs typeface="Arial" panose="020B0604020202020204" pitchFamily="34" charset="0"/>
              </a:rPr>
              <a:t>și</a:t>
            </a:r>
            <a:r>
              <a:rPr lang="fr-FR" altLang="ro-RO" dirty="0">
                <a:solidFill>
                  <a:srgbClr val="0070C0"/>
                </a:solidFill>
                <a:latin typeface="Arial" panose="020B0604020202020204" pitchFamily="34" charset="0"/>
                <a:cs typeface="Arial" panose="020B0604020202020204" pitchFamily="34" charset="0"/>
              </a:rPr>
              <a:t> socio-</a:t>
            </a:r>
            <a:r>
              <a:rPr lang="fr-FR" altLang="ro-RO" dirty="0" err="1">
                <a:solidFill>
                  <a:srgbClr val="0070C0"/>
                </a:solidFill>
                <a:latin typeface="Arial" panose="020B0604020202020204" pitchFamily="34" charset="0"/>
                <a:cs typeface="Arial" panose="020B0604020202020204" pitchFamily="34" charset="0"/>
              </a:rPr>
              <a:t>emoțional</a:t>
            </a:r>
            <a:r>
              <a:rPr lang="fr-FR" altLang="ro-RO" dirty="0">
                <a:solidFill>
                  <a:srgbClr val="0070C0"/>
                </a:solidFill>
                <a:latin typeface="Arial" panose="020B0604020202020204" pitchFamily="34" charset="0"/>
                <a:cs typeface="Arial" panose="020B0604020202020204" pitchFamily="34" charset="0"/>
              </a:rPr>
              <a:t>) </a:t>
            </a:r>
            <a:r>
              <a:rPr lang="fr-FR" altLang="ro-RO" dirty="0" err="1">
                <a:solidFill>
                  <a:srgbClr val="0070C0"/>
                </a:solidFill>
                <a:latin typeface="Arial" panose="020B0604020202020204" pitchFamily="34" charset="0"/>
                <a:cs typeface="Arial" panose="020B0604020202020204" pitchFamily="34" charset="0"/>
              </a:rPr>
              <a:t>copiilor</a:t>
            </a:r>
            <a:r>
              <a:rPr lang="fr-FR" altLang="ro-RO" dirty="0">
                <a:solidFill>
                  <a:srgbClr val="0070C0"/>
                </a:solidFill>
                <a:latin typeface="Arial" panose="020B0604020202020204" pitchFamily="34" charset="0"/>
                <a:cs typeface="Arial" panose="020B0604020202020204" pitchFamily="34" charset="0"/>
              </a:rPr>
              <a:t> </a:t>
            </a:r>
            <a:r>
              <a:rPr lang="fr-FR" altLang="ro-RO" dirty="0" err="1">
                <a:solidFill>
                  <a:srgbClr val="0070C0"/>
                </a:solidFill>
                <a:latin typeface="Arial" panose="020B0604020202020204" pitchFamily="34" charset="0"/>
                <a:cs typeface="Arial" panose="020B0604020202020204" pitchFamily="34" charset="0"/>
              </a:rPr>
              <a:t>din</a:t>
            </a:r>
            <a:r>
              <a:rPr lang="fr-FR" altLang="ro-RO" dirty="0">
                <a:solidFill>
                  <a:srgbClr val="0070C0"/>
                </a:solidFill>
                <a:latin typeface="Arial" panose="020B0604020202020204" pitchFamily="34" charset="0"/>
                <a:cs typeface="Arial" panose="020B0604020202020204" pitchFamily="34" charset="0"/>
              </a:rPr>
              <a:t> </a:t>
            </a:r>
            <a:r>
              <a:rPr lang="fr-FR" altLang="ro-RO" dirty="0" err="1">
                <a:solidFill>
                  <a:srgbClr val="0070C0"/>
                </a:solidFill>
                <a:latin typeface="Arial" panose="020B0604020202020204" pitchFamily="34" charset="0"/>
                <a:cs typeface="Arial" panose="020B0604020202020204" pitchFamily="34" charset="0"/>
              </a:rPr>
              <a:t>grupuri</a:t>
            </a:r>
            <a:r>
              <a:rPr lang="fr-FR" altLang="ro-RO" dirty="0">
                <a:solidFill>
                  <a:srgbClr val="0070C0"/>
                </a:solidFill>
                <a:latin typeface="Arial" panose="020B0604020202020204" pitchFamily="34" charset="0"/>
                <a:cs typeface="Arial" panose="020B0604020202020204" pitchFamily="34" charset="0"/>
              </a:rPr>
              <a:t> </a:t>
            </a:r>
            <a:r>
              <a:rPr lang="fr-FR" altLang="ro-RO" dirty="0" err="1">
                <a:solidFill>
                  <a:srgbClr val="0070C0"/>
                </a:solidFill>
                <a:latin typeface="Arial" panose="020B0604020202020204" pitchFamily="34" charset="0"/>
                <a:cs typeface="Arial" panose="020B0604020202020204" pitchFamily="34" charset="0"/>
              </a:rPr>
              <a:t>dezavantajate</a:t>
            </a:r>
            <a:r>
              <a:rPr lang="fr-FR" altLang="ro-RO" dirty="0">
                <a:solidFill>
                  <a:srgbClr val="0070C0"/>
                </a:solidFill>
                <a:latin typeface="Arial" panose="020B0604020202020204" pitchFamily="34" charset="0"/>
                <a:cs typeface="Arial" panose="020B0604020202020204" pitchFamily="34" charset="0"/>
              </a:rPr>
              <a:t>, </a:t>
            </a:r>
            <a:r>
              <a:rPr lang="fr-FR" altLang="ro-RO" dirty="0" err="1">
                <a:solidFill>
                  <a:srgbClr val="0070C0"/>
                </a:solidFill>
                <a:latin typeface="Arial" panose="020B0604020202020204" pitchFamily="34" charset="0"/>
                <a:cs typeface="Arial" panose="020B0604020202020204" pitchFamily="34" charset="0"/>
              </a:rPr>
              <a:t>pentru</a:t>
            </a:r>
            <a:r>
              <a:rPr lang="fr-FR" altLang="ro-RO" dirty="0">
                <a:solidFill>
                  <a:srgbClr val="0070C0"/>
                </a:solidFill>
                <a:latin typeface="Arial" panose="020B0604020202020204" pitchFamily="34" charset="0"/>
                <a:cs typeface="Arial" panose="020B0604020202020204" pitchFamily="34" charset="0"/>
              </a:rPr>
              <a:t> </a:t>
            </a:r>
            <a:r>
              <a:rPr lang="fr-FR" altLang="ro-RO" dirty="0" err="1">
                <a:solidFill>
                  <a:srgbClr val="0070C0"/>
                </a:solidFill>
                <a:latin typeface="Arial" panose="020B0604020202020204" pitchFamily="34" charset="0"/>
                <a:cs typeface="Arial" panose="020B0604020202020204" pitchFamily="34" charset="0"/>
              </a:rPr>
              <a:t>menținerea</a:t>
            </a:r>
            <a:r>
              <a:rPr lang="fr-FR" altLang="ro-RO" dirty="0">
                <a:solidFill>
                  <a:srgbClr val="0070C0"/>
                </a:solidFill>
                <a:latin typeface="Arial" panose="020B0604020202020204" pitchFamily="34" charset="0"/>
                <a:cs typeface="Arial" panose="020B0604020202020204" pitchFamily="34" charset="0"/>
              </a:rPr>
              <a:t> </a:t>
            </a:r>
            <a:r>
              <a:rPr lang="fr-FR" altLang="ro-RO" dirty="0" err="1">
                <a:solidFill>
                  <a:srgbClr val="0070C0"/>
                </a:solidFill>
                <a:latin typeface="Arial" panose="020B0604020202020204" pitchFamily="34" charset="0"/>
                <a:cs typeface="Arial" panose="020B0604020202020204" pitchFamily="34" charset="0"/>
              </a:rPr>
              <a:t>acestora</a:t>
            </a:r>
            <a:r>
              <a:rPr lang="fr-FR" altLang="ro-RO" dirty="0">
                <a:solidFill>
                  <a:srgbClr val="0070C0"/>
                </a:solidFill>
                <a:latin typeface="Arial" panose="020B0604020202020204" pitchFamily="34" charset="0"/>
                <a:cs typeface="Arial" panose="020B0604020202020204" pitchFamily="34" charset="0"/>
              </a:rPr>
              <a:t> </a:t>
            </a:r>
            <a:r>
              <a:rPr lang="fr-FR" altLang="ro-RO" dirty="0" err="1">
                <a:solidFill>
                  <a:srgbClr val="0070C0"/>
                </a:solidFill>
                <a:latin typeface="Arial" panose="020B0604020202020204" pitchFamily="34" charset="0"/>
                <a:cs typeface="Arial" panose="020B0604020202020204" pitchFamily="34" charset="0"/>
              </a:rPr>
              <a:t>în</a:t>
            </a:r>
            <a:r>
              <a:rPr lang="fr-FR" altLang="ro-RO" dirty="0">
                <a:solidFill>
                  <a:srgbClr val="0070C0"/>
                </a:solidFill>
                <a:latin typeface="Arial" panose="020B0604020202020204" pitchFamily="34" charset="0"/>
                <a:cs typeface="Arial" panose="020B0604020202020204" pitchFamily="34" charset="0"/>
              </a:rPr>
              <a:t> </a:t>
            </a:r>
            <a:r>
              <a:rPr lang="fr-FR" altLang="ro-RO" dirty="0" err="1">
                <a:solidFill>
                  <a:srgbClr val="0070C0"/>
                </a:solidFill>
                <a:latin typeface="Arial" panose="020B0604020202020204" pitchFamily="34" charset="0"/>
                <a:cs typeface="Arial" panose="020B0604020202020204" pitchFamily="34" charset="0"/>
              </a:rPr>
              <a:t>sistemul</a:t>
            </a:r>
            <a:r>
              <a:rPr lang="fr-FR" altLang="ro-RO" dirty="0">
                <a:solidFill>
                  <a:srgbClr val="0070C0"/>
                </a:solidFill>
                <a:latin typeface="Arial" panose="020B0604020202020204" pitchFamily="34" charset="0"/>
                <a:cs typeface="Arial" panose="020B0604020202020204" pitchFamily="34" charset="0"/>
              </a:rPr>
              <a:t> de </a:t>
            </a:r>
            <a:r>
              <a:rPr lang="fr-FR" altLang="ro-RO" dirty="0" err="1">
                <a:solidFill>
                  <a:srgbClr val="0070C0"/>
                </a:solidFill>
                <a:latin typeface="Arial" panose="020B0604020202020204" pitchFamily="34" charset="0"/>
                <a:cs typeface="Arial" panose="020B0604020202020204" pitchFamily="34" charset="0"/>
              </a:rPr>
              <a:t>educație</a:t>
            </a:r>
            <a:r>
              <a:rPr lang="ro-RO" altLang="ro-RO" dirty="0">
                <a:solidFill>
                  <a:srgbClr val="0070C0"/>
                </a:solidFill>
                <a:latin typeface="Arial" panose="020B0604020202020204" pitchFamily="34" charset="0"/>
                <a:cs typeface="Arial" panose="020B0604020202020204" pitchFamily="34" charset="0"/>
              </a:rPr>
              <a:t> – PNRR și POEO;</a:t>
            </a:r>
          </a:p>
          <a:p>
            <a:pPr marL="285750" indent="-285750" algn="just">
              <a:spcBef>
                <a:spcPct val="0"/>
              </a:spcBef>
              <a:buFont typeface="Wingdings" panose="05000000000000000000" pitchFamily="2" charset="2"/>
              <a:buChar char="Ø"/>
            </a:pPr>
            <a:r>
              <a:rPr lang="en-US" altLang="ro-RO" dirty="0" err="1">
                <a:solidFill>
                  <a:srgbClr val="0070C0"/>
                </a:solidFill>
                <a:latin typeface="Arial" panose="020B0604020202020204" pitchFamily="34" charset="0"/>
                <a:cs typeface="Arial" panose="020B0604020202020204" pitchFamily="34" charset="0"/>
              </a:rPr>
              <a:t>dezvoltarea</a:t>
            </a:r>
            <a:r>
              <a:rPr lang="en-US" altLang="ro-RO" dirty="0">
                <a:solidFill>
                  <a:srgbClr val="0070C0"/>
                </a:solidFill>
                <a:latin typeface="Arial" panose="020B0604020202020204" pitchFamily="34" charset="0"/>
                <a:cs typeface="Arial" panose="020B0604020202020204" pitchFamily="34" charset="0"/>
              </a:rPr>
              <a:t> </a:t>
            </a:r>
            <a:r>
              <a:rPr lang="ro-RO" altLang="ro-RO" dirty="0">
                <a:solidFill>
                  <a:srgbClr val="0070C0"/>
                </a:solidFill>
                <a:latin typeface="Arial" panose="020B0604020202020204" pitchFamily="34" charset="0"/>
                <a:cs typeface="Arial" panose="020B0604020202020204" pitchFamily="34" charset="0"/>
              </a:rPr>
              <a:t>ș</a:t>
            </a:r>
            <a:r>
              <a:rPr lang="en-US" altLang="ro-RO" dirty="0" err="1">
                <a:solidFill>
                  <a:srgbClr val="0070C0"/>
                </a:solidFill>
                <a:latin typeface="Arial" panose="020B0604020202020204" pitchFamily="34" charset="0"/>
                <a:cs typeface="Arial" panose="020B0604020202020204" pitchFamily="34" charset="0"/>
              </a:rPr>
              <a:t>i</a:t>
            </a:r>
            <a:r>
              <a:rPr lang="en-US" altLang="ro-RO" dirty="0">
                <a:solidFill>
                  <a:srgbClr val="0070C0"/>
                </a:solidFill>
                <a:latin typeface="Arial" panose="020B0604020202020204" pitchFamily="34" charset="0"/>
                <a:cs typeface="Arial" panose="020B0604020202020204" pitchFamily="34" charset="0"/>
              </a:rPr>
              <a:t> </a:t>
            </a:r>
            <a:r>
              <a:rPr lang="en-US" altLang="ro-RO" dirty="0" err="1">
                <a:solidFill>
                  <a:srgbClr val="0070C0"/>
                </a:solidFill>
                <a:latin typeface="Arial" panose="020B0604020202020204" pitchFamily="34" charset="0"/>
                <a:cs typeface="Arial" panose="020B0604020202020204" pitchFamily="34" charset="0"/>
              </a:rPr>
              <a:t>cre</a:t>
            </a:r>
            <a:r>
              <a:rPr lang="ro-RO" altLang="ro-RO" dirty="0">
                <a:solidFill>
                  <a:srgbClr val="0070C0"/>
                </a:solidFill>
                <a:latin typeface="Arial" panose="020B0604020202020204" pitchFamily="34" charset="0"/>
                <a:cs typeface="Arial" panose="020B0604020202020204" pitchFamily="34" charset="0"/>
              </a:rPr>
              <a:t>ș</a:t>
            </a:r>
            <a:r>
              <a:rPr lang="en-US" altLang="ro-RO" dirty="0" err="1">
                <a:solidFill>
                  <a:srgbClr val="0070C0"/>
                </a:solidFill>
                <a:latin typeface="Arial" panose="020B0604020202020204" pitchFamily="34" charset="0"/>
                <a:cs typeface="Arial" panose="020B0604020202020204" pitchFamily="34" charset="0"/>
              </a:rPr>
              <a:t>terea</a:t>
            </a:r>
            <a:r>
              <a:rPr lang="en-US" altLang="ro-RO" dirty="0">
                <a:solidFill>
                  <a:srgbClr val="0070C0"/>
                </a:solidFill>
                <a:latin typeface="Arial" panose="020B0604020202020204" pitchFamily="34" charset="0"/>
                <a:cs typeface="Arial" panose="020B0604020202020204" pitchFamily="34" charset="0"/>
              </a:rPr>
              <a:t> </a:t>
            </a:r>
            <a:r>
              <a:rPr lang="en-US" altLang="ro-RO" dirty="0" err="1">
                <a:solidFill>
                  <a:srgbClr val="0070C0"/>
                </a:solidFill>
                <a:latin typeface="Arial" panose="020B0604020202020204" pitchFamily="34" charset="0"/>
                <a:cs typeface="Arial" panose="020B0604020202020204" pitchFamily="34" charset="0"/>
              </a:rPr>
              <a:t>calit</a:t>
            </a:r>
            <a:r>
              <a:rPr lang="ro-RO" altLang="ro-RO" dirty="0" err="1">
                <a:solidFill>
                  <a:srgbClr val="0070C0"/>
                </a:solidFill>
                <a:latin typeface="Arial" panose="020B0604020202020204" pitchFamily="34" charset="0"/>
                <a:cs typeface="Arial" panose="020B0604020202020204" pitchFamily="34" charset="0"/>
              </a:rPr>
              <a:t>ății</a:t>
            </a:r>
            <a:r>
              <a:rPr lang="ro-RO" altLang="ro-RO" dirty="0">
                <a:solidFill>
                  <a:srgbClr val="0070C0"/>
                </a:solidFill>
                <a:latin typeface="Arial" panose="020B0604020202020204" pitchFamily="34" charset="0"/>
                <a:cs typeface="Arial" panose="020B0604020202020204" pitchFamily="34" charset="0"/>
              </a:rPr>
              <a:t> sistemului de formare continuă și inițială a personalului didactic din educația timpurie și extinderea tematicilor către: educația incluzivă, educația outdoor, educația </a:t>
            </a:r>
            <a:r>
              <a:rPr lang="ro-RO" altLang="ro-RO" dirty="0" err="1">
                <a:solidFill>
                  <a:srgbClr val="0070C0"/>
                </a:solidFill>
                <a:latin typeface="Arial" panose="020B0604020202020204" pitchFamily="34" charset="0"/>
                <a:cs typeface="Arial" panose="020B0604020202020204" pitchFamily="34" charset="0"/>
              </a:rPr>
              <a:t>socio</a:t>
            </a:r>
            <a:r>
              <a:rPr lang="ro-RO" altLang="ro-RO" dirty="0">
                <a:solidFill>
                  <a:srgbClr val="0070C0"/>
                </a:solidFill>
                <a:latin typeface="Arial" panose="020B0604020202020204" pitchFamily="34" charset="0"/>
                <a:cs typeface="Arial" panose="020B0604020202020204" pitchFamily="34" charset="0"/>
              </a:rPr>
              <a:t>-emoțională, cercetarea educațională, profesorul reflexiv etc. – POEO și PNRR;</a:t>
            </a:r>
          </a:p>
          <a:p>
            <a:pPr marL="285750" indent="-285750" algn="just">
              <a:spcBef>
                <a:spcPct val="0"/>
              </a:spcBef>
              <a:buFont typeface="Wingdings" panose="05000000000000000000" pitchFamily="2" charset="2"/>
              <a:buChar char="Ø"/>
            </a:pPr>
            <a:r>
              <a:rPr lang="fr-FR" altLang="ro-RO" dirty="0" err="1">
                <a:solidFill>
                  <a:srgbClr val="0070C0"/>
                </a:solidFill>
                <a:latin typeface="Arial" panose="020B0604020202020204" pitchFamily="34" charset="0"/>
                <a:cs typeface="Arial" panose="020B0604020202020204" pitchFamily="34" charset="0"/>
              </a:rPr>
              <a:t>dezvoltarea</a:t>
            </a:r>
            <a:r>
              <a:rPr lang="fr-FR" altLang="ro-RO" dirty="0">
                <a:solidFill>
                  <a:srgbClr val="0070C0"/>
                </a:solidFill>
                <a:latin typeface="Arial" panose="020B0604020202020204" pitchFamily="34" charset="0"/>
                <a:cs typeface="Arial" panose="020B0604020202020204" pitchFamily="34" charset="0"/>
              </a:rPr>
              <a:t> </a:t>
            </a:r>
            <a:r>
              <a:rPr lang="ro-RO" altLang="ro-RO" dirty="0">
                <a:solidFill>
                  <a:srgbClr val="0070C0"/>
                </a:solidFill>
                <a:latin typeface="Arial" panose="020B0604020202020204" pitchFamily="34" charset="0"/>
                <a:cs typeface="Arial" panose="020B0604020202020204" pitchFamily="34" charset="0"/>
              </a:rPr>
              <a:t>unui nou </a:t>
            </a:r>
            <a:r>
              <a:rPr lang="fr-FR" altLang="ro-RO" dirty="0">
                <a:solidFill>
                  <a:srgbClr val="0070C0"/>
                </a:solidFill>
                <a:latin typeface="Arial" panose="020B0604020202020204" pitchFamily="34" charset="0"/>
                <a:cs typeface="Arial" panose="020B0604020202020204" pitchFamily="34" charset="0"/>
              </a:rPr>
              <a:t>program de mentorat </a:t>
            </a:r>
            <a:r>
              <a:rPr lang="ro-RO" altLang="ro-RO" dirty="0">
                <a:solidFill>
                  <a:srgbClr val="0070C0"/>
                </a:solidFill>
                <a:latin typeface="Arial" panose="020B0604020202020204" pitchFamily="34" charset="0"/>
                <a:cs typeface="Arial" panose="020B0604020202020204" pitchFamily="34" charset="0"/>
              </a:rPr>
              <a:t>(după modelul celui </a:t>
            </a:r>
            <a:r>
              <a:rPr lang="fr-FR" altLang="ro-RO" dirty="0" err="1">
                <a:solidFill>
                  <a:srgbClr val="0070C0"/>
                </a:solidFill>
                <a:latin typeface="Arial" panose="020B0604020202020204" pitchFamily="34" charset="0"/>
                <a:cs typeface="Arial" panose="020B0604020202020204" pitchFamily="34" charset="0"/>
              </a:rPr>
              <a:t>din</a:t>
            </a:r>
            <a:r>
              <a:rPr lang="fr-FR" altLang="ro-RO" dirty="0">
                <a:solidFill>
                  <a:srgbClr val="0070C0"/>
                </a:solidFill>
                <a:latin typeface="Arial" panose="020B0604020202020204" pitchFamily="34" charset="0"/>
                <a:cs typeface="Arial" panose="020B0604020202020204" pitchFamily="34" charset="0"/>
              </a:rPr>
              <a:t> PRET </a:t>
            </a:r>
            <a:r>
              <a:rPr lang="fr-FR" altLang="ro-RO" dirty="0" err="1">
                <a:solidFill>
                  <a:srgbClr val="0070C0"/>
                </a:solidFill>
                <a:latin typeface="Arial" panose="020B0604020202020204" pitchFamily="34" charset="0"/>
                <a:cs typeface="Arial" panose="020B0604020202020204" pitchFamily="34" charset="0"/>
              </a:rPr>
              <a:t>și</a:t>
            </a:r>
            <a:r>
              <a:rPr lang="fr-FR" altLang="ro-RO" dirty="0">
                <a:solidFill>
                  <a:srgbClr val="0070C0"/>
                </a:solidFill>
                <a:latin typeface="Arial" panose="020B0604020202020204" pitchFamily="34" charset="0"/>
                <a:cs typeface="Arial" panose="020B0604020202020204" pitchFamily="34" charset="0"/>
              </a:rPr>
              <a:t> PETI</a:t>
            </a:r>
            <a:r>
              <a:rPr lang="ro-RO" altLang="ro-RO" dirty="0">
                <a:solidFill>
                  <a:srgbClr val="0070C0"/>
                </a:solidFill>
                <a:latin typeface="Arial" panose="020B0604020202020204" pitchFamily="34" charset="0"/>
                <a:cs typeface="Arial" panose="020B0604020202020204" pitchFamily="34" charset="0"/>
              </a:rPr>
              <a:t>) - POEO</a:t>
            </a:r>
            <a:r>
              <a:rPr lang="fr-FR" altLang="ro-RO" dirty="0">
                <a:solidFill>
                  <a:srgbClr val="0070C0"/>
                </a:solidFill>
                <a:latin typeface="Arial" panose="020B0604020202020204" pitchFamily="34" charset="0"/>
                <a:cs typeface="Arial" panose="020B0604020202020204" pitchFamily="34" charset="0"/>
              </a:rPr>
              <a:t>;</a:t>
            </a:r>
            <a:endParaRPr lang="ro-RO" altLang="ro-RO" dirty="0">
              <a:solidFill>
                <a:srgbClr val="0070C0"/>
              </a:solidFill>
              <a:latin typeface="Arial" panose="020B0604020202020204" pitchFamily="34" charset="0"/>
              <a:cs typeface="Arial" panose="020B0604020202020204" pitchFamily="34" charset="0"/>
            </a:endParaRPr>
          </a:p>
          <a:p>
            <a:pPr marL="285750" indent="-285750" algn="just">
              <a:spcBef>
                <a:spcPct val="0"/>
              </a:spcBef>
              <a:buFont typeface="Wingdings" panose="05000000000000000000" pitchFamily="2" charset="2"/>
              <a:buChar char="Ø"/>
            </a:pPr>
            <a:r>
              <a:rPr lang="ro-RO" altLang="ro-RO" dirty="0">
                <a:solidFill>
                  <a:srgbClr val="0070C0"/>
                </a:solidFill>
                <a:latin typeface="Arial" panose="020B0604020202020204" pitchFamily="34" charset="0"/>
                <a:cs typeface="Arial" panose="020B0604020202020204" pitchFamily="34" charset="0"/>
              </a:rPr>
              <a:t>d</a:t>
            </a:r>
            <a:r>
              <a:rPr lang="fr-FR" altLang="ro-RO" dirty="0" err="1">
                <a:solidFill>
                  <a:srgbClr val="0070C0"/>
                </a:solidFill>
                <a:latin typeface="Arial" panose="020B0604020202020204" pitchFamily="34" charset="0"/>
                <a:cs typeface="Arial" panose="020B0604020202020204" pitchFamily="34" charset="0"/>
              </a:rPr>
              <a:t>ezvoltarea</a:t>
            </a:r>
            <a:r>
              <a:rPr lang="fr-FR" altLang="ro-RO" dirty="0">
                <a:solidFill>
                  <a:srgbClr val="0070C0"/>
                </a:solidFill>
                <a:latin typeface="Arial" panose="020B0604020202020204" pitchFamily="34" charset="0"/>
                <a:cs typeface="Arial" panose="020B0604020202020204" pitchFamily="34" charset="0"/>
              </a:rPr>
              <a:t> </a:t>
            </a:r>
            <a:r>
              <a:rPr lang="fr-FR" altLang="ro-RO" dirty="0" err="1">
                <a:solidFill>
                  <a:srgbClr val="0070C0"/>
                </a:solidFill>
                <a:latin typeface="Arial" panose="020B0604020202020204" pitchFamily="34" charset="0"/>
                <a:cs typeface="Arial" panose="020B0604020202020204" pitchFamily="34" charset="0"/>
              </a:rPr>
              <a:t>conceptului</a:t>
            </a:r>
            <a:r>
              <a:rPr lang="fr-FR" altLang="ro-RO" dirty="0">
                <a:solidFill>
                  <a:srgbClr val="0070C0"/>
                </a:solidFill>
                <a:latin typeface="Arial" panose="020B0604020202020204" pitchFamily="34" charset="0"/>
                <a:cs typeface="Arial" panose="020B0604020202020204" pitchFamily="34" charset="0"/>
              </a:rPr>
              <a:t> de </a:t>
            </a:r>
            <a:r>
              <a:rPr lang="fr-FR" altLang="ro-RO" i="1" dirty="0" err="1">
                <a:solidFill>
                  <a:srgbClr val="0070C0"/>
                </a:solidFill>
                <a:latin typeface="Arial" panose="020B0604020202020204" pitchFamily="34" charset="0"/>
                <a:cs typeface="Arial" panose="020B0604020202020204" pitchFamily="34" charset="0"/>
              </a:rPr>
              <a:t>comunitate</a:t>
            </a:r>
            <a:r>
              <a:rPr lang="fr-FR" altLang="ro-RO" i="1" dirty="0">
                <a:solidFill>
                  <a:srgbClr val="0070C0"/>
                </a:solidFill>
                <a:latin typeface="Arial" panose="020B0604020202020204" pitchFamily="34" charset="0"/>
                <a:cs typeface="Arial" panose="020B0604020202020204" pitchFamily="34" charset="0"/>
              </a:rPr>
              <a:t> care </a:t>
            </a:r>
            <a:r>
              <a:rPr lang="fr-FR" altLang="ro-RO" i="1" dirty="0" err="1">
                <a:solidFill>
                  <a:srgbClr val="0070C0"/>
                </a:solidFill>
                <a:latin typeface="Arial" panose="020B0604020202020204" pitchFamily="34" charset="0"/>
                <a:cs typeface="Arial" panose="020B0604020202020204" pitchFamily="34" charset="0"/>
              </a:rPr>
              <a:t>învață</a:t>
            </a:r>
            <a:r>
              <a:rPr lang="fr-FR" altLang="ro-RO" i="1" dirty="0">
                <a:solidFill>
                  <a:srgbClr val="0070C0"/>
                </a:solidFill>
                <a:latin typeface="Arial" panose="020B0604020202020204" pitchFamily="34" charset="0"/>
                <a:cs typeface="Arial" panose="020B0604020202020204" pitchFamily="34" charset="0"/>
              </a:rPr>
              <a:t>/</a:t>
            </a:r>
            <a:r>
              <a:rPr lang="fr-FR" altLang="ro-RO" i="1" dirty="0" err="1">
                <a:solidFill>
                  <a:srgbClr val="0070C0"/>
                </a:solidFill>
                <a:latin typeface="Arial" panose="020B0604020202020204" pitchFamily="34" charset="0"/>
                <a:cs typeface="Arial" panose="020B0604020202020204" pitchFamily="34" charset="0"/>
              </a:rPr>
              <a:t>comunitate</a:t>
            </a:r>
            <a:r>
              <a:rPr lang="fr-FR" altLang="ro-RO" i="1" dirty="0">
                <a:solidFill>
                  <a:srgbClr val="0070C0"/>
                </a:solidFill>
                <a:latin typeface="Arial" panose="020B0604020202020204" pitchFamily="34" charset="0"/>
                <a:cs typeface="Arial" panose="020B0604020202020204" pitchFamily="34" charset="0"/>
              </a:rPr>
              <a:t> de </a:t>
            </a:r>
            <a:r>
              <a:rPr lang="fr-FR" altLang="ro-RO" i="1" dirty="0" err="1">
                <a:solidFill>
                  <a:srgbClr val="0070C0"/>
                </a:solidFill>
                <a:latin typeface="Arial" panose="020B0604020202020204" pitchFamily="34" charset="0"/>
                <a:cs typeface="Arial" panose="020B0604020202020204" pitchFamily="34" charset="0"/>
              </a:rPr>
              <a:t>practică</a:t>
            </a:r>
            <a:r>
              <a:rPr lang="fr-FR" altLang="ro-RO" i="1" dirty="0">
                <a:solidFill>
                  <a:srgbClr val="0070C0"/>
                </a:solidFill>
                <a:latin typeface="Arial" panose="020B0604020202020204" pitchFamily="34" charset="0"/>
                <a:cs typeface="Arial" panose="020B0604020202020204" pitchFamily="34" charset="0"/>
              </a:rPr>
              <a:t> </a:t>
            </a:r>
            <a:r>
              <a:rPr lang="fr-FR" altLang="ro-RO" i="1" dirty="0" err="1">
                <a:solidFill>
                  <a:srgbClr val="0070C0"/>
                </a:solidFill>
                <a:latin typeface="Arial" panose="020B0604020202020204" pitchFamily="34" charset="0"/>
                <a:cs typeface="Arial" panose="020B0604020202020204" pitchFamily="34" charset="0"/>
              </a:rPr>
              <a:t>pentru</a:t>
            </a:r>
            <a:r>
              <a:rPr lang="fr-FR" altLang="ro-RO" i="1" dirty="0">
                <a:solidFill>
                  <a:srgbClr val="0070C0"/>
                </a:solidFill>
                <a:latin typeface="Arial" panose="020B0604020202020204" pitchFamily="34" charset="0"/>
                <a:cs typeface="Arial" panose="020B0604020202020204" pitchFamily="34" charset="0"/>
              </a:rPr>
              <a:t> </a:t>
            </a:r>
            <a:r>
              <a:rPr lang="fr-FR" altLang="ro-RO" i="1" dirty="0" err="1">
                <a:solidFill>
                  <a:srgbClr val="0070C0"/>
                </a:solidFill>
                <a:latin typeface="Arial" panose="020B0604020202020204" pitchFamily="34" charset="0"/>
                <a:cs typeface="Arial" panose="020B0604020202020204" pitchFamily="34" charset="0"/>
              </a:rPr>
              <a:t>copil</a:t>
            </a:r>
            <a:r>
              <a:rPr lang="fr-FR" altLang="ro-RO" i="1" dirty="0">
                <a:solidFill>
                  <a:srgbClr val="0070C0"/>
                </a:solidFill>
                <a:latin typeface="Arial" panose="020B0604020202020204" pitchFamily="34" charset="0"/>
                <a:cs typeface="Arial" panose="020B0604020202020204" pitchFamily="34" charset="0"/>
              </a:rPr>
              <a:t> </a:t>
            </a:r>
            <a:r>
              <a:rPr lang="fr-FR" altLang="ro-RO" i="1" dirty="0" err="1">
                <a:solidFill>
                  <a:srgbClr val="0070C0"/>
                </a:solidFill>
                <a:latin typeface="Arial" panose="020B0604020202020204" pitchFamily="34" charset="0"/>
                <a:cs typeface="Arial" panose="020B0604020202020204" pitchFamily="34" charset="0"/>
              </a:rPr>
              <a:t>și</a:t>
            </a:r>
            <a:r>
              <a:rPr lang="fr-FR" altLang="ro-RO" i="1" dirty="0">
                <a:solidFill>
                  <a:srgbClr val="0070C0"/>
                </a:solidFill>
                <a:latin typeface="Arial" panose="020B0604020202020204" pitchFamily="34" charset="0"/>
                <a:cs typeface="Arial" panose="020B0604020202020204" pitchFamily="34" charset="0"/>
              </a:rPr>
              <a:t> </a:t>
            </a:r>
            <a:r>
              <a:rPr lang="fr-FR" altLang="ro-RO" i="1" dirty="0" err="1">
                <a:solidFill>
                  <a:srgbClr val="0070C0"/>
                </a:solidFill>
                <a:latin typeface="Arial" panose="020B0604020202020204" pitchFamily="34" charset="0"/>
                <a:cs typeface="Arial" panose="020B0604020202020204" pitchFamily="34" charset="0"/>
              </a:rPr>
              <a:t>familie</a:t>
            </a:r>
            <a:r>
              <a:rPr lang="ro-RO" altLang="ro-RO" dirty="0">
                <a:solidFill>
                  <a:srgbClr val="0070C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711365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subsol 2">
            <a:extLst>
              <a:ext uri="{FF2B5EF4-FFF2-40B4-BE49-F238E27FC236}">
                <a16:creationId xmlns:a16="http://schemas.microsoft.com/office/drawing/2014/main" id="{E6ED2A0C-51B7-4C46-8FCB-2E66B0949EA3}"/>
              </a:ext>
            </a:extLst>
          </p:cNvPr>
          <p:cNvSpPr>
            <a:spLocks noGrp="1"/>
          </p:cNvSpPr>
          <p:nvPr>
            <p:ph type="ftr" sz="quarter" idx="11"/>
          </p:nvPr>
        </p:nvSpPr>
        <p:spPr>
          <a:xfrm>
            <a:off x="911225" y="5945824"/>
            <a:ext cx="2713718" cy="531176"/>
          </a:xfrm>
        </p:spPr>
        <p:txBody>
          <a:bodyPr vert="horz" lIns="0" tIns="45720" rIns="91440" bIns="45720" rtlCol="0" anchor="ctr">
            <a:normAutofit/>
          </a:bodyPr>
          <a:lstStyle/>
          <a:p>
            <a:pPr>
              <a:spcAft>
                <a:spcPts val="600"/>
              </a:spcAft>
            </a:pPr>
            <a:r>
              <a:rPr lang="ro-RO" sz="1500" b="1" kern="1200" dirty="0">
                <a:effectLst>
                  <a:outerShdw blurRad="38100" dist="38100" dir="2700000" algn="tl">
                    <a:srgbClr val="000000">
                      <a:alpha val="43137"/>
                    </a:srgbClr>
                  </a:outerShdw>
                </a:effectLst>
                <a:latin typeface="+mj-lt"/>
                <a:ea typeface="+mn-ea"/>
                <a:cs typeface="+mn-cs"/>
              </a:rPr>
              <a:t>  </a:t>
            </a:r>
            <a:r>
              <a:rPr lang="ro-RO" b="1" kern="1200" dirty="0">
                <a:effectLst>
                  <a:outerShdw blurRad="38100" dist="38100" dir="2700000" algn="tl">
                    <a:srgbClr val="000000">
                      <a:alpha val="43137"/>
                    </a:srgbClr>
                  </a:outerShdw>
                </a:effectLst>
                <a:latin typeface="+mj-lt"/>
                <a:ea typeface="+mn-ea"/>
                <a:cs typeface="+mn-cs"/>
              </a:rPr>
              <a:t>Joc, respect și bucurie !</a:t>
            </a:r>
          </a:p>
        </p:txBody>
      </p:sp>
      <p:sp>
        <p:nvSpPr>
          <p:cNvPr id="4" name="Substituent număr diapozitiv 3">
            <a:extLst>
              <a:ext uri="{FF2B5EF4-FFF2-40B4-BE49-F238E27FC236}">
                <a16:creationId xmlns:a16="http://schemas.microsoft.com/office/drawing/2014/main" id="{1D6158BA-8D0B-4C52-9952-51D361C7F3ED}"/>
              </a:ext>
            </a:extLst>
          </p:cNvPr>
          <p:cNvSpPr>
            <a:spLocks noGrp="1"/>
          </p:cNvSpPr>
          <p:nvPr>
            <p:ph type="sldNum" sz="quarter" idx="12"/>
          </p:nvPr>
        </p:nvSpPr>
        <p:spPr>
          <a:xfrm>
            <a:off x="11163743" y="5945824"/>
            <a:ext cx="642257" cy="365125"/>
          </a:xfrm>
        </p:spPr>
        <p:txBody>
          <a:bodyPr vert="horz" lIns="91440" tIns="45720" rIns="91440" bIns="45720" rtlCol="0" anchor="ctr">
            <a:normAutofit/>
          </a:bodyPr>
          <a:lstStyle/>
          <a:p>
            <a:pPr>
              <a:spcAft>
                <a:spcPts val="600"/>
              </a:spcAft>
            </a:pPr>
            <a:fld id="{98C0CDE5-970C-4CC4-BF43-0DA127E73E82}" type="slidenum">
              <a:rPr lang="ro-RO" smtClean="0"/>
              <a:pPr>
                <a:spcAft>
                  <a:spcPts val="600"/>
                </a:spcAft>
              </a:pPr>
              <a:t>15</a:t>
            </a:fld>
            <a:endParaRPr lang="ro-RO"/>
          </a:p>
        </p:txBody>
      </p:sp>
      <p:sp>
        <p:nvSpPr>
          <p:cNvPr id="2" name="Titlu 1">
            <a:extLst>
              <a:ext uri="{FF2B5EF4-FFF2-40B4-BE49-F238E27FC236}">
                <a16:creationId xmlns:a16="http://schemas.microsoft.com/office/drawing/2014/main" id="{F845AB00-1C5C-4EB0-B93F-C03AB7A9BC6F}"/>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p>
            <a:r>
              <a:rPr lang="ro-RO" b="1" kern="1200">
                <a:latin typeface="+mj-lt"/>
                <a:ea typeface="+mj-ea"/>
                <a:cs typeface="+mj-cs"/>
              </a:rPr>
              <a:t> </a:t>
            </a:r>
          </a:p>
        </p:txBody>
      </p:sp>
      <p:sp>
        <p:nvSpPr>
          <p:cNvPr id="12" name="CasetăText 11">
            <a:extLst>
              <a:ext uri="{FF2B5EF4-FFF2-40B4-BE49-F238E27FC236}">
                <a16:creationId xmlns:a16="http://schemas.microsoft.com/office/drawing/2014/main" id="{DE898B3F-FCDA-2C62-EB1C-5E2D78AB2928}"/>
              </a:ext>
            </a:extLst>
          </p:cNvPr>
          <p:cNvSpPr txBox="1"/>
          <p:nvPr/>
        </p:nvSpPr>
        <p:spPr>
          <a:xfrm>
            <a:off x="838200" y="1825625"/>
            <a:ext cx="5181600" cy="3976085"/>
          </a:xfrm>
          <a:prstGeom prst="rect">
            <a:avLst/>
          </a:prstGeom>
        </p:spPr>
        <p:txBody>
          <a:bodyPr vert="horz" lIns="91440" tIns="45720" rIns="91440" bIns="45720" rtlCol="0">
            <a:normAutofit/>
          </a:bodyPr>
          <a:lstStyle/>
          <a:p>
            <a:pPr>
              <a:lnSpc>
                <a:spcPct val="90000"/>
              </a:lnSpc>
              <a:spcAft>
                <a:spcPts val="800"/>
              </a:spcAft>
            </a:pPr>
            <a:r>
              <a:rPr lang="ro-RO" sz="2800" u="sng" dirty="0">
                <a:solidFill>
                  <a:schemeClr val="accent4"/>
                </a:solidFill>
                <a:effectLst/>
                <a:latin typeface="Arial" panose="020B0604020202020204" pitchFamily="34" charset="0"/>
                <a:cs typeface="Arial" panose="020B0604020202020204" pitchFamily="34" charset="0"/>
                <a:hlinkClick r:id="rId3"/>
              </a:rPr>
              <a:t>https://www.youtube.com/watch?v=YyYsN3R1bLM</a:t>
            </a:r>
            <a:endParaRPr lang="ro-RO" sz="2800" u="sng" dirty="0">
              <a:solidFill>
                <a:schemeClr val="accent4"/>
              </a:solidFill>
              <a:effectLst/>
              <a:latin typeface="Arial" panose="020B0604020202020204" pitchFamily="34" charset="0"/>
              <a:cs typeface="Arial" panose="020B0604020202020204" pitchFamily="34" charset="0"/>
            </a:endParaRPr>
          </a:p>
          <a:p>
            <a:pPr indent="-228600">
              <a:lnSpc>
                <a:spcPct val="90000"/>
              </a:lnSpc>
              <a:spcAft>
                <a:spcPts val="800"/>
              </a:spcAft>
              <a:buFont typeface="Arial" panose="020B0604020202020204" pitchFamily="34" charset="0"/>
              <a:buChar char="•"/>
            </a:pPr>
            <a:endParaRPr lang="ro-RO" sz="2800" u="sng" dirty="0">
              <a:solidFill>
                <a:schemeClr val="accent4"/>
              </a:solidFill>
              <a:latin typeface="Arial" panose="020B0604020202020204" pitchFamily="34" charset="0"/>
              <a:cs typeface="Arial" panose="020B0604020202020204" pitchFamily="34" charset="0"/>
            </a:endParaRPr>
          </a:p>
          <a:p>
            <a:pPr indent="-228600">
              <a:lnSpc>
                <a:spcPct val="90000"/>
              </a:lnSpc>
              <a:spcAft>
                <a:spcPts val="800"/>
              </a:spcAft>
              <a:buFont typeface="Arial" panose="020B0604020202020204" pitchFamily="34" charset="0"/>
              <a:buChar char="•"/>
            </a:pPr>
            <a:endParaRPr lang="ro-RO" sz="2800" dirty="0">
              <a:solidFill>
                <a:schemeClr val="accent4"/>
              </a:solidFill>
              <a:effectLst/>
              <a:latin typeface="Arial" panose="020B0604020202020204" pitchFamily="34" charset="0"/>
              <a:cs typeface="Arial" panose="020B0604020202020204" pitchFamily="34" charset="0"/>
            </a:endParaRPr>
          </a:p>
        </p:txBody>
      </p:sp>
      <p:pic>
        <p:nvPicPr>
          <p:cNvPr id="6" name="Grafic 5" descr="Clapper board outline">
            <a:extLst>
              <a:ext uri="{FF2B5EF4-FFF2-40B4-BE49-F238E27FC236}">
                <a16:creationId xmlns:a16="http://schemas.microsoft.com/office/drawing/2014/main" id="{7F9BA6EA-3828-D3C7-EF07-E1E847ED7E7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74957" y="1825625"/>
            <a:ext cx="3976085" cy="3976085"/>
          </a:xfrm>
          <a:prstGeom prst="rect">
            <a:avLst/>
          </a:prstGeom>
        </p:spPr>
      </p:pic>
    </p:spTree>
    <p:extLst>
      <p:ext uri="{BB962C8B-B14F-4D97-AF65-F5344CB8AC3E}">
        <p14:creationId xmlns:p14="http://schemas.microsoft.com/office/powerpoint/2010/main" val="2172656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subsol 1">
            <a:extLst>
              <a:ext uri="{FF2B5EF4-FFF2-40B4-BE49-F238E27FC236}">
                <a16:creationId xmlns:a16="http://schemas.microsoft.com/office/drawing/2014/main" id="{A39B2A57-9893-4BCD-AA1A-122310BC6253}"/>
              </a:ext>
            </a:extLst>
          </p:cNvPr>
          <p:cNvSpPr>
            <a:spLocks noGrp="1"/>
          </p:cNvSpPr>
          <p:nvPr>
            <p:ph type="ftr" sz="quarter" idx="11"/>
          </p:nvPr>
        </p:nvSpPr>
        <p:spPr>
          <a:xfrm>
            <a:off x="911225" y="5945824"/>
            <a:ext cx="2639323" cy="365125"/>
          </a:xfrm>
        </p:spPr>
        <p:txBody>
          <a:bodyPr rtlCol="0" anchor="ctr">
            <a:normAutofit/>
          </a:bodyPr>
          <a:lstStyle/>
          <a:p>
            <a:pPr algn="ctr" rtl="0">
              <a:spcAft>
                <a:spcPts val="600"/>
              </a:spcAft>
            </a:pPr>
            <a:r>
              <a:rPr lang="ro-RO" dirty="0" err="1">
                <a:effectLst>
                  <a:outerShdw blurRad="38100" dist="38100" dir="2700000" algn="tl">
                    <a:srgbClr val="000000">
                      <a:alpha val="43137"/>
                    </a:srgbClr>
                  </a:outerShdw>
                </a:effectLst>
              </a:rPr>
              <a:t>Joc,respect</a:t>
            </a:r>
            <a:r>
              <a:rPr lang="ro-RO" dirty="0">
                <a:effectLst>
                  <a:outerShdw blurRad="38100" dist="38100" dir="2700000" algn="tl">
                    <a:srgbClr val="000000">
                      <a:alpha val="43137"/>
                    </a:srgbClr>
                  </a:outerShdw>
                </a:effectLst>
              </a:rPr>
              <a:t> și bucurie ! </a:t>
            </a:r>
          </a:p>
        </p:txBody>
      </p:sp>
      <p:sp>
        <p:nvSpPr>
          <p:cNvPr id="3" name="Substituent număr diapozitiv 2">
            <a:extLst>
              <a:ext uri="{FF2B5EF4-FFF2-40B4-BE49-F238E27FC236}">
                <a16:creationId xmlns:a16="http://schemas.microsoft.com/office/drawing/2014/main" id="{87725C8C-B6FF-4BEE-B7F0-3DFD7C2734C8}"/>
              </a:ext>
            </a:extLst>
          </p:cNvPr>
          <p:cNvSpPr>
            <a:spLocks noGrp="1"/>
          </p:cNvSpPr>
          <p:nvPr>
            <p:ph type="sldNum" sz="quarter" idx="12"/>
          </p:nvPr>
        </p:nvSpPr>
        <p:spPr>
          <a:xfrm>
            <a:off x="11163743" y="5945824"/>
            <a:ext cx="642257" cy="365125"/>
          </a:xfrm>
        </p:spPr>
        <p:txBody>
          <a:bodyPr rtlCol="0" anchor="ctr">
            <a:normAutofit/>
          </a:bodyPr>
          <a:lstStyle/>
          <a:p>
            <a:pPr rtl="0">
              <a:spcAft>
                <a:spcPts val="600"/>
              </a:spcAft>
            </a:pPr>
            <a:fld id="{98C0CDE5-970C-4CC4-BF43-0DA127E73E82}" type="slidenum">
              <a:rPr lang="ro-RO" smtClean="0"/>
              <a:pPr rtl="0">
                <a:spcAft>
                  <a:spcPts val="600"/>
                </a:spcAft>
              </a:pPr>
              <a:t>16</a:t>
            </a:fld>
            <a:endParaRPr lang="ro-RO"/>
          </a:p>
        </p:txBody>
      </p:sp>
      <p:pic>
        <p:nvPicPr>
          <p:cNvPr id="9" name="Substituent imagine 8">
            <a:extLst>
              <a:ext uri="{FF2B5EF4-FFF2-40B4-BE49-F238E27FC236}">
                <a16:creationId xmlns:a16="http://schemas.microsoft.com/office/drawing/2014/main" id="{71721CA4-A4DE-4064-A8E6-96148525225A}"/>
              </a:ext>
            </a:extLst>
          </p:cNvPr>
          <p:cNvPicPr>
            <a:picLocks noGrp="1" noChangeAspect="1"/>
          </p:cNvPicPr>
          <p:nvPr>
            <p:ph idx="1"/>
          </p:nvPr>
        </p:nvPicPr>
        <p:blipFill rotWithShape="1">
          <a:blip r:embed="rId3">
            <a:extLst>
              <a:ext uri="{837473B0-CC2E-450A-ABE3-18F120FF3D39}">
                <a1611:picAttrSrcUrl xmlns:a1611="http://schemas.microsoft.com/office/drawing/2016/11/main" r:id="rId4"/>
              </a:ext>
            </a:extLst>
          </a:blip>
          <a:srcRect l="1398" r="3820" b="-1"/>
          <a:stretch/>
        </p:blipFill>
        <p:spPr>
          <a:xfrm>
            <a:off x="5180012" y="1347788"/>
            <a:ext cx="6172200" cy="4330539"/>
          </a:xfrm>
          <a:noFill/>
        </p:spPr>
      </p:pic>
      <p:sp>
        <p:nvSpPr>
          <p:cNvPr id="4" name="Substituent text 3">
            <a:extLst>
              <a:ext uri="{FF2B5EF4-FFF2-40B4-BE49-F238E27FC236}">
                <a16:creationId xmlns:a16="http://schemas.microsoft.com/office/drawing/2014/main" id="{1C507F06-C190-4897-A2E9-0AA8E6684053}"/>
              </a:ext>
            </a:extLst>
          </p:cNvPr>
          <p:cNvSpPr>
            <a:spLocks noGrp="1"/>
          </p:cNvSpPr>
          <p:nvPr>
            <p:ph type="body" sz="half" idx="2"/>
          </p:nvPr>
        </p:nvSpPr>
        <p:spPr>
          <a:xfrm>
            <a:off x="839788" y="2806262"/>
            <a:ext cx="3932237" cy="2872065"/>
          </a:xfrm>
        </p:spPr>
        <p:txBody>
          <a:bodyPr rtlCol="0" anchor="ctr">
            <a:normAutofit/>
          </a:bodyPr>
          <a:lstStyle/>
          <a:p>
            <a:pPr rtl="0"/>
            <a:r>
              <a:rPr lang="ro-RO" dirty="0"/>
              <a:t>METODOLOGIA DE ORGANIZARE ȘI FUNCȚIONARE A CREȘELOR ȘI A ALTOR UNITĂȚI DE EDUCAȚIE TIMPURIE ANTEPREȘCOLARĂ</a:t>
            </a:r>
          </a:p>
        </p:txBody>
      </p:sp>
      <p:sp>
        <p:nvSpPr>
          <p:cNvPr id="5" name="Titlu 4">
            <a:extLst>
              <a:ext uri="{FF2B5EF4-FFF2-40B4-BE49-F238E27FC236}">
                <a16:creationId xmlns:a16="http://schemas.microsoft.com/office/drawing/2014/main" id="{AFCA1C1A-BC0A-4E81-82F8-5ACE20F863F6}"/>
              </a:ext>
            </a:extLst>
          </p:cNvPr>
          <p:cNvSpPr>
            <a:spLocks noGrp="1"/>
          </p:cNvSpPr>
          <p:nvPr>
            <p:ph type="title"/>
          </p:nvPr>
        </p:nvSpPr>
        <p:spPr>
          <a:xfrm rot="21227985">
            <a:off x="-13481" y="791543"/>
            <a:ext cx="4368786" cy="1325563"/>
          </a:xfrm>
        </p:spPr>
        <p:txBody>
          <a:bodyPr lIns="648000" rIns="36000" rtlCol="0" anchor="ctr">
            <a:normAutofit/>
          </a:bodyPr>
          <a:lstStyle/>
          <a:p>
            <a:pPr algn="ctr" rtl="0"/>
            <a:r>
              <a:rPr lang="ro-RO" sz="2800" dirty="0"/>
              <a:t>HG nr.566/2022</a:t>
            </a:r>
          </a:p>
        </p:txBody>
      </p:sp>
      <p:sp>
        <p:nvSpPr>
          <p:cNvPr id="6" name="CasetăText 5">
            <a:extLst>
              <a:ext uri="{FF2B5EF4-FFF2-40B4-BE49-F238E27FC236}">
                <a16:creationId xmlns:a16="http://schemas.microsoft.com/office/drawing/2014/main" id="{430C5AB5-F765-7D89-B759-6922BAA6D5BC}"/>
              </a:ext>
            </a:extLst>
          </p:cNvPr>
          <p:cNvSpPr txBox="1"/>
          <p:nvPr/>
        </p:nvSpPr>
        <p:spPr>
          <a:xfrm>
            <a:off x="9121929" y="6870700"/>
            <a:ext cx="3070071" cy="200055"/>
          </a:xfrm>
          <a:prstGeom prst="rect">
            <a:avLst/>
          </a:prstGeom>
          <a:solidFill>
            <a:srgbClr val="000000"/>
          </a:solidFill>
        </p:spPr>
        <p:txBody>
          <a:bodyPr wrap="none" rtlCol="0">
            <a:spAutoFit/>
          </a:bodyPr>
          <a:lstStyle/>
          <a:p>
            <a:pPr algn="r">
              <a:spcAft>
                <a:spcPts val="600"/>
              </a:spcAft>
            </a:pPr>
            <a:r>
              <a:rPr lang="ro-RO" sz="700">
                <a:solidFill>
                  <a:srgbClr val="FFFFFF"/>
                </a:solidFill>
                <a:hlinkClick r:id="rId5" tooltip="https://crianzarespetuosayconsciente.blogspot.com/2016/08/gritas-tus-hijos-y-te-gustaria-dejar-de.html">
                  <a:extLst>
                    <a:ext uri="{A12FA001-AC4F-418D-AE19-62706E023703}">
                      <ahyp:hlinkClr xmlns:ahyp="http://schemas.microsoft.com/office/drawing/2018/hyperlinkcolor" val="tx"/>
                    </a:ext>
                  </a:extLst>
                </a:hlinkClick>
              </a:rPr>
              <a:t>Această fotografie</a:t>
            </a:r>
            <a:r>
              <a:rPr lang="ro-RO" sz="700">
                <a:solidFill>
                  <a:srgbClr val="FFFFFF"/>
                </a:solidFill>
              </a:rPr>
              <a:t> de Autor necunoscut este licențiată în condițiile </a:t>
            </a:r>
            <a:r>
              <a:rPr lang="ro-RO" sz="700">
                <a:solidFill>
                  <a:srgbClr val="FFFFFF"/>
                </a:solidFill>
                <a:hlinkClick r:id="rId6" tooltip="https://creativecommons.org/licenses/by-nc/3.0/">
                  <a:extLst>
                    <a:ext uri="{A12FA001-AC4F-418D-AE19-62706E023703}">
                      <ahyp:hlinkClr xmlns:ahyp="http://schemas.microsoft.com/office/drawing/2018/hyperlinkcolor" val="tx"/>
                    </a:ext>
                  </a:extLst>
                </a:hlinkClick>
              </a:rPr>
              <a:t>CC BY-NC</a:t>
            </a:r>
            <a:endParaRPr lang="ro-RO" sz="700">
              <a:solidFill>
                <a:srgbClr val="FFFFFF"/>
              </a:solidFill>
            </a:endParaRPr>
          </a:p>
        </p:txBody>
      </p:sp>
      <p:sp>
        <p:nvSpPr>
          <p:cNvPr id="7" name="CasetăText 6">
            <a:extLst>
              <a:ext uri="{FF2B5EF4-FFF2-40B4-BE49-F238E27FC236}">
                <a16:creationId xmlns:a16="http://schemas.microsoft.com/office/drawing/2014/main" id="{FCDFD8A7-3A8B-16FC-9BB1-5E3D16B6B9FC}"/>
              </a:ext>
            </a:extLst>
          </p:cNvPr>
          <p:cNvSpPr txBox="1"/>
          <p:nvPr/>
        </p:nvSpPr>
        <p:spPr>
          <a:xfrm>
            <a:off x="8415190" y="5478272"/>
            <a:ext cx="2937022" cy="200055"/>
          </a:xfrm>
          <a:prstGeom prst="rect">
            <a:avLst/>
          </a:prstGeom>
          <a:solidFill>
            <a:srgbClr val="000000"/>
          </a:solidFill>
        </p:spPr>
        <p:txBody>
          <a:bodyPr wrap="none" rtlCol="0">
            <a:spAutoFit/>
          </a:bodyPr>
          <a:lstStyle/>
          <a:p>
            <a:pPr algn="r">
              <a:spcAft>
                <a:spcPts val="600"/>
              </a:spcAft>
            </a:pPr>
            <a:r>
              <a:rPr lang="ro-RO" sz="700">
                <a:solidFill>
                  <a:srgbClr val="FFFFFF"/>
                </a:solidFill>
                <a:hlinkClick r:id="rId4" tooltip="https://earlyyearsbc.ca/events/setting-up-ece-environments-for-success-making-math-and-science-concepts-fun/">
                  <a:extLst>
                    <a:ext uri="{A12FA001-AC4F-418D-AE19-62706E023703}">
                      <ahyp:hlinkClr xmlns:ahyp="http://schemas.microsoft.com/office/drawing/2018/hyperlinkcolor" val="tx"/>
                    </a:ext>
                  </a:extLst>
                </a:hlinkClick>
              </a:rPr>
              <a:t>Această fotografie</a:t>
            </a:r>
            <a:r>
              <a:rPr lang="ro-RO" sz="700">
                <a:solidFill>
                  <a:srgbClr val="FFFFFF"/>
                </a:solidFill>
              </a:rPr>
              <a:t> de Autor necunoscut este licențiată în condițiile </a:t>
            </a:r>
            <a:r>
              <a:rPr lang="ro-RO" sz="700">
                <a:solidFill>
                  <a:srgbClr val="FFFFFF"/>
                </a:solidFill>
                <a:hlinkClick r:id="rId7" tooltip="https://creativecommons.org/licenses/by/3.0/">
                  <a:extLst>
                    <a:ext uri="{A12FA001-AC4F-418D-AE19-62706E023703}">
                      <ahyp:hlinkClr xmlns:ahyp="http://schemas.microsoft.com/office/drawing/2018/hyperlinkcolor" val="tx"/>
                    </a:ext>
                  </a:extLst>
                </a:hlinkClick>
              </a:rPr>
              <a:t>CC BY</a:t>
            </a:r>
            <a:endParaRPr lang="ro-RO" sz="700">
              <a:solidFill>
                <a:srgbClr val="FFFFFF"/>
              </a:solidFill>
            </a:endParaRPr>
          </a:p>
        </p:txBody>
      </p:sp>
    </p:spTree>
    <p:extLst>
      <p:ext uri="{BB962C8B-B14F-4D97-AF65-F5344CB8AC3E}">
        <p14:creationId xmlns:p14="http://schemas.microsoft.com/office/powerpoint/2010/main" val="2532577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CED8F11-F6BB-DCCA-CD57-7B96E49B8DFE}"/>
              </a:ext>
            </a:extLst>
          </p:cNvPr>
          <p:cNvSpPr>
            <a:spLocks noGrp="1"/>
          </p:cNvSpPr>
          <p:nvPr>
            <p:ph type="title"/>
          </p:nvPr>
        </p:nvSpPr>
        <p:spPr>
          <a:xfrm>
            <a:off x="433832" y="-10712"/>
            <a:ext cx="3968496" cy="832104"/>
          </a:xfrm>
        </p:spPr>
        <p:txBody>
          <a:bodyPr>
            <a:normAutofit/>
          </a:bodyPr>
          <a:lstStyle/>
          <a:p>
            <a:pPr algn="ctr"/>
            <a:r>
              <a:rPr lang="ro-RO" sz="2400" dirty="0">
                <a:latin typeface="+mj-lt"/>
              </a:rPr>
              <a:t>ASPECTE – CHEIE (conceptual)</a:t>
            </a:r>
          </a:p>
        </p:txBody>
      </p:sp>
      <p:sp>
        <p:nvSpPr>
          <p:cNvPr id="3" name="Substituent subsol 2">
            <a:extLst>
              <a:ext uri="{FF2B5EF4-FFF2-40B4-BE49-F238E27FC236}">
                <a16:creationId xmlns:a16="http://schemas.microsoft.com/office/drawing/2014/main" id="{23BEBD14-3D33-5EEB-EF9F-2AB45A0EC705}"/>
              </a:ext>
            </a:extLst>
          </p:cNvPr>
          <p:cNvSpPr>
            <a:spLocks noGrp="1"/>
          </p:cNvSpPr>
          <p:nvPr>
            <p:ph type="ftr" sz="quarter" idx="11"/>
          </p:nvPr>
        </p:nvSpPr>
        <p:spPr>
          <a:xfrm>
            <a:off x="8524420" y="222777"/>
            <a:ext cx="2639323" cy="365125"/>
          </a:xfrm>
        </p:spPr>
        <p:txBody>
          <a:bodyPr/>
          <a:lstStyle/>
          <a:p>
            <a:pPr rtl="0"/>
            <a:r>
              <a:rPr lang="ro-RO" dirty="0">
                <a:effectLst>
                  <a:outerShdw blurRad="38100" dist="38100" dir="2700000" algn="tl">
                    <a:srgbClr val="000000">
                      <a:alpha val="43137"/>
                    </a:srgbClr>
                  </a:outerShdw>
                </a:effectLst>
              </a:rPr>
              <a:t>Joc, respect și bucurie ! </a:t>
            </a:r>
            <a:endParaRPr lang="ro-RO" noProof="0" dirty="0">
              <a:effectLst>
                <a:outerShdw blurRad="38100" dist="38100" dir="2700000" algn="tl">
                  <a:srgbClr val="000000">
                    <a:alpha val="43137"/>
                  </a:srgbClr>
                </a:outerShdw>
              </a:effectLst>
            </a:endParaRPr>
          </a:p>
        </p:txBody>
      </p:sp>
      <p:sp>
        <p:nvSpPr>
          <p:cNvPr id="4" name="Substituent număr diapozitiv 3">
            <a:extLst>
              <a:ext uri="{FF2B5EF4-FFF2-40B4-BE49-F238E27FC236}">
                <a16:creationId xmlns:a16="http://schemas.microsoft.com/office/drawing/2014/main" id="{8241D735-1F98-CDAB-4947-AC7831429888}"/>
              </a:ext>
            </a:extLst>
          </p:cNvPr>
          <p:cNvSpPr>
            <a:spLocks noGrp="1"/>
          </p:cNvSpPr>
          <p:nvPr>
            <p:ph type="sldNum" sz="quarter" idx="12"/>
          </p:nvPr>
        </p:nvSpPr>
        <p:spPr/>
        <p:txBody>
          <a:bodyPr/>
          <a:lstStyle/>
          <a:p>
            <a:pPr rtl="0"/>
            <a:fld id="{98C0CDE5-970C-4CC4-BF43-0DA127E73E82}" type="slidenum">
              <a:rPr lang="ro-RO" noProof="0" smtClean="0"/>
              <a:t>17</a:t>
            </a:fld>
            <a:endParaRPr lang="ro-RO" noProof="0"/>
          </a:p>
        </p:txBody>
      </p:sp>
      <p:sp>
        <p:nvSpPr>
          <p:cNvPr id="6" name="CasetăText 5">
            <a:extLst>
              <a:ext uri="{FF2B5EF4-FFF2-40B4-BE49-F238E27FC236}">
                <a16:creationId xmlns:a16="http://schemas.microsoft.com/office/drawing/2014/main" id="{FD462026-5F61-8ADB-7C7B-76A863B399D6}"/>
              </a:ext>
            </a:extLst>
          </p:cNvPr>
          <p:cNvSpPr txBox="1"/>
          <p:nvPr/>
        </p:nvSpPr>
        <p:spPr>
          <a:xfrm>
            <a:off x="1520456" y="1084521"/>
            <a:ext cx="9228824" cy="5281254"/>
          </a:xfrm>
          <a:prstGeom prst="rect">
            <a:avLst/>
          </a:prstGeom>
          <a:noFill/>
        </p:spPr>
        <p:txBody>
          <a:bodyPr wrap="square" rtlCol="0">
            <a:spAutoFit/>
          </a:bodyPr>
          <a:lstStyle/>
          <a:p>
            <a:pPr marL="285750" indent="-285750" algn="just">
              <a:buFont typeface="Wingdings" panose="05000000000000000000" pitchFamily="2" charset="2"/>
              <a:buChar char="Ø"/>
            </a:pPr>
            <a:r>
              <a:rPr lang="ro-RO" sz="18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Creșa este un serviciu public sau privat, care face parte din sistemul național de învățământ preuniversitar</a:t>
            </a: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 și care are misiunea de a oferi, pe timpul zilei,</a:t>
            </a:r>
            <a:r>
              <a:rPr lang="ro-RO" sz="1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servicii integrate de educație, îngrijire și supraveghere </a:t>
            </a: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copiilor de vârstă </a:t>
            </a:r>
            <a:r>
              <a:rPr lang="ro-RO" sz="18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antepreșcolară</a:t>
            </a: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 cu vârste cuprinse între 0 și 3 ani.</a:t>
            </a:r>
          </a:p>
          <a:p>
            <a:pPr algn="just"/>
            <a:endPar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Ø"/>
            </a:pPr>
            <a:r>
              <a:rPr lang="ro-RO" sz="18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Unități de educație timpurie </a:t>
            </a:r>
            <a:r>
              <a:rPr lang="ro-RO" sz="1800" b="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antepreșcolar</a:t>
            </a:r>
            <a:r>
              <a:rPr lang="ro-RO" b="1" dirty="0" err="1">
                <a:solidFill>
                  <a:srgbClr val="0070C0"/>
                </a:solidFill>
                <a:latin typeface="Arial" panose="020B0604020202020204" pitchFamily="34" charset="0"/>
                <a:ea typeface="Calibri" panose="020F0502020204030204" pitchFamily="34" charset="0"/>
                <a:cs typeface="Arial" panose="020B0604020202020204" pitchFamily="34" charset="0"/>
              </a:rPr>
              <a:t>ă</a:t>
            </a:r>
            <a:r>
              <a:rPr lang="ro-RO" b="1"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ro-RO" sz="18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sunt</a:t>
            </a: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a:t>
            </a:r>
          </a:p>
          <a:p>
            <a:endPar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a</a:t>
            </a:r>
            <a:r>
              <a:rPr lang="ro-RO" sz="18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creșele arondate </a:t>
            </a: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unei unități de învățământ preșcolar cu personalitate juridică, cu program prelungit;</a:t>
            </a:r>
          </a:p>
          <a:p>
            <a:pPr algn="just">
              <a:lnSpc>
                <a:spcPct val="107000"/>
              </a:lnSpc>
              <a:spcAft>
                <a:spcPts val="800"/>
              </a:spcAft>
            </a:pP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b) creșele arondate unei unități de învățământ preuniversitar cu personalitate juridică care are în componență nivel preșcolar, inclusiv creșele confesionale care solicită arondarea prin decizie a inspectoratelor școlare județene/al municipiului București;</a:t>
            </a:r>
          </a:p>
          <a:p>
            <a:pPr algn="just">
              <a:lnSpc>
                <a:spcPct val="107000"/>
              </a:lnSpc>
              <a:spcAft>
                <a:spcPts val="800"/>
              </a:spcAft>
            </a:pP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c) </a:t>
            </a:r>
            <a:r>
              <a:rPr lang="ro-RO" sz="18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creșele nearondate </a:t>
            </a: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unei unități de învățământ, pentru care autoritățile publice locale au calitatea de persoană juridică fondatoare și care </a:t>
            </a:r>
            <a:r>
              <a:rPr lang="ro-RO" sz="18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devin unități de învățământ cu personalitate juridică și sunt coordonate metodologic de Inspectoratul Școlar Județean/al municipiului București;</a:t>
            </a:r>
          </a:p>
          <a:p>
            <a:pPr algn="just">
              <a:lnSpc>
                <a:spcPct val="107000"/>
              </a:lnSpc>
              <a:spcAft>
                <a:spcPts val="800"/>
              </a:spcAft>
            </a:pP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d) </a:t>
            </a:r>
            <a:r>
              <a:rPr lang="ro-RO" sz="18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centrele de zi </a:t>
            </a: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cu grupe de </a:t>
            </a:r>
            <a:r>
              <a:rPr lang="ro-RO" sz="18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antepreșcolari</a:t>
            </a: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3418784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subsol 1">
            <a:extLst>
              <a:ext uri="{FF2B5EF4-FFF2-40B4-BE49-F238E27FC236}">
                <a16:creationId xmlns:a16="http://schemas.microsoft.com/office/drawing/2014/main" id="{32A290A5-61F2-4420-CB75-728213604373}"/>
              </a:ext>
            </a:extLst>
          </p:cNvPr>
          <p:cNvSpPr>
            <a:spLocks noGrp="1"/>
          </p:cNvSpPr>
          <p:nvPr>
            <p:ph type="ftr" sz="quarter" idx="11"/>
          </p:nvPr>
        </p:nvSpPr>
        <p:spPr>
          <a:xfrm>
            <a:off x="8845548" y="364488"/>
            <a:ext cx="2639323" cy="365125"/>
          </a:xfrm>
        </p:spPr>
        <p:txBody>
          <a:bodyPr/>
          <a:lstStyle/>
          <a:p>
            <a:pPr rtl="0"/>
            <a:r>
              <a:rPr lang="ro-RO" dirty="0">
                <a:effectLst>
                  <a:outerShdw blurRad="38100" dist="38100" dir="2700000" algn="tl">
                    <a:srgbClr val="000000">
                      <a:alpha val="43137"/>
                    </a:srgbClr>
                  </a:outerShdw>
                </a:effectLst>
              </a:rPr>
              <a:t>Joc, respect și bucurie !</a:t>
            </a:r>
            <a:endParaRPr lang="ro-RO" noProof="0" dirty="0">
              <a:effectLst>
                <a:outerShdw blurRad="38100" dist="38100" dir="2700000" algn="tl">
                  <a:srgbClr val="000000">
                    <a:alpha val="43137"/>
                  </a:srgbClr>
                </a:outerShdw>
              </a:effectLst>
            </a:endParaRPr>
          </a:p>
        </p:txBody>
      </p:sp>
      <p:sp>
        <p:nvSpPr>
          <p:cNvPr id="3" name="Substituent număr diapozitiv 2">
            <a:extLst>
              <a:ext uri="{FF2B5EF4-FFF2-40B4-BE49-F238E27FC236}">
                <a16:creationId xmlns:a16="http://schemas.microsoft.com/office/drawing/2014/main" id="{C18F3FC3-A7BA-2DAE-B742-EC451CFA98C0}"/>
              </a:ext>
            </a:extLst>
          </p:cNvPr>
          <p:cNvSpPr>
            <a:spLocks noGrp="1"/>
          </p:cNvSpPr>
          <p:nvPr>
            <p:ph type="sldNum" sz="quarter" idx="12"/>
          </p:nvPr>
        </p:nvSpPr>
        <p:spPr/>
        <p:txBody>
          <a:bodyPr/>
          <a:lstStyle/>
          <a:p>
            <a:pPr rtl="0"/>
            <a:fld id="{98C0CDE5-970C-4CC4-BF43-0DA127E73E82}" type="slidenum">
              <a:rPr lang="ro-RO" noProof="0" smtClean="0"/>
              <a:t>18</a:t>
            </a:fld>
            <a:endParaRPr lang="ro-RO" noProof="0"/>
          </a:p>
        </p:txBody>
      </p:sp>
      <p:sp>
        <p:nvSpPr>
          <p:cNvPr id="4" name="Titlu 3">
            <a:extLst>
              <a:ext uri="{FF2B5EF4-FFF2-40B4-BE49-F238E27FC236}">
                <a16:creationId xmlns:a16="http://schemas.microsoft.com/office/drawing/2014/main" id="{D2AFB1DA-8975-5C98-F488-77110D369310}"/>
              </a:ext>
            </a:extLst>
          </p:cNvPr>
          <p:cNvSpPr>
            <a:spLocks noGrp="1"/>
          </p:cNvSpPr>
          <p:nvPr>
            <p:ph type="title"/>
          </p:nvPr>
        </p:nvSpPr>
        <p:spPr/>
        <p:txBody>
          <a:bodyPr>
            <a:normAutofit/>
          </a:bodyPr>
          <a:lstStyle/>
          <a:p>
            <a:pPr algn="ctr"/>
            <a:r>
              <a:rPr lang="ro-RO" sz="2800" dirty="0"/>
              <a:t>ASPECTE-CHEIE (funcțional)</a:t>
            </a:r>
          </a:p>
        </p:txBody>
      </p:sp>
      <p:sp>
        <p:nvSpPr>
          <p:cNvPr id="6" name="CasetăText 5">
            <a:extLst>
              <a:ext uri="{FF2B5EF4-FFF2-40B4-BE49-F238E27FC236}">
                <a16:creationId xmlns:a16="http://schemas.microsoft.com/office/drawing/2014/main" id="{B5F01A03-3C1D-032F-E435-3C10311EF007}"/>
              </a:ext>
            </a:extLst>
          </p:cNvPr>
          <p:cNvSpPr txBox="1"/>
          <p:nvPr/>
        </p:nvSpPr>
        <p:spPr>
          <a:xfrm>
            <a:off x="2063692" y="1654566"/>
            <a:ext cx="8984609" cy="4524315"/>
          </a:xfrm>
          <a:prstGeom prst="rect">
            <a:avLst/>
          </a:prstGeom>
          <a:noFill/>
        </p:spPr>
        <p:txBody>
          <a:bodyPr wrap="square" rtlCol="0">
            <a:spAutoFit/>
          </a:bodyPr>
          <a:lstStyle/>
          <a:p>
            <a:pPr marL="285750" indent="-285750" algn="just">
              <a:buFont typeface="Wingdings" panose="05000000000000000000" pitchFamily="2" charset="2"/>
              <a:buChar char="v"/>
            </a:pPr>
            <a:r>
              <a:rPr lang="ro-RO" b="1" dirty="0">
                <a:solidFill>
                  <a:srgbClr val="FF0000"/>
                </a:solidFill>
                <a:latin typeface="Arial" panose="020B0604020202020204" pitchFamily="34" charset="0"/>
                <a:cs typeface="Arial" panose="020B0604020202020204" pitchFamily="34" charset="0"/>
              </a:rPr>
              <a:t>autorizare/acreditare ARACIP</a:t>
            </a:r>
            <a:r>
              <a:rPr lang="ro-RO" dirty="0">
                <a:solidFill>
                  <a:srgbClr val="0070C0"/>
                </a:solidFill>
                <a:latin typeface="Arial" panose="020B0604020202020204" pitchFamily="34" charset="0"/>
                <a:cs typeface="Arial" panose="020B0604020202020204" pitchFamily="34" charset="0"/>
              </a:rPr>
              <a:t>, </a:t>
            </a: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în baza Metodologiei de evaluare instituțională în vederea autorizării, acreditării și evaluării periodice a furnizorilor de educație timpurie și a standardelor de </a:t>
            </a:r>
            <a:r>
              <a:rPr lang="ro-RO" sz="18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referinţă</a:t>
            </a: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ro-RO" sz="18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şi</a:t>
            </a: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 indicatorilor de performanță pentru evaluarea </a:t>
            </a:r>
            <a:r>
              <a:rPr lang="ro-RO" sz="18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şi</a:t>
            </a: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asigurarea </a:t>
            </a:r>
            <a:r>
              <a:rPr lang="ro-RO" sz="18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calităţii</a:t>
            </a: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 în </a:t>
            </a:r>
            <a:r>
              <a:rPr lang="ro-RO" sz="18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învăţământul</a:t>
            </a: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 preuniversitar, elaborate de către Ministerul Educației și Ministerul Sănătății; creșele de stat care funcționau în anul școlar 2021-2022 se consideră de drept acreditate;</a:t>
            </a:r>
          </a:p>
          <a:p>
            <a:pPr marL="285750" indent="-285750" algn="just">
              <a:buFont typeface="Wingdings" panose="05000000000000000000" pitchFamily="2" charset="2"/>
              <a:buChar char="v"/>
            </a:pPr>
            <a:endParaRPr lang="ro-RO"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Wingdings" panose="05000000000000000000" pitchFamily="2" charset="2"/>
              <a:buChar char="v"/>
            </a:pPr>
            <a:r>
              <a:rPr lang="ro-RO" dirty="0">
                <a:solidFill>
                  <a:srgbClr val="0070C0"/>
                </a:solidFill>
                <a:latin typeface="Arial" panose="020B0604020202020204" pitchFamily="34" charset="0"/>
                <a:ea typeface="Calibri" panose="020F0502020204030204" pitchFamily="34" charset="0"/>
                <a:cs typeface="Arial" panose="020B0604020202020204" pitchFamily="34" charset="0"/>
              </a:rPr>
              <a:t>c</a:t>
            </a: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onducerea unităților de educație timpurie </a:t>
            </a:r>
            <a:r>
              <a:rPr lang="ro-RO" sz="18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antepreșcolară</a:t>
            </a: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 se asigură de către director și CA;</a:t>
            </a:r>
            <a:r>
              <a:rPr lang="ro-RO" dirty="0"/>
              <a:t> </a:t>
            </a:r>
            <a:r>
              <a:rPr lang="ro-RO" dirty="0">
                <a:solidFill>
                  <a:srgbClr val="0070C0"/>
                </a:solidFill>
                <a:latin typeface="Arial" panose="020B0604020202020204" pitchFamily="34" charset="0"/>
                <a:ea typeface="Calibri" panose="020F0502020204030204" pitchFamily="34" charset="0"/>
                <a:cs typeface="Arial" panose="020B0604020202020204" pitchFamily="34" charset="0"/>
              </a:rPr>
              <a:t>funcția de director se ocupă conform prevederilor legale în vigoare;</a:t>
            </a:r>
            <a:r>
              <a:rPr lang="ro-RO" dirty="0"/>
              <a:t> </a:t>
            </a:r>
            <a:r>
              <a:rPr lang="ro-RO" dirty="0">
                <a:solidFill>
                  <a:srgbClr val="FF0000"/>
                </a:solidFill>
              </a:rPr>
              <a:t>numirea în funcția de director la creșele nearondate se face prin decizie a inspectorului școlar general emisă cu avizul conform al primarului. </a:t>
            </a:r>
          </a:p>
          <a:p>
            <a:pPr algn="just"/>
            <a:endParaRPr lang="ro-RO"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Wingdings" panose="05000000000000000000" pitchFamily="2" charset="2"/>
              <a:buChar char="v"/>
            </a:pP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 Regulament propriu de organizare și funcționare aprobat de CA;</a:t>
            </a:r>
          </a:p>
          <a:p>
            <a:pPr marL="285750" indent="-285750" algn="just">
              <a:buFont typeface="Wingdings" panose="05000000000000000000" pitchFamily="2" charset="2"/>
              <a:buChar char="v"/>
            </a:pPr>
            <a:endParaRPr lang="ro-RO"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Wingdings" panose="05000000000000000000" pitchFamily="2" charset="2"/>
              <a:buChar char="v"/>
            </a:pPr>
            <a:r>
              <a:rPr lang="ro-RO" dirty="0">
                <a:solidFill>
                  <a:srgbClr val="0070C0"/>
                </a:solidFill>
                <a:latin typeface="Arial" panose="020B0604020202020204" pitchFamily="34" charset="0"/>
                <a:ea typeface="Calibri" panose="020F0502020204030204" pitchFamily="34" charset="0"/>
                <a:cs typeface="Arial" panose="020B0604020202020204" pitchFamily="34" charset="0"/>
              </a:rPr>
              <a:t>asigurarea p</a:t>
            </a: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ersonalului este responsabilitatea angajatorului; </a:t>
            </a:r>
            <a:r>
              <a:rPr lang="ro-RO" sz="1800" dirty="0">
                <a:solidFill>
                  <a:srgbClr val="FF0000"/>
                </a:solidFill>
                <a:effectLst/>
                <a:latin typeface="Arial" panose="020B0604020202020204" pitchFamily="34" charset="0"/>
                <a:ea typeface="Calibri" panose="020F0502020204030204" pitchFamily="34" charset="0"/>
                <a:cs typeface="Arial" panose="020B0604020202020204" pitchFamily="34" charset="0"/>
              </a:rPr>
              <a:t>asigurarea personalului didactic</a:t>
            </a: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 – ISJ/ISMB în colaborare cu a) unitatea de învățământ; b) APL;</a:t>
            </a:r>
            <a:endParaRPr lang="ro-RO"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76357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subsol 1">
            <a:extLst>
              <a:ext uri="{FF2B5EF4-FFF2-40B4-BE49-F238E27FC236}">
                <a16:creationId xmlns:a16="http://schemas.microsoft.com/office/drawing/2014/main" id="{32A290A5-61F2-4420-CB75-728213604373}"/>
              </a:ext>
            </a:extLst>
          </p:cNvPr>
          <p:cNvSpPr>
            <a:spLocks noGrp="1"/>
          </p:cNvSpPr>
          <p:nvPr>
            <p:ph type="ftr" sz="quarter" idx="11"/>
          </p:nvPr>
        </p:nvSpPr>
        <p:spPr>
          <a:xfrm>
            <a:off x="8845548" y="459424"/>
            <a:ext cx="2639323" cy="365125"/>
          </a:xfrm>
        </p:spPr>
        <p:txBody>
          <a:bodyPr/>
          <a:lstStyle/>
          <a:p>
            <a:pPr rtl="0"/>
            <a:r>
              <a:rPr lang="ro-RO" dirty="0">
                <a:effectLst>
                  <a:outerShdw blurRad="38100" dist="38100" dir="2700000" algn="tl">
                    <a:srgbClr val="000000">
                      <a:alpha val="43137"/>
                    </a:srgbClr>
                  </a:outerShdw>
                </a:effectLst>
              </a:rPr>
              <a:t>Joc, respect și bucurie !</a:t>
            </a:r>
            <a:endParaRPr lang="ro-RO" noProof="0" dirty="0">
              <a:effectLst>
                <a:outerShdw blurRad="38100" dist="38100" dir="2700000" algn="tl">
                  <a:srgbClr val="000000">
                    <a:alpha val="43137"/>
                  </a:srgbClr>
                </a:outerShdw>
              </a:effectLst>
            </a:endParaRPr>
          </a:p>
        </p:txBody>
      </p:sp>
      <p:sp>
        <p:nvSpPr>
          <p:cNvPr id="3" name="Substituent număr diapozitiv 2">
            <a:extLst>
              <a:ext uri="{FF2B5EF4-FFF2-40B4-BE49-F238E27FC236}">
                <a16:creationId xmlns:a16="http://schemas.microsoft.com/office/drawing/2014/main" id="{C18F3FC3-A7BA-2DAE-B742-EC451CFA98C0}"/>
              </a:ext>
            </a:extLst>
          </p:cNvPr>
          <p:cNvSpPr>
            <a:spLocks noGrp="1"/>
          </p:cNvSpPr>
          <p:nvPr>
            <p:ph type="sldNum" sz="quarter" idx="12"/>
          </p:nvPr>
        </p:nvSpPr>
        <p:spPr/>
        <p:txBody>
          <a:bodyPr/>
          <a:lstStyle/>
          <a:p>
            <a:pPr rtl="0"/>
            <a:fld id="{98C0CDE5-970C-4CC4-BF43-0DA127E73E82}" type="slidenum">
              <a:rPr lang="ro-RO" noProof="0" smtClean="0"/>
              <a:t>19</a:t>
            </a:fld>
            <a:endParaRPr lang="ro-RO" noProof="0"/>
          </a:p>
        </p:txBody>
      </p:sp>
      <p:sp>
        <p:nvSpPr>
          <p:cNvPr id="4" name="Titlu 3">
            <a:extLst>
              <a:ext uri="{FF2B5EF4-FFF2-40B4-BE49-F238E27FC236}">
                <a16:creationId xmlns:a16="http://schemas.microsoft.com/office/drawing/2014/main" id="{D2AFB1DA-8975-5C98-F488-77110D369310}"/>
              </a:ext>
            </a:extLst>
          </p:cNvPr>
          <p:cNvSpPr>
            <a:spLocks noGrp="1"/>
          </p:cNvSpPr>
          <p:nvPr>
            <p:ph type="title"/>
          </p:nvPr>
        </p:nvSpPr>
        <p:spPr/>
        <p:txBody>
          <a:bodyPr>
            <a:normAutofit/>
          </a:bodyPr>
          <a:lstStyle/>
          <a:p>
            <a:pPr algn="ctr"/>
            <a:r>
              <a:rPr lang="ro-RO" sz="2800" dirty="0"/>
              <a:t>ASPECTE-CHEIE (funcțional)</a:t>
            </a:r>
          </a:p>
        </p:txBody>
      </p:sp>
      <p:sp>
        <p:nvSpPr>
          <p:cNvPr id="6" name="CasetăText 5">
            <a:extLst>
              <a:ext uri="{FF2B5EF4-FFF2-40B4-BE49-F238E27FC236}">
                <a16:creationId xmlns:a16="http://schemas.microsoft.com/office/drawing/2014/main" id="{B5F01A03-3C1D-032F-E435-3C10311EF007}"/>
              </a:ext>
            </a:extLst>
          </p:cNvPr>
          <p:cNvSpPr txBox="1"/>
          <p:nvPr/>
        </p:nvSpPr>
        <p:spPr>
          <a:xfrm>
            <a:off x="2349795" y="2052084"/>
            <a:ext cx="9197162" cy="3693319"/>
          </a:xfrm>
          <a:prstGeom prst="rect">
            <a:avLst/>
          </a:prstGeom>
          <a:noFill/>
        </p:spPr>
        <p:txBody>
          <a:bodyPr wrap="square" rtlCol="0">
            <a:spAutoFit/>
          </a:bodyPr>
          <a:lstStyle/>
          <a:p>
            <a:pPr marL="285750" indent="-285750" algn="just">
              <a:buFont typeface="Wingdings" panose="05000000000000000000" pitchFamily="2" charset="2"/>
              <a:buChar char="v"/>
            </a:pPr>
            <a:r>
              <a:rPr lang="ro-RO" dirty="0">
                <a:solidFill>
                  <a:srgbClr val="0070C0"/>
                </a:solidFill>
                <a:latin typeface="Arial" panose="020B0604020202020204" pitchFamily="34" charset="0"/>
                <a:cs typeface="Arial" panose="020B0604020202020204" pitchFamily="34" charset="0"/>
              </a:rPr>
              <a:t>în creșele pentru care nu se solicită arondarea autoritățile administrației publice locale au calitatea de ordonator principal de credite și asigură posturile necesare funcționării acestora; </a:t>
            </a:r>
          </a:p>
          <a:p>
            <a:pPr algn="just"/>
            <a:endParaRPr lang="ro-RO" dirty="0">
              <a:solidFill>
                <a:srgbClr val="0070C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ro-RO" dirty="0">
                <a:solidFill>
                  <a:srgbClr val="FF0000"/>
                </a:solidFill>
                <a:latin typeface="Arial" panose="020B0604020202020204" pitchFamily="34" charset="0"/>
                <a:cs typeface="Arial" panose="020B0604020202020204" pitchFamily="34" charset="0"/>
              </a:rPr>
              <a:t>Ministerul Educației, prin inspectoratele școlare, asigură finanțarea cheltuielilor de personal</a:t>
            </a:r>
            <a:r>
              <a:rPr lang="ro-RO" dirty="0">
                <a:solidFill>
                  <a:srgbClr val="0070C0"/>
                </a:solidFill>
                <a:latin typeface="Arial" panose="020B0604020202020204" pitchFamily="34" charset="0"/>
                <a:cs typeface="Arial" panose="020B0604020202020204" pitchFamily="34" charset="0"/>
              </a:rPr>
              <a:t>, pentru creșele nearondate, </a:t>
            </a:r>
            <a:r>
              <a:rPr lang="ro-RO" dirty="0">
                <a:solidFill>
                  <a:srgbClr val="FF0000"/>
                </a:solidFill>
                <a:latin typeface="Arial" panose="020B0604020202020204" pitchFamily="34" charset="0"/>
                <a:cs typeface="Arial" panose="020B0604020202020204" pitchFamily="34" charset="0"/>
              </a:rPr>
              <a:t>în limita costului standard per </a:t>
            </a:r>
            <a:r>
              <a:rPr lang="ro-RO" dirty="0" err="1">
                <a:solidFill>
                  <a:srgbClr val="FF0000"/>
                </a:solidFill>
                <a:latin typeface="Arial" panose="020B0604020202020204" pitchFamily="34" charset="0"/>
                <a:cs typeface="Arial" panose="020B0604020202020204" pitchFamily="34" charset="0"/>
              </a:rPr>
              <a:t>antepreșcolar</a:t>
            </a:r>
            <a:r>
              <a:rPr lang="ro-RO" dirty="0">
                <a:solidFill>
                  <a:srgbClr val="0070C0"/>
                </a:solidFill>
                <a:latin typeface="Arial" panose="020B0604020202020204" pitchFamily="34" charset="0"/>
                <a:cs typeface="Arial" panose="020B0604020202020204" pitchFamily="34" charset="0"/>
              </a:rPr>
              <a:t>, proporțional cu numărul de </a:t>
            </a:r>
            <a:r>
              <a:rPr lang="ro-RO" dirty="0" err="1">
                <a:solidFill>
                  <a:srgbClr val="0070C0"/>
                </a:solidFill>
                <a:latin typeface="Arial" panose="020B0604020202020204" pitchFamily="34" charset="0"/>
                <a:cs typeface="Arial" panose="020B0604020202020204" pitchFamily="34" charset="0"/>
              </a:rPr>
              <a:t>antepreșcolari</a:t>
            </a:r>
            <a:r>
              <a:rPr lang="ro-RO" dirty="0">
                <a:solidFill>
                  <a:srgbClr val="0070C0"/>
                </a:solidFill>
                <a:latin typeface="Arial" panose="020B0604020202020204" pitchFamily="34" charset="0"/>
                <a:cs typeface="Arial" panose="020B0604020202020204" pitchFamily="34" charset="0"/>
              </a:rPr>
              <a:t>; </a:t>
            </a:r>
          </a:p>
          <a:p>
            <a:pPr marL="285750" indent="-285750" algn="just">
              <a:buFont typeface="Wingdings" panose="05000000000000000000" pitchFamily="2" charset="2"/>
              <a:buChar char="v"/>
            </a:pPr>
            <a:endParaRPr lang="ro-RO" dirty="0">
              <a:solidFill>
                <a:srgbClr val="0070C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ro-RO" dirty="0">
                <a:solidFill>
                  <a:srgbClr val="FF0000"/>
                </a:solidFill>
                <a:latin typeface="Arial" panose="020B0604020202020204" pitchFamily="34" charset="0"/>
                <a:cs typeface="Arial" panose="020B0604020202020204" pitchFamily="34" charset="0"/>
              </a:rPr>
              <a:t>părinții</a:t>
            </a:r>
            <a:r>
              <a:rPr lang="ro-RO" dirty="0">
                <a:solidFill>
                  <a:srgbClr val="0070C0"/>
                </a:solidFill>
                <a:latin typeface="Arial" panose="020B0604020202020204" pitchFamily="34" charset="0"/>
                <a:cs typeface="Arial" panose="020B0604020202020204" pitchFamily="34" charset="0"/>
              </a:rPr>
              <a:t>/reprezentanții legali ai căror copii beneficiază de servicii în cadrul unităților de învățământ preuniversitar cu nivel </a:t>
            </a:r>
            <a:r>
              <a:rPr lang="ro-RO" dirty="0" err="1">
                <a:solidFill>
                  <a:srgbClr val="0070C0"/>
                </a:solidFill>
                <a:latin typeface="Arial" panose="020B0604020202020204" pitchFamily="34" charset="0"/>
                <a:cs typeface="Arial" panose="020B0604020202020204" pitchFamily="34" charset="0"/>
              </a:rPr>
              <a:t>antepreșcolar</a:t>
            </a:r>
            <a:r>
              <a:rPr lang="ro-RO" dirty="0">
                <a:solidFill>
                  <a:srgbClr val="0070C0"/>
                </a:solidFill>
                <a:latin typeface="Arial" panose="020B0604020202020204" pitchFamily="34" charset="0"/>
                <a:cs typeface="Arial" panose="020B0604020202020204" pitchFamily="34" charset="0"/>
              </a:rPr>
              <a:t> publice sunt obligați la </a:t>
            </a:r>
            <a:r>
              <a:rPr lang="ro-RO" dirty="0">
                <a:solidFill>
                  <a:srgbClr val="FF0000"/>
                </a:solidFill>
                <a:latin typeface="Arial" panose="020B0604020202020204" pitchFamily="34" charset="0"/>
                <a:cs typeface="Arial" panose="020B0604020202020204" pitchFamily="34" charset="0"/>
              </a:rPr>
              <a:t>plata unei contribuții lunare de întreținere/contribuție de hrană</a:t>
            </a:r>
            <a:r>
              <a:rPr lang="ro-RO" dirty="0">
                <a:solidFill>
                  <a:srgbClr val="0070C0"/>
                </a:solidFill>
                <a:latin typeface="Arial" panose="020B0604020202020204" pitchFamily="34" charset="0"/>
                <a:cs typeface="Arial" panose="020B0604020202020204" pitchFamily="34" charset="0"/>
              </a:rPr>
              <a:t>, stabilită prin decizia consiliului de administrație al unității de învățământ, după consultarea părinților.</a:t>
            </a:r>
          </a:p>
          <a:p>
            <a:endParaRPr lang="ro-RO" dirty="0"/>
          </a:p>
        </p:txBody>
      </p:sp>
    </p:spTree>
    <p:extLst>
      <p:ext uri="{BB962C8B-B14F-4D97-AF65-F5344CB8AC3E}">
        <p14:creationId xmlns:p14="http://schemas.microsoft.com/office/powerpoint/2010/main" val="685176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subsol 1">
            <a:extLst>
              <a:ext uri="{FF2B5EF4-FFF2-40B4-BE49-F238E27FC236}">
                <a16:creationId xmlns:a16="http://schemas.microsoft.com/office/drawing/2014/main" id="{74313834-9696-2234-1678-FB707373DACF}"/>
              </a:ext>
            </a:extLst>
          </p:cNvPr>
          <p:cNvSpPr>
            <a:spLocks noGrp="1"/>
          </p:cNvSpPr>
          <p:nvPr>
            <p:ph type="ftr" sz="quarter" idx="11"/>
          </p:nvPr>
        </p:nvSpPr>
        <p:spPr>
          <a:xfrm>
            <a:off x="8610600" y="390591"/>
            <a:ext cx="2636148" cy="312920"/>
          </a:xfrm>
        </p:spPr>
        <p:txBody>
          <a:bodyPr/>
          <a:lstStyle/>
          <a:p>
            <a:pPr rtl="0"/>
            <a:r>
              <a:rPr lang="ro-RO" sz="1600" dirty="0">
                <a:effectLst>
                  <a:outerShdw blurRad="38100" dist="38100" dir="2700000" algn="tl">
                    <a:srgbClr val="000000">
                      <a:alpha val="43137"/>
                    </a:srgbClr>
                  </a:outerShdw>
                </a:effectLst>
              </a:rPr>
              <a:t>Joc, respect și bucurie !</a:t>
            </a:r>
            <a:endParaRPr lang="ro-RO" noProof="0" dirty="0">
              <a:effectLst>
                <a:outerShdw blurRad="38100" dist="38100" dir="2700000" algn="tl">
                  <a:srgbClr val="000000">
                    <a:alpha val="43137"/>
                  </a:srgbClr>
                </a:outerShdw>
              </a:effectLst>
            </a:endParaRPr>
          </a:p>
        </p:txBody>
      </p:sp>
      <p:sp>
        <p:nvSpPr>
          <p:cNvPr id="3" name="Substituent număr diapozitiv 2">
            <a:extLst>
              <a:ext uri="{FF2B5EF4-FFF2-40B4-BE49-F238E27FC236}">
                <a16:creationId xmlns:a16="http://schemas.microsoft.com/office/drawing/2014/main" id="{0EB6A615-CAD3-26E0-E6C9-20196E599F5F}"/>
              </a:ext>
            </a:extLst>
          </p:cNvPr>
          <p:cNvSpPr>
            <a:spLocks noGrp="1"/>
          </p:cNvSpPr>
          <p:nvPr>
            <p:ph type="sldNum" sz="quarter" idx="12"/>
          </p:nvPr>
        </p:nvSpPr>
        <p:spPr/>
        <p:txBody>
          <a:bodyPr/>
          <a:lstStyle/>
          <a:p>
            <a:pPr rtl="0"/>
            <a:fld id="{98C0CDE5-970C-4CC4-BF43-0DA127E73E82}" type="slidenum">
              <a:rPr lang="ro-RO" noProof="0" smtClean="0"/>
              <a:t>2</a:t>
            </a:fld>
            <a:endParaRPr lang="ro-RO" noProof="0" dirty="0"/>
          </a:p>
        </p:txBody>
      </p:sp>
      <p:sp>
        <p:nvSpPr>
          <p:cNvPr id="4" name="Titlu 3">
            <a:extLst>
              <a:ext uri="{FF2B5EF4-FFF2-40B4-BE49-F238E27FC236}">
                <a16:creationId xmlns:a16="http://schemas.microsoft.com/office/drawing/2014/main" id="{911D55DB-E622-CB07-E71F-EA99F52DEE5C}"/>
              </a:ext>
            </a:extLst>
          </p:cNvPr>
          <p:cNvSpPr>
            <a:spLocks noGrp="1"/>
          </p:cNvSpPr>
          <p:nvPr>
            <p:ph type="title"/>
          </p:nvPr>
        </p:nvSpPr>
        <p:spPr/>
        <p:txBody>
          <a:bodyPr/>
          <a:lstStyle/>
          <a:p>
            <a:r>
              <a:rPr lang="ro-RO" dirty="0"/>
              <a:t>PROGRAM</a:t>
            </a:r>
          </a:p>
        </p:txBody>
      </p:sp>
      <p:sp>
        <p:nvSpPr>
          <p:cNvPr id="5" name="Substituent text 4">
            <a:extLst>
              <a:ext uri="{FF2B5EF4-FFF2-40B4-BE49-F238E27FC236}">
                <a16:creationId xmlns:a16="http://schemas.microsoft.com/office/drawing/2014/main" id="{DC60946D-61FF-F68E-55CB-770C32B33CAC}"/>
              </a:ext>
            </a:extLst>
          </p:cNvPr>
          <p:cNvSpPr>
            <a:spLocks noGrp="1"/>
          </p:cNvSpPr>
          <p:nvPr>
            <p:ph type="body" idx="1"/>
          </p:nvPr>
        </p:nvSpPr>
        <p:spPr>
          <a:xfrm>
            <a:off x="793239" y="2352675"/>
            <a:ext cx="10570085" cy="3124200"/>
          </a:xfrm>
        </p:spPr>
        <p:txBody>
          <a:bodyPr/>
          <a:lstStyle/>
          <a:p>
            <a:r>
              <a:rPr lang="ro-RO" dirty="0">
                <a:solidFill>
                  <a:schemeClr val="accent1">
                    <a:lumMod val="40000"/>
                    <a:lumOff val="60000"/>
                  </a:schemeClr>
                </a:solidFill>
              </a:rPr>
              <a:t>11.08.2022</a:t>
            </a:r>
            <a:r>
              <a:rPr lang="ro-RO" dirty="0"/>
              <a:t>, orele 16,00 – 18,00      Deschidere oficială</a:t>
            </a:r>
          </a:p>
          <a:p>
            <a:endParaRPr lang="ro-RO" dirty="0"/>
          </a:p>
          <a:p>
            <a:pPr algn="just"/>
            <a:r>
              <a:rPr lang="ro-RO" dirty="0">
                <a:solidFill>
                  <a:schemeClr val="tx2">
                    <a:lumMod val="60000"/>
                    <a:lumOff val="40000"/>
                  </a:schemeClr>
                </a:solidFill>
              </a:rPr>
              <a:t>12.08.2022</a:t>
            </a:r>
            <a:r>
              <a:rPr lang="ro-RO" dirty="0"/>
              <a:t>, orele 9,00 – 18,00     Prezentarea diagnozei pentru anul școlar precedent     				     și a noutăților și priorităților pentru anul școlar   					     2022 - 2023; clarificări metodologice; intervenții ale 	                                            partenerilor</a:t>
            </a:r>
          </a:p>
          <a:p>
            <a:endParaRPr lang="ro-RO" dirty="0"/>
          </a:p>
          <a:p>
            <a:r>
              <a:rPr lang="ro-RO" dirty="0">
                <a:solidFill>
                  <a:schemeClr val="accent3">
                    <a:lumMod val="60000"/>
                    <a:lumOff val="40000"/>
                  </a:schemeClr>
                </a:solidFill>
              </a:rPr>
              <a:t>13.08.2022</a:t>
            </a:r>
            <a:r>
              <a:rPr lang="ro-RO" dirty="0"/>
              <a:t>, orele 9,00 – 12,00       Concluzii</a:t>
            </a:r>
          </a:p>
        </p:txBody>
      </p:sp>
    </p:spTree>
    <p:extLst>
      <p:ext uri="{BB962C8B-B14F-4D97-AF65-F5344CB8AC3E}">
        <p14:creationId xmlns:p14="http://schemas.microsoft.com/office/powerpoint/2010/main" val="3837359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subsol 1">
            <a:extLst>
              <a:ext uri="{FF2B5EF4-FFF2-40B4-BE49-F238E27FC236}">
                <a16:creationId xmlns:a16="http://schemas.microsoft.com/office/drawing/2014/main" id="{32A290A5-61F2-4420-CB75-728213604373}"/>
              </a:ext>
            </a:extLst>
          </p:cNvPr>
          <p:cNvSpPr>
            <a:spLocks noGrp="1"/>
          </p:cNvSpPr>
          <p:nvPr>
            <p:ph type="ftr" sz="quarter" idx="11"/>
          </p:nvPr>
        </p:nvSpPr>
        <p:spPr>
          <a:xfrm>
            <a:off x="8845548" y="547051"/>
            <a:ext cx="2639323" cy="365125"/>
          </a:xfrm>
        </p:spPr>
        <p:txBody>
          <a:bodyPr/>
          <a:lstStyle/>
          <a:p>
            <a:pPr rtl="0"/>
            <a:r>
              <a:rPr lang="ro-RO" dirty="0">
                <a:effectLst>
                  <a:outerShdw blurRad="38100" dist="38100" dir="2700000" algn="tl">
                    <a:srgbClr val="000000">
                      <a:alpha val="43137"/>
                    </a:srgbClr>
                  </a:outerShdw>
                </a:effectLst>
              </a:rPr>
              <a:t>Joc, respect și bucurie !</a:t>
            </a:r>
            <a:endParaRPr lang="ro-RO" noProof="0" dirty="0">
              <a:effectLst>
                <a:outerShdw blurRad="38100" dist="38100" dir="2700000" algn="tl">
                  <a:srgbClr val="000000">
                    <a:alpha val="43137"/>
                  </a:srgbClr>
                </a:outerShdw>
              </a:effectLst>
            </a:endParaRPr>
          </a:p>
        </p:txBody>
      </p:sp>
      <p:sp>
        <p:nvSpPr>
          <p:cNvPr id="3" name="Substituent număr diapozitiv 2">
            <a:extLst>
              <a:ext uri="{FF2B5EF4-FFF2-40B4-BE49-F238E27FC236}">
                <a16:creationId xmlns:a16="http://schemas.microsoft.com/office/drawing/2014/main" id="{C18F3FC3-A7BA-2DAE-B742-EC451CFA98C0}"/>
              </a:ext>
            </a:extLst>
          </p:cNvPr>
          <p:cNvSpPr>
            <a:spLocks noGrp="1"/>
          </p:cNvSpPr>
          <p:nvPr>
            <p:ph type="sldNum" sz="quarter" idx="12"/>
          </p:nvPr>
        </p:nvSpPr>
        <p:spPr/>
        <p:txBody>
          <a:bodyPr/>
          <a:lstStyle/>
          <a:p>
            <a:pPr rtl="0"/>
            <a:fld id="{98C0CDE5-970C-4CC4-BF43-0DA127E73E82}" type="slidenum">
              <a:rPr lang="ro-RO" noProof="0" smtClean="0"/>
              <a:t>20</a:t>
            </a:fld>
            <a:endParaRPr lang="ro-RO" noProof="0"/>
          </a:p>
        </p:txBody>
      </p:sp>
      <p:sp>
        <p:nvSpPr>
          <p:cNvPr id="4" name="Titlu 3">
            <a:extLst>
              <a:ext uri="{FF2B5EF4-FFF2-40B4-BE49-F238E27FC236}">
                <a16:creationId xmlns:a16="http://schemas.microsoft.com/office/drawing/2014/main" id="{D2AFB1DA-8975-5C98-F488-77110D369310}"/>
              </a:ext>
            </a:extLst>
          </p:cNvPr>
          <p:cNvSpPr>
            <a:spLocks noGrp="1"/>
          </p:cNvSpPr>
          <p:nvPr>
            <p:ph type="title"/>
          </p:nvPr>
        </p:nvSpPr>
        <p:spPr/>
        <p:txBody>
          <a:bodyPr>
            <a:normAutofit/>
          </a:bodyPr>
          <a:lstStyle/>
          <a:p>
            <a:pPr algn="ctr"/>
            <a:r>
              <a:rPr lang="ro-RO" sz="2800" dirty="0"/>
              <a:t>ASPECTE-CHEIE (funcțional)</a:t>
            </a:r>
          </a:p>
        </p:txBody>
      </p:sp>
      <p:sp>
        <p:nvSpPr>
          <p:cNvPr id="6" name="CasetăText 5">
            <a:extLst>
              <a:ext uri="{FF2B5EF4-FFF2-40B4-BE49-F238E27FC236}">
                <a16:creationId xmlns:a16="http://schemas.microsoft.com/office/drawing/2014/main" id="{B5F01A03-3C1D-032F-E435-3C10311EF007}"/>
              </a:ext>
            </a:extLst>
          </p:cNvPr>
          <p:cNvSpPr txBox="1"/>
          <p:nvPr/>
        </p:nvSpPr>
        <p:spPr>
          <a:xfrm>
            <a:off x="2214694" y="2052084"/>
            <a:ext cx="9332263" cy="3693319"/>
          </a:xfrm>
          <a:prstGeom prst="rect">
            <a:avLst/>
          </a:prstGeom>
          <a:noFill/>
        </p:spPr>
        <p:txBody>
          <a:bodyPr wrap="square" rtlCol="0">
            <a:spAutoFit/>
          </a:bodyPr>
          <a:lstStyle/>
          <a:p>
            <a:pPr marL="285750" indent="-285750" algn="just">
              <a:buFont typeface="Wingdings" panose="05000000000000000000" pitchFamily="2" charset="2"/>
              <a:buChar char="v"/>
            </a:pPr>
            <a:r>
              <a:rPr lang="ro-RO" dirty="0">
                <a:solidFill>
                  <a:srgbClr val="FF0000"/>
                </a:solidFill>
                <a:latin typeface="Arial" panose="020B0604020202020204" pitchFamily="34" charset="0"/>
                <a:cs typeface="Arial" panose="020B0604020202020204" pitchFamily="34" charset="0"/>
              </a:rPr>
              <a:t>structura anului școlar este aceeași cu cea stabilită pentru învățământul preșcolar;</a:t>
            </a:r>
          </a:p>
          <a:p>
            <a:pPr marL="285750" indent="-285750" algn="just">
              <a:buFont typeface="Wingdings" panose="05000000000000000000" pitchFamily="2" charset="2"/>
              <a:buChar char="v"/>
            </a:pPr>
            <a:endParaRPr lang="ro-RO" dirty="0">
              <a:solidFill>
                <a:srgbClr val="FF000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ro-RO" dirty="0">
                <a:solidFill>
                  <a:srgbClr val="FF0000"/>
                </a:solidFill>
                <a:latin typeface="Arial" panose="020B0604020202020204" pitchFamily="34" charset="0"/>
                <a:cs typeface="Arial" panose="020B0604020202020204" pitchFamily="34" charset="0"/>
              </a:rPr>
              <a:t>planul de școlarizare </a:t>
            </a:r>
            <a:r>
              <a:rPr lang="ro-RO" dirty="0">
                <a:solidFill>
                  <a:srgbClr val="0070C0"/>
                </a:solidFill>
                <a:latin typeface="Arial" panose="020B0604020202020204" pitchFamily="34" charset="0"/>
                <a:cs typeface="Arial" panose="020B0604020202020204" pitchFamily="34" charset="0"/>
              </a:rPr>
              <a:t>pentru unitățile publice de educație timpurie  </a:t>
            </a:r>
            <a:r>
              <a:rPr lang="ro-RO" dirty="0" err="1">
                <a:solidFill>
                  <a:srgbClr val="0070C0"/>
                </a:solidFill>
                <a:latin typeface="Arial" panose="020B0604020202020204" pitchFamily="34" charset="0"/>
                <a:cs typeface="Arial" panose="020B0604020202020204" pitchFamily="34" charset="0"/>
              </a:rPr>
              <a:t>antepreșcolară</a:t>
            </a:r>
            <a:r>
              <a:rPr lang="ro-RO" dirty="0">
                <a:solidFill>
                  <a:srgbClr val="0070C0"/>
                </a:solidFill>
                <a:latin typeface="Arial" panose="020B0604020202020204" pitchFamily="34" charset="0"/>
                <a:cs typeface="Arial" panose="020B0604020202020204" pitchFamily="34" charset="0"/>
              </a:rPr>
              <a:t> </a:t>
            </a:r>
            <a:r>
              <a:rPr lang="ro-RO" dirty="0">
                <a:solidFill>
                  <a:srgbClr val="FF0000"/>
                </a:solidFill>
                <a:latin typeface="Arial" panose="020B0604020202020204" pitchFamily="34" charset="0"/>
                <a:cs typeface="Arial" panose="020B0604020202020204" pitchFamily="34" charset="0"/>
              </a:rPr>
              <a:t>se stabilește anual de către inspectoratele școlare județene/al municipiului București</a:t>
            </a:r>
            <a:r>
              <a:rPr lang="ro-RO" dirty="0">
                <a:solidFill>
                  <a:srgbClr val="0070C0"/>
                </a:solidFill>
                <a:latin typeface="Arial" panose="020B0604020202020204" pitchFamily="34" charset="0"/>
                <a:cs typeface="Arial" panose="020B0604020202020204" pitchFamily="34" charset="0"/>
              </a:rPr>
              <a:t> și se înaintează Ministerului Educației în vederea aprobării cifrelor de școlarizare pentru unitățile de învățământ preuniversitar;</a:t>
            </a:r>
          </a:p>
          <a:p>
            <a:pPr algn="just"/>
            <a:endParaRPr lang="ro-RO" dirty="0">
              <a:solidFill>
                <a:srgbClr val="FF000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ro-RO" dirty="0">
                <a:solidFill>
                  <a:srgbClr val="FF0000"/>
                </a:solidFill>
                <a:latin typeface="Arial" panose="020B0604020202020204" pitchFamily="34" charset="0"/>
                <a:cs typeface="Arial" panose="020B0604020202020204" pitchFamily="34" charset="0"/>
              </a:rPr>
              <a:t>înscrierea copiilor </a:t>
            </a:r>
            <a:r>
              <a:rPr lang="ro-RO" dirty="0">
                <a:solidFill>
                  <a:srgbClr val="0070C0"/>
                </a:solidFill>
                <a:latin typeface="Arial" panose="020B0604020202020204" pitchFamily="34" charset="0"/>
                <a:cs typeface="Arial" panose="020B0604020202020204" pitchFamily="34" charset="0"/>
              </a:rPr>
              <a:t>în unitățile de educație timpurie </a:t>
            </a:r>
            <a:r>
              <a:rPr lang="ro-RO" dirty="0" err="1">
                <a:solidFill>
                  <a:srgbClr val="0070C0"/>
                </a:solidFill>
                <a:latin typeface="Arial" panose="020B0604020202020204" pitchFamily="34" charset="0"/>
                <a:cs typeface="Arial" panose="020B0604020202020204" pitchFamily="34" charset="0"/>
              </a:rPr>
              <a:t>anteprescolară</a:t>
            </a:r>
            <a:r>
              <a:rPr lang="ro-RO" dirty="0">
                <a:solidFill>
                  <a:srgbClr val="0070C0"/>
                </a:solidFill>
                <a:latin typeface="Arial" panose="020B0604020202020204" pitchFamily="34" charset="0"/>
                <a:cs typeface="Arial" panose="020B0604020202020204" pitchFamily="34" charset="0"/>
              </a:rPr>
              <a:t> se face </a:t>
            </a:r>
            <a:r>
              <a:rPr lang="ro-RO" dirty="0">
                <a:solidFill>
                  <a:srgbClr val="FF0000"/>
                </a:solidFill>
                <a:latin typeface="Arial" panose="020B0604020202020204" pitchFamily="34" charset="0"/>
                <a:cs typeface="Arial" panose="020B0604020202020204" pitchFamily="34" charset="0"/>
              </a:rPr>
              <a:t>conform precizărilor și calendarului specific transmise anual de Ministerul Educației</a:t>
            </a:r>
            <a:r>
              <a:rPr lang="ro-RO" dirty="0">
                <a:solidFill>
                  <a:srgbClr val="0070C0"/>
                </a:solidFill>
                <a:latin typeface="Arial" panose="020B0604020202020204" pitchFamily="34" charset="0"/>
                <a:cs typeface="Arial" panose="020B0604020202020204" pitchFamily="34" charset="0"/>
              </a:rPr>
              <a:t>, a criteriilor specifice stabilite de consiliul de administrație sau, după caz, de autoritatea administrației publice locale; în situații deosebite, copiii </a:t>
            </a:r>
            <a:r>
              <a:rPr lang="ro-RO" dirty="0" err="1">
                <a:solidFill>
                  <a:srgbClr val="0070C0"/>
                </a:solidFill>
                <a:latin typeface="Arial" panose="020B0604020202020204" pitchFamily="34" charset="0"/>
                <a:cs typeface="Arial" panose="020B0604020202020204" pitchFamily="34" charset="0"/>
              </a:rPr>
              <a:t>antepreșcolari</a:t>
            </a:r>
            <a:r>
              <a:rPr lang="ro-RO" dirty="0">
                <a:solidFill>
                  <a:srgbClr val="0070C0"/>
                </a:solidFill>
                <a:latin typeface="Arial" panose="020B0604020202020204" pitchFamily="34" charset="0"/>
                <a:cs typeface="Arial" panose="020B0604020202020204" pitchFamily="34" charset="0"/>
              </a:rPr>
              <a:t> pot fi înscriși în unitățile de educație timpurie </a:t>
            </a:r>
            <a:r>
              <a:rPr lang="ro-RO" dirty="0" err="1">
                <a:solidFill>
                  <a:srgbClr val="0070C0"/>
                </a:solidFill>
                <a:latin typeface="Arial" panose="020B0604020202020204" pitchFamily="34" charset="0"/>
                <a:cs typeface="Arial" panose="020B0604020202020204" pitchFamily="34" charset="0"/>
              </a:rPr>
              <a:t>antepreșcolară</a:t>
            </a:r>
            <a:r>
              <a:rPr lang="ro-RO" dirty="0">
                <a:solidFill>
                  <a:srgbClr val="0070C0"/>
                </a:solidFill>
                <a:latin typeface="Arial" panose="020B0604020202020204" pitchFamily="34" charset="0"/>
                <a:cs typeface="Arial" panose="020B0604020202020204" pitchFamily="34" charset="0"/>
              </a:rPr>
              <a:t> în timpul anului școlar, cu respectarea prevederilor în vigoare;</a:t>
            </a:r>
          </a:p>
        </p:txBody>
      </p:sp>
    </p:spTree>
    <p:extLst>
      <p:ext uri="{BB962C8B-B14F-4D97-AF65-F5344CB8AC3E}">
        <p14:creationId xmlns:p14="http://schemas.microsoft.com/office/powerpoint/2010/main" val="2800221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subsol 1">
            <a:extLst>
              <a:ext uri="{FF2B5EF4-FFF2-40B4-BE49-F238E27FC236}">
                <a16:creationId xmlns:a16="http://schemas.microsoft.com/office/drawing/2014/main" id="{32A290A5-61F2-4420-CB75-728213604373}"/>
              </a:ext>
            </a:extLst>
          </p:cNvPr>
          <p:cNvSpPr>
            <a:spLocks noGrp="1"/>
          </p:cNvSpPr>
          <p:nvPr>
            <p:ph type="ftr" sz="quarter" idx="11"/>
          </p:nvPr>
        </p:nvSpPr>
        <p:spPr>
          <a:xfrm>
            <a:off x="8736149" y="364488"/>
            <a:ext cx="2639323" cy="365125"/>
          </a:xfrm>
        </p:spPr>
        <p:txBody>
          <a:bodyPr/>
          <a:lstStyle/>
          <a:p>
            <a:pPr rtl="0"/>
            <a:r>
              <a:rPr lang="ro-RO" dirty="0">
                <a:effectLst>
                  <a:outerShdw blurRad="38100" dist="38100" dir="2700000" algn="tl">
                    <a:srgbClr val="000000">
                      <a:alpha val="43137"/>
                    </a:srgbClr>
                  </a:outerShdw>
                </a:effectLst>
              </a:rPr>
              <a:t>Joc, respect și bucurie !</a:t>
            </a:r>
            <a:endParaRPr lang="ro-RO" noProof="0" dirty="0">
              <a:effectLst>
                <a:outerShdw blurRad="38100" dist="38100" dir="2700000" algn="tl">
                  <a:srgbClr val="000000">
                    <a:alpha val="43137"/>
                  </a:srgbClr>
                </a:outerShdw>
              </a:effectLst>
            </a:endParaRPr>
          </a:p>
        </p:txBody>
      </p:sp>
      <p:sp>
        <p:nvSpPr>
          <p:cNvPr id="3" name="Substituent număr diapozitiv 2">
            <a:extLst>
              <a:ext uri="{FF2B5EF4-FFF2-40B4-BE49-F238E27FC236}">
                <a16:creationId xmlns:a16="http://schemas.microsoft.com/office/drawing/2014/main" id="{C18F3FC3-A7BA-2DAE-B742-EC451CFA98C0}"/>
              </a:ext>
            </a:extLst>
          </p:cNvPr>
          <p:cNvSpPr>
            <a:spLocks noGrp="1"/>
          </p:cNvSpPr>
          <p:nvPr>
            <p:ph type="sldNum" sz="quarter" idx="12"/>
          </p:nvPr>
        </p:nvSpPr>
        <p:spPr/>
        <p:txBody>
          <a:bodyPr/>
          <a:lstStyle/>
          <a:p>
            <a:pPr rtl="0"/>
            <a:fld id="{98C0CDE5-970C-4CC4-BF43-0DA127E73E82}" type="slidenum">
              <a:rPr lang="ro-RO" noProof="0" smtClean="0"/>
              <a:t>21</a:t>
            </a:fld>
            <a:endParaRPr lang="ro-RO" noProof="0"/>
          </a:p>
        </p:txBody>
      </p:sp>
      <p:sp>
        <p:nvSpPr>
          <p:cNvPr id="4" name="Titlu 3">
            <a:extLst>
              <a:ext uri="{FF2B5EF4-FFF2-40B4-BE49-F238E27FC236}">
                <a16:creationId xmlns:a16="http://schemas.microsoft.com/office/drawing/2014/main" id="{D2AFB1DA-8975-5C98-F488-77110D369310}"/>
              </a:ext>
            </a:extLst>
          </p:cNvPr>
          <p:cNvSpPr>
            <a:spLocks noGrp="1"/>
          </p:cNvSpPr>
          <p:nvPr>
            <p:ph type="title"/>
          </p:nvPr>
        </p:nvSpPr>
        <p:spPr/>
        <p:txBody>
          <a:bodyPr>
            <a:normAutofit/>
          </a:bodyPr>
          <a:lstStyle/>
          <a:p>
            <a:pPr algn="ctr"/>
            <a:r>
              <a:rPr lang="ro-RO" sz="2800" dirty="0"/>
              <a:t>ASPECTE-CHEIE (organizațional)</a:t>
            </a:r>
          </a:p>
        </p:txBody>
      </p:sp>
      <p:sp>
        <p:nvSpPr>
          <p:cNvPr id="6" name="CasetăText 5">
            <a:extLst>
              <a:ext uri="{FF2B5EF4-FFF2-40B4-BE49-F238E27FC236}">
                <a16:creationId xmlns:a16="http://schemas.microsoft.com/office/drawing/2014/main" id="{B5F01A03-3C1D-032F-E435-3C10311EF007}"/>
              </a:ext>
            </a:extLst>
          </p:cNvPr>
          <p:cNvSpPr txBox="1"/>
          <p:nvPr/>
        </p:nvSpPr>
        <p:spPr>
          <a:xfrm>
            <a:off x="2114026" y="2110807"/>
            <a:ext cx="9261446" cy="3508653"/>
          </a:xfrm>
          <a:prstGeom prst="rect">
            <a:avLst/>
          </a:prstGeom>
          <a:noFill/>
        </p:spPr>
        <p:txBody>
          <a:bodyPr wrap="square" rtlCol="0">
            <a:spAutoFit/>
          </a:bodyPr>
          <a:lstStyle/>
          <a:p>
            <a:pPr marL="285750" indent="-285750">
              <a:buFont typeface="Wingdings" panose="05000000000000000000" pitchFamily="2" charset="2"/>
              <a:buChar char="v"/>
            </a:pPr>
            <a:r>
              <a:rPr lang="ro-RO" dirty="0">
                <a:solidFill>
                  <a:srgbClr val="FF0000"/>
                </a:solidFill>
                <a:latin typeface="Arial" panose="020B0604020202020204" pitchFamily="34" charset="0"/>
                <a:cs typeface="Arial" panose="020B0604020202020204" pitchFamily="34" charset="0"/>
              </a:rPr>
              <a:t>grupe de vârstă</a:t>
            </a:r>
            <a:r>
              <a:rPr lang="en-US" dirty="0">
                <a:solidFill>
                  <a:srgbClr val="FF0000"/>
                </a:solidFill>
                <a:latin typeface="Arial" panose="020B0604020202020204" pitchFamily="34" charset="0"/>
                <a:cs typeface="Arial" panose="020B0604020202020204" pitchFamily="34" charset="0"/>
              </a:rPr>
              <a:t>: </a:t>
            </a:r>
          </a:p>
          <a:p>
            <a:r>
              <a:rPr lang="en-US" dirty="0">
                <a:solidFill>
                  <a:srgbClr val="0070C0"/>
                </a:solidFill>
                <a:latin typeface="Arial" panose="020B0604020202020204" pitchFamily="34" charset="0"/>
                <a:cs typeface="Arial" panose="020B0604020202020204" pitchFamily="34" charset="0"/>
              </a:rPr>
              <a:t>	</a:t>
            </a:r>
            <a:r>
              <a:rPr lang="ro-RO" dirty="0">
                <a:solidFill>
                  <a:srgbClr val="0070C0"/>
                </a:solidFill>
                <a:latin typeface="Arial" panose="020B0604020202020204" pitchFamily="34" charset="0"/>
                <a:cs typeface="Arial" panose="020B0604020202020204" pitchFamily="34" charset="0"/>
              </a:rPr>
              <a:t>a) grupa mică - copii de la 0 la 12 luni;</a:t>
            </a:r>
          </a:p>
          <a:p>
            <a:r>
              <a:rPr lang="en-US" dirty="0">
                <a:solidFill>
                  <a:srgbClr val="0070C0"/>
                </a:solidFill>
                <a:latin typeface="Arial" panose="020B0604020202020204" pitchFamily="34" charset="0"/>
                <a:cs typeface="Arial" panose="020B0604020202020204" pitchFamily="34" charset="0"/>
              </a:rPr>
              <a:t>	</a:t>
            </a:r>
            <a:r>
              <a:rPr lang="ro-RO" dirty="0">
                <a:solidFill>
                  <a:srgbClr val="0070C0"/>
                </a:solidFill>
                <a:latin typeface="Arial" panose="020B0604020202020204" pitchFamily="34" charset="0"/>
                <a:cs typeface="Arial" panose="020B0604020202020204" pitchFamily="34" charset="0"/>
              </a:rPr>
              <a:t>b) grupa mijlocie– copii de la 13 la 24 luni;</a:t>
            </a:r>
          </a:p>
          <a:p>
            <a:r>
              <a:rPr lang="en-US" dirty="0">
                <a:solidFill>
                  <a:srgbClr val="0070C0"/>
                </a:solidFill>
                <a:latin typeface="Arial" panose="020B0604020202020204" pitchFamily="34" charset="0"/>
                <a:cs typeface="Arial" panose="020B0604020202020204" pitchFamily="34" charset="0"/>
              </a:rPr>
              <a:t>	</a:t>
            </a:r>
            <a:r>
              <a:rPr lang="ro-RO" dirty="0">
                <a:solidFill>
                  <a:srgbClr val="0070C0"/>
                </a:solidFill>
                <a:latin typeface="Arial" panose="020B0604020202020204" pitchFamily="34" charset="0"/>
                <a:cs typeface="Arial" panose="020B0604020202020204" pitchFamily="34" charset="0"/>
              </a:rPr>
              <a:t>c) grupa mare - copii de la 25 la 36 luni.</a:t>
            </a:r>
            <a:endParaRPr lang="en-US" dirty="0">
              <a:solidFill>
                <a:srgbClr val="0070C0"/>
              </a:solidFill>
              <a:latin typeface="Arial" panose="020B0604020202020204" pitchFamily="34" charset="0"/>
              <a:cs typeface="Arial" panose="020B0604020202020204" pitchFamily="34" charset="0"/>
            </a:endParaRPr>
          </a:p>
          <a:p>
            <a:r>
              <a:rPr lang="ro-RO" sz="1400" dirty="0">
                <a:solidFill>
                  <a:srgbClr val="0070C0"/>
                </a:solidFill>
                <a:latin typeface="Arial" panose="020B0604020202020204" pitchFamily="34" charset="0"/>
                <a:cs typeface="Arial" panose="020B0604020202020204" pitchFamily="34" charset="0"/>
              </a:rPr>
              <a:t>În cazul în care numărul total al copiilor este sub minimul prevăzut î</a:t>
            </a:r>
            <a:r>
              <a:rPr lang="en-US" sz="1400" dirty="0">
                <a:solidFill>
                  <a:srgbClr val="0070C0"/>
                </a:solidFill>
                <a:latin typeface="Arial" panose="020B0604020202020204" pitchFamily="34" charset="0"/>
                <a:cs typeface="Arial" panose="020B0604020202020204" pitchFamily="34" charset="0"/>
              </a:rPr>
              <a:t>n </a:t>
            </a:r>
            <a:r>
              <a:rPr lang="en-US" sz="1400" dirty="0" err="1">
                <a:solidFill>
                  <a:srgbClr val="0070C0"/>
                </a:solidFill>
                <a:latin typeface="Arial" panose="020B0604020202020204" pitchFamily="34" charset="0"/>
                <a:cs typeface="Arial" panose="020B0604020202020204" pitchFamily="34" charset="0"/>
              </a:rPr>
              <a:t>legisla</a:t>
            </a:r>
            <a:r>
              <a:rPr lang="ro-RO" sz="1400" dirty="0">
                <a:solidFill>
                  <a:srgbClr val="0070C0"/>
                </a:solidFill>
                <a:latin typeface="Arial" panose="020B0604020202020204" pitchFamily="34" charset="0"/>
                <a:cs typeface="Arial" panose="020B0604020202020204" pitchFamily="34" charset="0"/>
              </a:rPr>
              <a:t>ț</a:t>
            </a:r>
            <a:r>
              <a:rPr lang="en-US" sz="1400" dirty="0" err="1">
                <a:solidFill>
                  <a:srgbClr val="0070C0"/>
                </a:solidFill>
                <a:latin typeface="Arial" panose="020B0604020202020204" pitchFamily="34" charset="0"/>
                <a:cs typeface="Arial" panose="020B0604020202020204" pitchFamily="34" charset="0"/>
              </a:rPr>
              <a:t>ie</a:t>
            </a:r>
            <a:r>
              <a:rPr lang="ro-RO" sz="1400" dirty="0">
                <a:solidFill>
                  <a:srgbClr val="0070C0"/>
                </a:solidFill>
                <a:latin typeface="Arial" panose="020B0604020202020204" pitchFamily="34" charset="0"/>
                <a:cs typeface="Arial" panose="020B0604020202020204" pitchFamily="34" charset="0"/>
              </a:rPr>
              <a:t>, pentru fiecare grupă de vârstă sau în cazul fraților de vârste diferite se pot constitui și grupe eterogene.</a:t>
            </a:r>
          </a:p>
          <a:p>
            <a:endParaRPr lang="ro-RO" sz="1400" dirty="0">
              <a:solidFill>
                <a:srgbClr val="0070C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ro-RO" dirty="0">
                <a:solidFill>
                  <a:srgbClr val="FF0000"/>
                </a:solidFill>
                <a:latin typeface="Arial" panose="020B0604020202020204" pitchFamily="34" charset="0"/>
                <a:cs typeface="Arial" panose="020B0604020202020204" pitchFamily="34" charset="0"/>
              </a:rPr>
              <a:t>tipuri de program</a:t>
            </a:r>
            <a:r>
              <a:rPr lang="en-US" dirty="0">
                <a:solidFill>
                  <a:srgbClr val="FF0000"/>
                </a:solidFill>
                <a:latin typeface="Arial" panose="020B0604020202020204" pitchFamily="34" charset="0"/>
                <a:cs typeface="Arial" panose="020B0604020202020204" pitchFamily="34" charset="0"/>
              </a:rPr>
              <a:t>:</a:t>
            </a:r>
          </a:p>
          <a:p>
            <a:r>
              <a:rPr lang="en-US"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ro-RO" dirty="0">
                <a:solidFill>
                  <a:srgbClr val="0070C0"/>
                </a:solidFill>
                <a:latin typeface="Arial" panose="020B0604020202020204" pitchFamily="34" charset="0"/>
                <a:cs typeface="Arial" panose="020B0604020202020204" pitchFamily="34" charset="0"/>
              </a:rPr>
              <a:t>a) program normal, 5 ore pe zi;</a:t>
            </a:r>
          </a:p>
          <a:p>
            <a:r>
              <a:rPr lang="en-US" dirty="0">
                <a:solidFill>
                  <a:srgbClr val="0070C0"/>
                </a:solidFill>
                <a:latin typeface="Arial" panose="020B0604020202020204" pitchFamily="34" charset="0"/>
                <a:cs typeface="Arial" panose="020B0604020202020204" pitchFamily="34" charset="0"/>
              </a:rPr>
              <a:t>	</a:t>
            </a:r>
            <a:r>
              <a:rPr lang="ro-RO" dirty="0">
                <a:solidFill>
                  <a:srgbClr val="0070C0"/>
                </a:solidFill>
                <a:latin typeface="Arial" panose="020B0604020202020204" pitchFamily="34" charset="0"/>
                <a:cs typeface="Arial" panose="020B0604020202020204" pitchFamily="34" charset="0"/>
              </a:rPr>
              <a:t>b) program prelungit, 10 ore pe zi.</a:t>
            </a:r>
          </a:p>
          <a:p>
            <a:pPr algn="just"/>
            <a:r>
              <a:rPr lang="ro-RO" sz="1400" dirty="0">
                <a:solidFill>
                  <a:srgbClr val="0070C0"/>
                </a:solidFill>
                <a:latin typeface="Arial" panose="020B0604020202020204" pitchFamily="34" charset="0"/>
                <a:cs typeface="Arial" panose="020B0604020202020204" pitchFamily="34" charset="0"/>
              </a:rPr>
              <a:t>La nivelul aceleiași unități de educație timpurie </a:t>
            </a:r>
            <a:r>
              <a:rPr lang="ro-RO" sz="1400" dirty="0" err="1">
                <a:solidFill>
                  <a:srgbClr val="0070C0"/>
                </a:solidFill>
                <a:latin typeface="Arial" panose="020B0604020202020204" pitchFamily="34" charset="0"/>
                <a:cs typeface="Arial" panose="020B0604020202020204" pitchFamily="34" charset="0"/>
              </a:rPr>
              <a:t>antepreșcolară</a:t>
            </a:r>
            <a:r>
              <a:rPr lang="ro-RO" sz="1400" dirty="0">
                <a:solidFill>
                  <a:srgbClr val="0070C0"/>
                </a:solidFill>
                <a:latin typeface="Arial" panose="020B0604020202020204" pitchFamily="34" charset="0"/>
                <a:cs typeface="Arial" panose="020B0604020202020204" pitchFamily="34" charset="0"/>
              </a:rPr>
              <a:t> pot funcționa și grupe cu program normal și grupe cu program prelungit.</a:t>
            </a:r>
          </a:p>
          <a:p>
            <a:pPr marL="285750" indent="-285750" algn="just">
              <a:buFont typeface="Wingdings" panose="05000000000000000000" pitchFamily="2" charset="2"/>
              <a:buChar char="v"/>
            </a:pPr>
            <a:endParaRPr lang="ro-RO"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90150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subsol 1">
            <a:extLst>
              <a:ext uri="{FF2B5EF4-FFF2-40B4-BE49-F238E27FC236}">
                <a16:creationId xmlns:a16="http://schemas.microsoft.com/office/drawing/2014/main" id="{32A290A5-61F2-4420-CB75-728213604373}"/>
              </a:ext>
            </a:extLst>
          </p:cNvPr>
          <p:cNvSpPr>
            <a:spLocks noGrp="1"/>
          </p:cNvSpPr>
          <p:nvPr>
            <p:ph type="ftr" sz="quarter" idx="11"/>
          </p:nvPr>
        </p:nvSpPr>
        <p:spPr>
          <a:xfrm>
            <a:off x="9031968" y="512417"/>
            <a:ext cx="2639323" cy="365125"/>
          </a:xfrm>
        </p:spPr>
        <p:txBody>
          <a:bodyPr/>
          <a:lstStyle/>
          <a:p>
            <a:pPr rtl="0"/>
            <a:r>
              <a:rPr lang="ro-RO" dirty="0">
                <a:effectLst>
                  <a:outerShdw blurRad="38100" dist="38100" dir="2700000" algn="tl">
                    <a:srgbClr val="000000">
                      <a:alpha val="43137"/>
                    </a:srgbClr>
                  </a:outerShdw>
                </a:effectLst>
              </a:rPr>
              <a:t>Joc, respect și bucurie !</a:t>
            </a:r>
            <a:endParaRPr lang="ro-RO" noProof="0" dirty="0">
              <a:effectLst>
                <a:outerShdw blurRad="38100" dist="38100" dir="2700000" algn="tl">
                  <a:srgbClr val="000000">
                    <a:alpha val="43137"/>
                  </a:srgbClr>
                </a:outerShdw>
              </a:effectLst>
            </a:endParaRPr>
          </a:p>
        </p:txBody>
      </p:sp>
      <p:sp>
        <p:nvSpPr>
          <p:cNvPr id="3" name="Substituent număr diapozitiv 2">
            <a:extLst>
              <a:ext uri="{FF2B5EF4-FFF2-40B4-BE49-F238E27FC236}">
                <a16:creationId xmlns:a16="http://schemas.microsoft.com/office/drawing/2014/main" id="{C18F3FC3-A7BA-2DAE-B742-EC451CFA98C0}"/>
              </a:ext>
            </a:extLst>
          </p:cNvPr>
          <p:cNvSpPr>
            <a:spLocks noGrp="1"/>
          </p:cNvSpPr>
          <p:nvPr>
            <p:ph type="sldNum" sz="quarter" idx="12"/>
          </p:nvPr>
        </p:nvSpPr>
        <p:spPr/>
        <p:txBody>
          <a:bodyPr/>
          <a:lstStyle/>
          <a:p>
            <a:pPr rtl="0"/>
            <a:fld id="{98C0CDE5-970C-4CC4-BF43-0DA127E73E82}" type="slidenum">
              <a:rPr lang="ro-RO" noProof="0" smtClean="0"/>
              <a:t>22</a:t>
            </a:fld>
            <a:endParaRPr lang="ro-RO" noProof="0"/>
          </a:p>
        </p:txBody>
      </p:sp>
      <p:sp>
        <p:nvSpPr>
          <p:cNvPr id="4" name="Titlu 3">
            <a:extLst>
              <a:ext uri="{FF2B5EF4-FFF2-40B4-BE49-F238E27FC236}">
                <a16:creationId xmlns:a16="http://schemas.microsoft.com/office/drawing/2014/main" id="{D2AFB1DA-8975-5C98-F488-77110D369310}"/>
              </a:ext>
            </a:extLst>
          </p:cNvPr>
          <p:cNvSpPr>
            <a:spLocks noGrp="1"/>
          </p:cNvSpPr>
          <p:nvPr>
            <p:ph type="title"/>
          </p:nvPr>
        </p:nvSpPr>
        <p:spPr/>
        <p:txBody>
          <a:bodyPr>
            <a:normAutofit/>
          </a:bodyPr>
          <a:lstStyle/>
          <a:p>
            <a:pPr algn="ctr"/>
            <a:r>
              <a:rPr lang="ro-RO" sz="2800" dirty="0"/>
              <a:t>ASPECTE-CHEIE (organizațional)</a:t>
            </a:r>
          </a:p>
        </p:txBody>
      </p:sp>
      <p:sp>
        <p:nvSpPr>
          <p:cNvPr id="6" name="CasetăText 5">
            <a:extLst>
              <a:ext uri="{FF2B5EF4-FFF2-40B4-BE49-F238E27FC236}">
                <a16:creationId xmlns:a16="http://schemas.microsoft.com/office/drawing/2014/main" id="{B5F01A03-3C1D-032F-E435-3C10311EF007}"/>
              </a:ext>
            </a:extLst>
          </p:cNvPr>
          <p:cNvSpPr txBox="1"/>
          <p:nvPr/>
        </p:nvSpPr>
        <p:spPr>
          <a:xfrm>
            <a:off x="2306972" y="2010140"/>
            <a:ext cx="9499028" cy="3970318"/>
          </a:xfrm>
          <a:prstGeom prst="rect">
            <a:avLst/>
          </a:prstGeom>
          <a:noFill/>
        </p:spPr>
        <p:txBody>
          <a:bodyPr wrap="square" rtlCol="0">
            <a:spAutoFit/>
          </a:bodyPr>
          <a:lstStyle/>
          <a:p>
            <a:pPr marL="285750" indent="-285750">
              <a:buFont typeface="Wingdings" panose="05000000000000000000" pitchFamily="2" charset="2"/>
              <a:buChar char="v"/>
            </a:pPr>
            <a:r>
              <a:rPr lang="ro-RO" dirty="0">
                <a:solidFill>
                  <a:srgbClr val="FF0000"/>
                </a:solidFill>
                <a:latin typeface="Arial" panose="020B0604020202020204" pitchFamily="34" charset="0"/>
                <a:cs typeface="Arial" panose="020B0604020202020204" pitchFamily="34" charset="0"/>
              </a:rPr>
              <a:t>numărul copiilor la grupa </a:t>
            </a:r>
            <a:r>
              <a:rPr lang="ro-RO" dirty="0">
                <a:solidFill>
                  <a:srgbClr val="0070C0"/>
                </a:solidFill>
                <a:latin typeface="Arial" panose="020B0604020202020204" pitchFamily="34" charset="0"/>
                <a:cs typeface="Arial" panose="020B0604020202020204" pitchFamily="34" charset="0"/>
              </a:rPr>
              <a:t>de </a:t>
            </a:r>
            <a:r>
              <a:rPr lang="ro-RO" dirty="0" err="1">
                <a:solidFill>
                  <a:srgbClr val="0070C0"/>
                </a:solidFill>
                <a:latin typeface="Arial" panose="020B0604020202020204" pitchFamily="34" charset="0"/>
                <a:cs typeface="Arial" panose="020B0604020202020204" pitchFamily="34" charset="0"/>
              </a:rPr>
              <a:t>antepreșcolari</a:t>
            </a:r>
            <a:r>
              <a:rPr lang="en-US" dirty="0">
                <a:solidFill>
                  <a:srgbClr val="0070C0"/>
                </a:solidFill>
                <a:latin typeface="Arial" panose="020B0604020202020204" pitchFamily="34" charset="0"/>
                <a:cs typeface="Arial" panose="020B0604020202020204" pitchFamily="34" charset="0"/>
              </a:rPr>
              <a:t>: </a:t>
            </a:r>
          </a:p>
          <a:p>
            <a:pPr algn="just"/>
            <a:r>
              <a:rPr lang="ro-RO" dirty="0">
                <a:solidFill>
                  <a:srgbClr val="0070C0"/>
                </a:solidFill>
                <a:latin typeface="Arial" panose="020B0604020202020204" pitchFamily="34" charset="0"/>
                <a:cs typeface="Arial" panose="020B0604020202020204" pitchFamily="34" charset="0"/>
              </a:rPr>
              <a:t>	a) în medie 7 copii, dar nu mai puțin de</a:t>
            </a:r>
            <a:r>
              <a:rPr lang="ro-RO" dirty="0">
                <a:solidFill>
                  <a:srgbClr val="FF0000"/>
                </a:solidFill>
                <a:latin typeface="Arial" panose="020B0604020202020204" pitchFamily="34" charset="0"/>
                <a:cs typeface="Arial" panose="020B0604020202020204" pitchFamily="34" charset="0"/>
              </a:rPr>
              <a:t> 5 </a:t>
            </a:r>
            <a:r>
              <a:rPr lang="ro-RO" dirty="0">
                <a:solidFill>
                  <a:srgbClr val="0070C0"/>
                </a:solidFill>
                <a:latin typeface="Arial" panose="020B0604020202020204" pitchFamily="34" charset="0"/>
                <a:cs typeface="Arial" panose="020B0604020202020204" pitchFamily="34" charset="0"/>
              </a:rPr>
              <a:t>și nu mai mult de </a:t>
            </a:r>
            <a:r>
              <a:rPr lang="ro-RO" dirty="0">
                <a:solidFill>
                  <a:srgbClr val="FF0000"/>
                </a:solidFill>
                <a:latin typeface="Arial" panose="020B0604020202020204" pitchFamily="34" charset="0"/>
                <a:cs typeface="Arial" panose="020B0604020202020204" pitchFamily="34" charset="0"/>
              </a:rPr>
              <a:t>9</a:t>
            </a:r>
            <a:r>
              <a:rPr lang="ro-RO" dirty="0">
                <a:solidFill>
                  <a:srgbClr val="0070C0"/>
                </a:solidFill>
                <a:latin typeface="Arial" panose="020B0604020202020204" pitchFamily="34" charset="0"/>
                <a:cs typeface="Arial" panose="020B0604020202020204" pitchFamily="34" charset="0"/>
              </a:rPr>
              <a:t>, la grupa mică;</a:t>
            </a:r>
          </a:p>
          <a:p>
            <a:pPr algn="just"/>
            <a:r>
              <a:rPr lang="ro-RO" dirty="0">
                <a:solidFill>
                  <a:srgbClr val="0070C0"/>
                </a:solidFill>
                <a:latin typeface="Arial" panose="020B0604020202020204" pitchFamily="34" charset="0"/>
                <a:cs typeface="Arial" panose="020B0604020202020204" pitchFamily="34" charset="0"/>
              </a:rPr>
              <a:t>	b) în medie 12 copii, dar nu mai puțin de </a:t>
            </a:r>
            <a:r>
              <a:rPr lang="ro-RO" dirty="0">
                <a:solidFill>
                  <a:srgbClr val="FF0000"/>
                </a:solidFill>
                <a:latin typeface="Arial" panose="020B0604020202020204" pitchFamily="34" charset="0"/>
                <a:cs typeface="Arial" panose="020B0604020202020204" pitchFamily="34" charset="0"/>
              </a:rPr>
              <a:t>8</a:t>
            </a:r>
            <a:r>
              <a:rPr lang="ro-RO" dirty="0">
                <a:solidFill>
                  <a:srgbClr val="0070C0"/>
                </a:solidFill>
                <a:latin typeface="Arial" panose="020B0604020202020204" pitchFamily="34" charset="0"/>
                <a:cs typeface="Arial" panose="020B0604020202020204" pitchFamily="34" charset="0"/>
              </a:rPr>
              <a:t> și nu mai mult de </a:t>
            </a:r>
            <a:r>
              <a:rPr lang="ro-RO" dirty="0">
                <a:solidFill>
                  <a:srgbClr val="FF0000"/>
                </a:solidFill>
                <a:latin typeface="Arial" panose="020B0604020202020204" pitchFamily="34" charset="0"/>
                <a:cs typeface="Arial" panose="020B0604020202020204" pitchFamily="34" charset="0"/>
              </a:rPr>
              <a:t>15</a:t>
            </a:r>
            <a:r>
              <a:rPr lang="ro-RO" dirty="0">
                <a:solidFill>
                  <a:srgbClr val="0070C0"/>
                </a:solidFill>
                <a:latin typeface="Arial" panose="020B0604020202020204" pitchFamily="34" charset="0"/>
                <a:cs typeface="Arial" panose="020B0604020202020204" pitchFamily="34" charset="0"/>
              </a:rPr>
              <a:t>, la grupa mijlocie;</a:t>
            </a:r>
          </a:p>
          <a:p>
            <a:pPr algn="just"/>
            <a:r>
              <a:rPr lang="ro-RO" dirty="0">
                <a:solidFill>
                  <a:srgbClr val="0070C0"/>
                </a:solidFill>
                <a:latin typeface="Arial" panose="020B0604020202020204" pitchFamily="34" charset="0"/>
                <a:cs typeface="Arial" panose="020B0604020202020204" pitchFamily="34" charset="0"/>
              </a:rPr>
              <a:t>	c) în medie 12 copii, dar nu mai puțin de </a:t>
            </a:r>
            <a:r>
              <a:rPr lang="ro-RO" dirty="0">
                <a:solidFill>
                  <a:srgbClr val="FF0000"/>
                </a:solidFill>
                <a:latin typeface="Arial" panose="020B0604020202020204" pitchFamily="34" charset="0"/>
                <a:cs typeface="Arial" panose="020B0604020202020204" pitchFamily="34" charset="0"/>
              </a:rPr>
              <a:t>8</a:t>
            </a:r>
            <a:r>
              <a:rPr lang="ro-RO" dirty="0">
                <a:solidFill>
                  <a:srgbClr val="0070C0"/>
                </a:solidFill>
                <a:latin typeface="Arial" panose="020B0604020202020204" pitchFamily="34" charset="0"/>
                <a:cs typeface="Arial" panose="020B0604020202020204" pitchFamily="34" charset="0"/>
              </a:rPr>
              <a:t> și nu mai mult de </a:t>
            </a:r>
            <a:r>
              <a:rPr lang="ro-RO" dirty="0">
                <a:solidFill>
                  <a:srgbClr val="FF0000"/>
                </a:solidFill>
                <a:latin typeface="Arial" panose="020B0604020202020204" pitchFamily="34" charset="0"/>
                <a:cs typeface="Arial" panose="020B0604020202020204" pitchFamily="34" charset="0"/>
              </a:rPr>
              <a:t>20</a:t>
            </a:r>
            <a:r>
              <a:rPr lang="ro-RO" dirty="0">
                <a:solidFill>
                  <a:srgbClr val="0070C0"/>
                </a:solidFill>
                <a:latin typeface="Arial" panose="020B0604020202020204" pitchFamily="34" charset="0"/>
                <a:cs typeface="Arial" panose="020B0604020202020204" pitchFamily="34" charset="0"/>
              </a:rPr>
              <a:t>, la grupa mare.</a:t>
            </a:r>
          </a:p>
          <a:p>
            <a:endParaRPr lang="ro-RO" dirty="0">
              <a:solidFill>
                <a:srgbClr val="0070C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ro-RO" dirty="0">
                <a:solidFill>
                  <a:srgbClr val="0070C0"/>
                </a:solidFill>
                <a:latin typeface="Arial" panose="020B0604020202020204" pitchFamily="34" charset="0"/>
                <a:cs typeface="Arial" panose="020B0604020202020204" pitchFamily="34" charset="0"/>
              </a:rPr>
              <a:t>spațiul sălii de grupă va fi împărțit în cel puțin două zone: </a:t>
            </a:r>
            <a:r>
              <a:rPr lang="ro-RO" dirty="0">
                <a:solidFill>
                  <a:srgbClr val="FF0000"/>
                </a:solidFill>
                <a:latin typeface="Arial" panose="020B0604020202020204" pitchFamily="34" charset="0"/>
                <a:cs typeface="Arial" panose="020B0604020202020204" pitchFamily="34" charset="0"/>
              </a:rPr>
              <a:t>zona pentru joc liber</a:t>
            </a:r>
            <a:r>
              <a:rPr lang="ro-RO" dirty="0">
                <a:solidFill>
                  <a:srgbClr val="0070C0"/>
                </a:solidFill>
                <a:latin typeface="Arial" panose="020B0604020202020204" pitchFamily="34" charset="0"/>
                <a:cs typeface="Arial" panose="020B0604020202020204" pitchFamily="34" charset="0"/>
              </a:rPr>
              <a:t>, unde se pot desfășura activități mai zgomotoase, și </a:t>
            </a:r>
            <a:r>
              <a:rPr lang="ro-RO" dirty="0">
                <a:solidFill>
                  <a:srgbClr val="FF0000"/>
                </a:solidFill>
                <a:latin typeface="Arial" panose="020B0604020202020204" pitchFamily="34" charset="0"/>
                <a:cs typeface="Arial" panose="020B0604020202020204" pitchFamily="34" charset="0"/>
              </a:rPr>
              <a:t>zona pentru activitate/învățare</a:t>
            </a:r>
            <a:r>
              <a:rPr lang="ro-RO" dirty="0">
                <a:solidFill>
                  <a:srgbClr val="0070C0"/>
                </a:solidFill>
                <a:latin typeface="Arial" panose="020B0604020202020204" pitchFamily="34" charset="0"/>
                <a:cs typeface="Arial" panose="020B0604020202020204" pitchFamily="34" charset="0"/>
              </a:rPr>
              <a:t>, unde se vor desfășura activitățile care necesită liniște și concentrare;</a:t>
            </a:r>
          </a:p>
          <a:p>
            <a:pPr marL="285750" indent="-285750" algn="just">
              <a:buFont typeface="Wingdings" panose="05000000000000000000" pitchFamily="2" charset="2"/>
              <a:buChar char="v"/>
            </a:pPr>
            <a:endParaRPr lang="ro-RO" dirty="0">
              <a:solidFill>
                <a:srgbClr val="0070C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ro-RO" dirty="0">
                <a:solidFill>
                  <a:srgbClr val="0070C0"/>
                </a:solidFill>
                <a:latin typeface="Arial" panose="020B0604020202020204" pitchFamily="34" charset="0"/>
                <a:cs typeface="Arial" panose="020B0604020202020204" pitchFamily="34" charset="0"/>
              </a:rPr>
              <a:t>în zona pentru activitate/învățare trebuie să existe </a:t>
            </a:r>
            <a:r>
              <a:rPr lang="ro-RO" dirty="0">
                <a:solidFill>
                  <a:srgbClr val="FF0000"/>
                </a:solidFill>
                <a:latin typeface="Arial" panose="020B0604020202020204" pitchFamily="34" charset="0"/>
                <a:cs typeface="Arial" panose="020B0604020202020204" pitchFamily="34" charset="0"/>
              </a:rPr>
              <a:t>cel puțin două centre de interes</a:t>
            </a:r>
            <a:r>
              <a:rPr lang="ro-RO" dirty="0">
                <a:solidFill>
                  <a:srgbClr val="0070C0"/>
                </a:solidFill>
                <a:latin typeface="Arial" panose="020B0604020202020204" pitchFamily="34" charset="0"/>
                <a:cs typeface="Arial" panose="020B0604020202020204" pitchFamily="34" charset="0"/>
              </a:rPr>
              <a:t> (Biblioteca, </a:t>
            </a:r>
            <a:r>
              <a:rPr lang="ro-RO" dirty="0" err="1">
                <a:solidFill>
                  <a:srgbClr val="0070C0"/>
                </a:solidFill>
                <a:latin typeface="Arial" panose="020B0604020202020204" pitchFamily="34" charset="0"/>
                <a:cs typeface="Arial" panose="020B0604020202020204" pitchFamily="34" charset="0"/>
              </a:rPr>
              <a:t>Colţul</a:t>
            </a:r>
            <a:r>
              <a:rPr lang="ro-RO" dirty="0">
                <a:solidFill>
                  <a:srgbClr val="0070C0"/>
                </a:solidFill>
                <a:latin typeface="Arial" panose="020B0604020202020204" pitchFamily="34" charset="0"/>
                <a:cs typeface="Arial" panose="020B0604020202020204" pitchFamily="34" charset="0"/>
              </a:rPr>
              <a:t> </a:t>
            </a:r>
            <a:r>
              <a:rPr lang="ro-RO" dirty="0" err="1">
                <a:solidFill>
                  <a:srgbClr val="0070C0"/>
                </a:solidFill>
                <a:latin typeface="Arial" panose="020B0604020202020204" pitchFamily="34" charset="0"/>
                <a:cs typeface="Arial" panose="020B0604020202020204" pitchFamily="34" charset="0"/>
              </a:rPr>
              <a:t>căsuţei</a:t>
            </a:r>
            <a:r>
              <a:rPr lang="ro-RO" dirty="0">
                <a:solidFill>
                  <a:srgbClr val="0070C0"/>
                </a:solidFill>
                <a:latin typeface="Arial" panose="020B0604020202020204" pitchFamily="34" charset="0"/>
                <a:cs typeface="Arial" panose="020B0604020202020204" pitchFamily="34" charset="0"/>
              </a:rPr>
              <a:t>/Joc de rol, </a:t>
            </a:r>
            <a:r>
              <a:rPr lang="ro-RO" dirty="0" err="1">
                <a:solidFill>
                  <a:srgbClr val="0070C0"/>
                </a:solidFill>
                <a:latin typeface="Arial" panose="020B0604020202020204" pitchFamily="34" charset="0"/>
                <a:cs typeface="Arial" panose="020B0604020202020204" pitchFamily="34" charset="0"/>
              </a:rPr>
              <a:t>Construcţii</a:t>
            </a:r>
            <a:r>
              <a:rPr lang="ro-RO" dirty="0">
                <a:solidFill>
                  <a:srgbClr val="0070C0"/>
                </a:solidFill>
                <a:latin typeface="Arial" panose="020B0604020202020204" pitchFamily="34" charset="0"/>
                <a:cs typeface="Arial" panose="020B0604020202020204" pitchFamily="34" charset="0"/>
              </a:rPr>
              <a:t>, </a:t>
            </a:r>
            <a:r>
              <a:rPr lang="ro-RO" dirty="0" err="1">
                <a:solidFill>
                  <a:srgbClr val="0070C0"/>
                </a:solidFill>
                <a:latin typeface="Arial" panose="020B0604020202020204" pitchFamily="34" charset="0"/>
                <a:cs typeface="Arial" panose="020B0604020202020204" pitchFamily="34" charset="0"/>
              </a:rPr>
              <a:t>Ştiinţă</a:t>
            </a:r>
            <a:r>
              <a:rPr lang="ro-RO" dirty="0">
                <a:solidFill>
                  <a:srgbClr val="0070C0"/>
                </a:solidFill>
                <a:latin typeface="Arial" panose="020B0604020202020204" pitchFamily="34" charset="0"/>
                <a:cs typeface="Arial" panose="020B0604020202020204" pitchFamily="34" charset="0"/>
              </a:rPr>
              <a:t>, Arte, Nisip </a:t>
            </a:r>
            <a:r>
              <a:rPr lang="ro-RO" dirty="0" err="1">
                <a:solidFill>
                  <a:srgbClr val="0070C0"/>
                </a:solidFill>
                <a:latin typeface="Arial" panose="020B0604020202020204" pitchFamily="34" charset="0"/>
                <a:cs typeface="Arial" panose="020B0604020202020204" pitchFamily="34" charset="0"/>
              </a:rPr>
              <a:t>şi</a:t>
            </a:r>
            <a:r>
              <a:rPr lang="ro-RO" dirty="0">
                <a:solidFill>
                  <a:srgbClr val="0070C0"/>
                </a:solidFill>
                <a:latin typeface="Arial" panose="020B0604020202020204" pitchFamily="34" charset="0"/>
                <a:cs typeface="Arial" panose="020B0604020202020204" pitchFamily="34" charset="0"/>
              </a:rPr>
              <a:t> apă etc.), dotate cu materiale și jucării specifice activităților pe care copiii le vor desfășura; tot în această zonă trebuie să existe </a:t>
            </a:r>
            <a:r>
              <a:rPr lang="ro-RO" dirty="0">
                <a:solidFill>
                  <a:srgbClr val="FF0000"/>
                </a:solidFill>
                <a:latin typeface="Arial" panose="020B0604020202020204" pitchFamily="34" charset="0"/>
                <a:cs typeface="Arial" panose="020B0604020202020204" pitchFamily="34" charset="0"/>
              </a:rPr>
              <a:t>și un spațiu liniștit și confortabil pentru odihnă.</a:t>
            </a:r>
          </a:p>
          <a:p>
            <a:endParaRPr lang="ro-RO" dirty="0">
              <a:solidFill>
                <a:srgbClr val="FF0000"/>
              </a:solidFill>
            </a:endParaRPr>
          </a:p>
        </p:txBody>
      </p:sp>
    </p:spTree>
    <p:extLst>
      <p:ext uri="{BB962C8B-B14F-4D97-AF65-F5344CB8AC3E}">
        <p14:creationId xmlns:p14="http://schemas.microsoft.com/office/powerpoint/2010/main" val="606792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subsol 1">
            <a:extLst>
              <a:ext uri="{FF2B5EF4-FFF2-40B4-BE49-F238E27FC236}">
                <a16:creationId xmlns:a16="http://schemas.microsoft.com/office/drawing/2014/main" id="{32A290A5-61F2-4420-CB75-728213604373}"/>
              </a:ext>
            </a:extLst>
          </p:cNvPr>
          <p:cNvSpPr>
            <a:spLocks noGrp="1"/>
          </p:cNvSpPr>
          <p:nvPr>
            <p:ph type="ftr" sz="quarter" idx="11"/>
          </p:nvPr>
        </p:nvSpPr>
        <p:spPr>
          <a:xfrm>
            <a:off x="8524420" y="547051"/>
            <a:ext cx="2639323" cy="365125"/>
          </a:xfrm>
        </p:spPr>
        <p:txBody>
          <a:bodyPr/>
          <a:lstStyle/>
          <a:p>
            <a:pPr rtl="0"/>
            <a:r>
              <a:rPr lang="ro-RO" dirty="0">
                <a:effectLst>
                  <a:outerShdw blurRad="38100" dist="38100" dir="2700000" algn="tl">
                    <a:srgbClr val="000000">
                      <a:alpha val="43137"/>
                    </a:srgbClr>
                  </a:outerShdw>
                </a:effectLst>
              </a:rPr>
              <a:t>Joc, respect și bucurie !</a:t>
            </a:r>
            <a:endParaRPr lang="ro-RO" noProof="0" dirty="0">
              <a:effectLst>
                <a:outerShdw blurRad="38100" dist="38100" dir="2700000" algn="tl">
                  <a:srgbClr val="000000">
                    <a:alpha val="43137"/>
                  </a:srgbClr>
                </a:outerShdw>
              </a:effectLst>
            </a:endParaRPr>
          </a:p>
        </p:txBody>
      </p:sp>
      <p:sp>
        <p:nvSpPr>
          <p:cNvPr id="3" name="Substituent număr diapozitiv 2">
            <a:extLst>
              <a:ext uri="{FF2B5EF4-FFF2-40B4-BE49-F238E27FC236}">
                <a16:creationId xmlns:a16="http://schemas.microsoft.com/office/drawing/2014/main" id="{C18F3FC3-A7BA-2DAE-B742-EC451CFA98C0}"/>
              </a:ext>
            </a:extLst>
          </p:cNvPr>
          <p:cNvSpPr>
            <a:spLocks noGrp="1"/>
          </p:cNvSpPr>
          <p:nvPr>
            <p:ph type="sldNum" sz="quarter" idx="12"/>
          </p:nvPr>
        </p:nvSpPr>
        <p:spPr/>
        <p:txBody>
          <a:bodyPr/>
          <a:lstStyle/>
          <a:p>
            <a:pPr rtl="0"/>
            <a:fld id="{98C0CDE5-970C-4CC4-BF43-0DA127E73E82}" type="slidenum">
              <a:rPr lang="ro-RO" noProof="0" smtClean="0"/>
              <a:t>23</a:t>
            </a:fld>
            <a:endParaRPr lang="ro-RO" noProof="0"/>
          </a:p>
        </p:txBody>
      </p:sp>
      <p:sp>
        <p:nvSpPr>
          <p:cNvPr id="4" name="Titlu 3">
            <a:extLst>
              <a:ext uri="{FF2B5EF4-FFF2-40B4-BE49-F238E27FC236}">
                <a16:creationId xmlns:a16="http://schemas.microsoft.com/office/drawing/2014/main" id="{D2AFB1DA-8975-5C98-F488-77110D369310}"/>
              </a:ext>
            </a:extLst>
          </p:cNvPr>
          <p:cNvSpPr>
            <a:spLocks noGrp="1"/>
          </p:cNvSpPr>
          <p:nvPr>
            <p:ph type="title"/>
          </p:nvPr>
        </p:nvSpPr>
        <p:spPr/>
        <p:txBody>
          <a:bodyPr>
            <a:normAutofit/>
          </a:bodyPr>
          <a:lstStyle/>
          <a:p>
            <a:pPr algn="ctr"/>
            <a:r>
              <a:rPr lang="ro-RO" sz="2800" dirty="0"/>
              <a:t>ASPECTE-CHEIE (curricular)</a:t>
            </a:r>
          </a:p>
        </p:txBody>
      </p:sp>
      <p:sp>
        <p:nvSpPr>
          <p:cNvPr id="6" name="CasetăText 5">
            <a:extLst>
              <a:ext uri="{FF2B5EF4-FFF2-40B4-BE49-F238E27FC236}">
                <a16:creationId xmlns:a16="http://schemas.microsoft.com/office/drawing/2014/main" id="{B5F01A03-3C1D-032F-E435-3C10311EF007}"/>
              </a:ext>
            </a:extLst>
          </p:cNvPr>
          <p:cNvSpPr txBox="1"/>
          <p:nvPr/>
        </p:nvSpPr>
        <p:spPr>
          <a:xfrm>
            <a:off x="2349795" y="2071134"/>
            <a:ext cx="9197162" cy="3970318"/>
          </a:xfrm>
          <a:prstGeom prst="rect">
            <a:avLst/>
          </a:prstGeom>
          <a:noFill/>
        </p:spPr>
        <p:txBody>
          <a:bodyPr wrap="square" rtlCol="0">
            <a:spAutoFit/>
          </a:bodyPr>
          <a:lstStyle/>
          <a:p>
            <a:pPr marL="285750" indent="-285750" algn="just">
              <a:buFont typeface="Wingdings" panose="05000000000000000000" pitchFamily="2" charset="2"/>
              <a:buChar char="v"/>
            </a:pPr>
            <a:r>
              <a:rPr lang="ro-RO" dirty="0">
                <a:solidFill>
                  <a:srgbClr val="0070C0"/>
                </a:solidFill>
                <a:latin typeface="Arial" panose="020B0604020202020204" pitchFamily="34" charset="0"/>
                <a:cs typeface="Arial" panose="020B0604020202020204" pitchFamily="34" charset="0"/>
              </a:rPr>
              <a:t>educația timpurie </a:t>
            </a:r>
            <a:r>
              <a:rPr lang="ro-RO" dirty="0" err="1">
                <a:solidFill>
                  <a:srgbClr val="0070C0"/>
                </a:solidFill>
                <a:latin typeface="Arial" panose="020B0604020202020204" pitchFamily="34" charset="0"/>
                <a:cs typeface="Arial" panose="020B0604020202020204" pitchFamily="34" charset="0"/>
              </a:rPr>
              <a:t>antepreșcolară</a:t>
            </a:r>
            <a:r>
              <a:rPr lang="ro-RO" dirty="0">
                <a:solidFill>
                  <a:srgbClr val="0070C0"/>
                </a:solidFill>
                <a:latin typeface="Arial" panose="020B0604020202020204" pitchFamily="34" charset="0"/>
                <a:cs typeface="Arial" panose="020B0604020202020204" pitchFamily="34" charset="0"/>
              </a:rPr>
              <a:t> se realizează pe baza </a:t>
            </a:r>
            <a:r>
              <a:rPr lang="ro-RO" dirty="0">
                <a:solidFill>
                  <a:srgbClr val="FF0000"/>
                </a:solidFill>
                <a:latin typeface="Arial" panose="020B0604020202020204" pitchFamily="34" charset="0"/>
                <a:cs typeface="Arial" panose="020B0604020202020204" pitchFamily="34" charset="0"/>
              </a:rPr>
              <a:t>Curriculumului pentru educația timpurie</a:t>
            </a:r>
            <a:r>
              <a:rPr lang="ro-RO" dirty="0">
                <a:solidFill>
                  <a:srgbClr val="0070C0"/>
                </a:solidFill>
                <a:latin typeface="Arial" panose="020B0604020202020204" pitchFamily="34" charset="0"/>
                <a:cs typeface="Arial" panose="020B0604020202020204" pitchFamily="34" charset="0"/>
              </a:rPr>
              <a:t>, aprobat prin OM nr.4694/2019 (plan de învățământ, metodologie de aplicare a acestuia);</a:t>
            </a:r>
          </a:p>
          <a:p>
            <a:pPr algn="just"/>
            <a:endParaRPr lang="ro-RO" dirty="0">
              <a:solidFill>
                <a:srgbClr val="0070C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ro-RO" dirty="0">
                <a:solidFill>
                  <a:srgbClr val="0070C0"/>
                </a:solidFill>
                <a:latin typeface="Arial" panose="020B0604020202020204" pitchFamily="34" charset="0"/>
                <a:cs typeface="Arial" panose="020B0604020202020204" pitchFamily="34" charset="0"/>
              </a:rPr>
              <a:t>activitățile desfășurate cu copiii </a:t>
            </a:r>
            <a:r>
              <a:rPr lang="ro-RO" dirty="0" err="1">
                <a:solidFill>
                  <a:srgbClr val="0070C0"/>
                </a:solidFill>
                <a:latin typeface="Arial" panose="020B0604020202020204" pitchFamily="34" charset="0"/>
                <a:cs typeface="Arial" panose="020B0604020202020204" pitchFamily="34" charset="0"/>
              </a:rPr>
              <a:t>antepreșcolari</a:t>
            </a:r>
            <a:r>
              <a:rPr lang="ro-RO" dirty="0">
                <a:solidFill>
                  <a:srgbClr val="0070C0"/>
                </a:solidFill>
                <a:latin typeface="Arial" panose="020B0604020202020204" pitchFamily="34" charset="0"/>
                <a:cs typeface="Arial" panose="020B0604020202020204" pitchFamily="34" charset="0"/>
              </a:rPr>
              <a:t> vor fi alternate cu </a:t>
            </a:r>
            <a:r>
              <a:rPr lang="ro-RO" dirty="0">
                <a:solidFill>
                  <a:srgbClr val="FF0000"/>
                </a:solidFill>
                <a:latin typeface="Arial" panose="020B0604020202020204" pitchFamily="34" charset="0"/>
                <a:cs typeface="Arial" panose="020B0604020202020204" pitchFamily="34" charset="0"/>
              </a:rPr>
              <a:t>pauze</a:t>
            </a:r>
            <a:r>
              <a:rPr lang="ro-RO" dirty="0">
                <a:solidFill>
                  <a:srgbClr val="0070C0"/>
                </a:solidFill>
                <a:latin typeface="Arial" panose="020B0604020202020204" pitchFamily="34" charset="0"/>
                <a:cs typeface="Arial" panose="020B0604020202020204" pitchFamily="34" charset="0"/>
              </a:rPr>
              <a:t>; pauzele pot fi alocate jocului liber, jocurilor de mișcare, exercițiilor fizice, unei  tranziții, unei rutine;</a:t>
            </a:r>
          </a:p>
          <a:p>
            <a:pPr algn="just"/>
            <a:endParaRPr lang="ro-RO"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ro-RO" dirty="0">
                <a:solidFill>
                  <a:srgbClr val="FF0000"/>
                </a:solidFill>
                <a:latin typeface="Arial" panose="020B0604020202020204" pitchFamily="34" charset="0"/>
                <a:cs typeface="Arial" panose="020B0604020202020204" pitchFamily="34" charset="0"/>
              </a:rPr>
              <a:t>activitățile educaționale </a:t>
            </a:r>
            <a:r>
              <a:rPr lang="ro-RO" dirty="0">
                <a:solidFill>
                  <a:srgbClr val="0070C0"/>
                </a:solidFill>
                <a:latin typeface="Arial" panose="020B0604020202020204" pitchFamily="34" charset="0"/>
                <a:cs typeface="Arial" panose="020B0604020202020204" pitchFamily="34" charset="0"/>
              </a:rPr>
              <a:t>destinate copiilor </a:t>
            </a:r>
            <a:r>
              <a:rPr lang="ro-RO" dirty="0" err="1">
                <a:solidFill>
                  <a:srgbClr val="0070C0"/>
                </a:solidFill>
                <a:latin typeface="Arial" panose="020B0604020202020204" pitchFamily="34" charset="0"/>
                <a:cs typeface="Arial" panose="020B0604020202020204" pitchFamily="34" charset="0"/>
              </a:rPr>
              <a:t>antepreșcolari</a:t>
            </a:r>
            <a:r>
              <a:rPr lang="ro-RO" dirty="0">
                <a:solidFill>
                  <a:srgbClr val="0070C0"/>
                </a:solidFill>
                <a:latin typeface="Arial" panose="020B0604020202020204" pitchFamily="34" charset="0"/>
                <a:cs typeface="Arial" panose="020B0604020202020204" pitchFamily="34" charset="0"/>
              </a:rPr>
              <a:t> </a:t>
            </a:r>
            <a:r>
              <a:rPr lang="ro-RO" dirty="0">
                <a:solidFill>
                  <a:srgbClr val="FF0000"/>
                </a:solidFill>
                <a:latin typeface="Arial" panose="020B0604020202020204" pitchFamily="34" charset="0"/>
                <a:cs typeface="Arial" panose="020B0604020202020204" pitchFamily="34" charset="0"/>
              </a:rPr>
              <a:t>se desfășoară pe baza unei planificări</a:t>
            </a:r>
            <a:r>
              <a:rPr lang="ro-RO" dirty="0">
                <a:solidFill>
                  <a:srgbClr val="0070C0"/>
                </a:solidFill>
                <a:latin typeface="Arial" panose="020B0604020202020204" pitchFamily="34" charset="0"/>
                <a:cs typeface="Arial" panose="020B0604020202020204" pitchFamily="34" charset="0"/>
              </a:rPr>
              <a:t> care vizează proiectarea tuturor activităților în care sunt implicați copiii, respectând programul zilnic stabilit de Curriculumul pentru educația timpurie și metodologia specifică de aplicare a acestuia, aprobate prin ordinul ministrului educației.</a:t>
            </a:r>
          </a:p>
          <a:p>
            <a:r>
              <a:rPr lang="ro-RO" dirty="0">
                <a:solidFill>
                  <a:srgbClr val="0070C0"/>
                </a:solidFill>
                <a:latin typeface="Arial" panose="020B0604020202020204" pitchFamily="34" charset="0"/>
                <a:cs typeface="Arial" panose="020B0604020202020204" pitchFamily="34" charset="0"/>
              </a:rPr>
              <a:t> </a:t>
            </a:r>
          </a:p>
          <a:p>
            <a:pPr marL="285750" indent="-285750" algn="just">
              <a:buFont typeface="Wingdings" panose="05000000000000000000" pitchFamily="2" charset="2"/>
              <a:buChar char="v"/>
            </a:pPr>
            <a:endParaRPr lang="ro-RO"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3742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subsol 2">
            <a:extLst>
              <a:ext uri="{FF2B5EF4-FFF2-40B4-BE49-F238E27FC236}">
                <a16:creationId xmlns:a16="http://schemas.microsoft.com/office/drawing/2014/main" id="{81372158-76AE-C507-FC6E-2BA83156DFC5}"/>
              </a:ext>
            </a:extLst>
          </p:cNvPr>
          <p:cNvSpPr>
            <a:spLocks noGrp="1"/>
          </p:cNvSpPr>
          <p:nvPr>
            <p:ph type="ftr" sz="quarter" idx="11"/>
          </p:nvPr>
        </p:nvSpPr>
        <p:spPr/>
        <p:txBody>
          <a:bodyPr/>
          <a:lstStyle/>
          <a:p>
            <a:pPr rtl="0"/>
            <a:r>
              <a:rPr lang="ro-RO" dirty="0"/>
              <a:t>Joc, respect și bucurie !</a:t>
            </a:r>
            <a:endParaRPr lang="ro-RO" noProof="0" dirty="0"/>
          </a:p>
        </p:txBody>
      </p:sp>
      <p:sp>
        <p:nvSpPr>
          <p:cNvPr id="4" name="Substituent număr diapozitiv 3">
            <a:extLst>
              <a:ext uri="{FF2B5EF4-FFF2-40B4-BE49-F238E27FC236}">
                <a16:creationId xmlns:a16="http://schemas.microsoft.com/office/drawing/2014/main" id="{AFE60873-1F44-4F76-8911-B0D698B0B1BD}"/>
              </a:ext>
            </a:extLst>
          </p:cNvPr>
          <p:cNvSpPr>
            <a:spLocks noGrp="1"/>
          </p:cNvSpPr>
          <p:nvPr>
            <p:ph type="sldNum" sz="quarter" idx="12"/>
          </p:nvPr>
        </p:nvSpPr>
        <p:spPr/>
        <p:txBody>
          <a:bodyPr/>
          <a:lstStyle/>
          <a:p>
            <a:pPr rtl="0"/>
            <a:fld id="{98C0CDE5-970C-4CC4-BF43-0DA127E73E82}" type="slidenum">
              <a:rPr lang="ro-RO" noProof="0" smtClean="0"/>
              <a:t>24</a:t>
            </a:fld>
            <a:endParaRPr lang="ro-RO" noProof="0"/>
          </a:p>
        </p:txBody>
      </p:sp>
      <p:sp>
        <p:nvSpPr>
          <p:cNvPr id="5" name="Titlu 4">
            <a:extLst>
              <a:ext uri="{FF2B5EF4-FFF2-40B4-BE49-F238E27FC236}">
                <a16:creationId xmlns:a16="http://schemas.microsoft.com/office/drawing/2014/main" id="{CC927945-AA28-E34A-3674-B1F23BE0CD62}"/>
              </a:ext>
            </a:extLst>
          </p:cNvPr>
          <p:cNvSpPr>
            <a:spLocks noGrp="1"/>
          </p:cNvSpPr>
          <p:nvPr>
            <p:ph type="title"/>
          </p:nvPr>
        </p:nvSpPr>
        <p:spPr>
          <a:xfrm rot="-360000">
            <a:off x="198344" y="1087217"/>
            <a:ext cx="4065084" cy="700842"/>
          </a:xfrm>
        </p:spPr>
        <p:txBody>
          <a:bodyPr>
            <a:normAutofit fontScale="90000"/>
          </a:bodyPr>
          <a:lstStyle/>
          <a:p>
            <a:pPr algn="ctr"/>
            <a:r>
              <a:rPr lang="ro-RO" dirty="0"/>
              <a:t>MEDIUL EDUCAȚIONAL</a:t>
            </a:r>
          </a:p>
        </p:txBody>
      </p:sp>
      <p:pic>
        <p:nvPicPr>
          <p:cNvPr id="6" name="Picture 2">
            <a:extLst>
              <a:ext uri="{FF2B5EF4-FFF2-40B4-BE49-F238E27FC236}">
                <a16:creationId xmlns:a16="http://schemas.microsoft.com/office/drawing/2014/main" id="{2ED6B6EE-5257-4A3E-017A-2F41E09C0AC5}"/>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t="1612" b="1612"/>
          <a:stretch>
            <a:fillRect/>
          </a:stretch>
        </p:blipFill>
        <p:spPr bwMode="auto">
          <a:xfrm>
            <a:off x="4127538" y="1821807"/>
            <a:ext cx="7153237" cy="4886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6416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F94A16DB-0542-ECD4-4717-E10C884D2AB3}"/>
              </a:ext>
            </a:extLst>
          </p:cNvPr>
          <p:cNvSpPr>
            <a:spLocks noGrp="1"/>
          </p:cNvSpPr>
          <p:nvPr>
            <p:ph type="title"/>
          </p:nvPr>
        </p:nvSpPr>
        <p:spPr>
          <a:xfrm>
            <a:off x="3138592" y="238675"/>
            <a:ext cx="5695950" cy="1416451"/>
          </a:xfrm>
        </p:spPr>
        <p:txBody>
          <a:bodyPr>
            <a:noAutofit/>
          </a:bodyPr>
          <a:lstStyle/>
          <a:p>
            <a:pPr algn="ctr"/>
            <a:r>
              <a:rPr lang="ro-RO" sz="2800" dirty="0">
                <a:latin typeface="Comic Sans MS" panose="030F0702030302020204" pitchFamily="66" charset="0"/>
              </a:rPr>
              <a:t>MEDIUL EDUCAȚIONAL – caracteristici</a:t>
            </a:r>
          </a:p>
        </p:txBody>
      </p:sp>
      <p:sp>
        <p:nvSpPr>
          <p:cNvPr id="3" name="Substituent subsol 2">
            <a:extLst>
              <a:ext uri="{FF2B5EF4-FFF2-40B4-BE49-F238E27FC236}">
                <a16:creationId xmlns:a16="http://schemas.microsoft.com/office/drawing/2014/main" id="{B06DF9DB-C237-37E4-A995-15212F447770}"/>
              </a:ext>
            </a:extLst>
          </p:cNvPr>
          <p:cNvSpPr>
            <a:spLocks noGrp="1"/>
          </p:cNvSpPr>
          <p:nvPr>
            <p:ph type="ftr" sz="quarter" idx="11"/>
          </p:nvPr>
        </p:nvSpPr>
        <p:spPr/>
        <p:txBody>
          <a:bodyPr/>
          <a:lstStyle/>
          <a:p>
            <a:pPr rtl="0"/>
            <a:r>
              <a:rPr lang="ro-RO" dirty="0"/>
              <a:t>Joc, respect și bucurie !</a:t>
            </a:r>
            <a:endParaRPr lang="ro-RO" noProof="0" dirty="0"/>
          </a:p>
        </p:txBody>
      </p:sp>
      <p:sp>
        <p:nvSpPr>
          <p:cNvPr id="4" name="Substituent număr diapozitiv 3">
            <a:extLst>
              <a:ext uri="{FF2B5EF4-FFF2-40B4-BE49-F238E27FC236}">
                <a16:creationId xmlns:a16="http://schemas.microsoft.com/office/drawing/2014/main" id="{886363BA-E9F6-E6A9-916D-602D9B6A6237}"/>
              </a:ext>
            </a:extLst>
          </p:cNvPr>
          <p:cNvSpPr>
            <a:spLocks noGrp="1"/>
          </p:cNvSpPr>
          <p:nvPr>
            <p:ph type="sldNum" sz="quarter" idx="12"/>
          </p:nvPr>
        </p:nvSpPr>
        <p:spPr/>
        <p:txBody>
          <a:bodyPr/>
          <a:lstStyle/>
          <a:p>
            <a:pPr rtl="0"/>
            <a:fld id="{98C0CDE5-970C-4CC4-BF43-0DA127E73E82}" type="slidenum">
              <a:rPr lang="ro-RO" noProof="0" smtClean="0"/>
              <a:t>25</a:t>
            </a:fld>
            <a:endParaRPr lang="ro-RO" noProof="0"/>
          </a:p>
        </p:txBody>
      </p:sp>
      <p:sp>
        <p:nvSpPr>
          <p:cNvPr id="7" name="CasetăText 6">
            <a:extLst>
              <a:ext uri="{FF2B5EF4-FFF2-40B4-BE49-F238E27FC236}">
                <a16:creationId xmlns:a16="http://schemas.microsoft.com/office/drawing/2014/main" id="{D6317313-65C8-7115-F94F-1FF11A098BF2}"/>
              </a:ext>
            </a:extLst>
          </p:cNvPr>
          <p:cNvSpPr txBox="1"/>
          <p:nvPr/>
        </p:nvSpPr>
        <p:spPr>
          <a:xfrm>
            <a:off x="3138592" y="2092315"/>
            <a:ext cx="6100762" cy="3416320"/>
          </a:xfrm>
          <a:prstGeom prst="rect">
            <a:avLst/>
          </a:prstGeom>
          <a:noFill/>
        </p:spPr>
        <p:txBody>
          <a:bodyPr wrap="square">
            <a:spAutoFit/>
          </a:bodyPr>
          <a:lstStyle/>
          <a:p>
            <a:pPr marL="285750" indent="-285750" algn="just">
              <a:buFont typeface="Wingdings" panose="05000000000000000000" pitchFamily="2" charset="2"/>
              <a:buChar char="v"/>
            </a:pPr>
            <a:r>
              <a:rPr lang="ro-RO" dirty="0">
                <a:solidFill>
                  <a:srgbClr val="0070C0"/>
                </a:solidFill>
                <a:latin typeface="Arial" panose="020B0604020202020204" pitchFamily="34" charset="0"/>
                <a:cs typeface="Arial" panose="020B0604020202020204" pitchFamily="34" charset="0"/>
              </a:rPr>
              <a:t> să exprime liniște, ordine, armonie;</a:t>
            </a:r>
          </a:p>
          <a:p>
            <a:pPr marL="285750" indent="-285750" algn="just">
              <a:buFont typeface="Wingdings" panose="05000000000000000000" pitchFamily="2" charset="2"/>
              <a:buChar char="v"/>
            </a:pPr>
            <a:r>
              <a:rPr lang="ro-RO" sz="1800" b="0" i="0" u="none" strike="noStrike" baseline="0" dirty="0">
                <a:solidFill>
                  <a:srgbClr val="0070C0"/>
                </a:solidFill>
                <a:latin typeface="Arial" panose="020B0604020202020204" pitchFamily="34" charset="0"/>
                <a:cs typeface="Arial" panose="020B0604020202020204" pitchFamily="34" charset="0"/>
              </a:rPr>
              <a:t>să-i permită </a:t>
            </a:r>
            <a:r>
              <a:rPr lang="ro-RO" dirty="0">
                <a:solidFill>
                  <a:srgbClr val="0070C0"/>
                </a:solidFill>
                <a:latin typeface="Arial" panose="020B0604020202020204" pitchFamily="34" charset="0"/>
                <a:cs typeface="Arial" panose="020B0604020202020204" pitchFamily="34" charset="0"/>
              </a:rPr>
              <a:t>copilului</a:t>
            </a:r>
            <a:r>
              <a:rPr lang="ro-RO" sz="1800" b="0" i="0" u="none" strike="noStrike" baseline="0" dirty="0">
                <a:solidFill>
                  <a:srgbClr val="0070C0"/>
                </a:solidFill>
                <a:latin typeface="Arial" panose="020B0604020202020204" pitchFamily="34" charset="0"/>
                <a:cs typeface="Arial" panose="020B0604020202020204" pitchFamily="34" charset="0"/>
              </a:rPr>
              <a:t> să exploreze liber spațiul;</a:t>
            </a:r>
          </a:p>
          <a:p>
            <a:pPr marL="285750" indent="-285750" algn="just">
              <a:buFont typeface="Wingdings" panose="05000000000000000000" pitchFamily="2" charset="2"/>
              <a:buChar char="v"/>
            </a:pPr>
            <a:r>
              <a:rPr lang="ro-RO" sz="1800" b="0" i="0" u="none" strike="noStrike" baseline="0" dirty="0">
                <a:solidFill>
                  <a:srgbClr val="0070C0"/>
                </a:solidFill>
                <a:latin typeface="Arial" panose="020B0604020202020204" pitchFamily="34" charset="0"/>
                <a:cs typeface="Arial" panose="020B0604020202020204" pitchFamily="34" charset="0"/>
              </a:rPr>
              <a:t>să-i confere o stare de siguranță, securitate fizică și emoțională pentru a putea să exploreze, experimenteze și să integreze </a:t>
            </a:r>
            <a:r>
              <a:rPr lang="ro-RO" dirty="0">
                <a:solidFill>
                  <a:srgbClr val="0070C0"/>
                </a:solidFill>
                <a:latin typeface="Arial" panose="020B0604020202020204" pitchFamily="34" charset="0"/>
                <a:cs typeface="Arial" panose="020B0604020202020204" pitchFamily="34" charset="0"/>
              </a:rPr>
              <a:t>e</a:t>
            </a:r>
            <a:r>
              <a:rPr lang="ro-RO" sz="1800" b="0" i="0" u="none" strike="noStrike" baseline="0" dirty="0">
                <a:solidFill>
                  <a:srgbClr val="0070C0"/>
                </a:solidFill>
                <a:latin typeface="Arial" panose="020B0604020202020204" pitchFamily="34" charset="0"/>
                <a:cs typeface="Arial" panose="020B0604020202020204" pitchFamily="34" charset="0"/>
              </a:rPr>
              <a:t>xperiențele trăite</a:t>
            </a:r>
            <a:r>
              <a:rPr lang="ro-RO" dirty="0">
                <a:solidFill>
                  <a:srgbClr val="0070C0"/>
                </a:solidFill>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v"/>
            </a:pPr>
            <a:r>
              <a:rPr lang="ro-RO" sz="1800" b="0" i="0" u="none" strike="noStrike" baseline="0" dirty="0">
                <a:solidFill>
                  <a:srgbClr val="0070C0"/>
                </a:solidFill>
                <a:latin typeface="Arial" panose="020B0604020202020204" pitchFamily="34" charset="0"/>
                <a:cs typeface="Arial" panose="020B0604020202020204" pitchFamily="34" charset="0"/>
              </a:rPr>
              <a:t>să-i incite curiozitatea;</a:t>
            </a:r>
          </a:p>
          <a:p>
            <a:pPr marL="285750" indent="-285750" algn="just">
              <a:buFont typeface="Wingdings" panose="05000000000000000000" pitchFamily="2" charset="2"/>
              <a:buChar char="v"/>
            </a:pPr>
            <a:r>
              <a:rPr lang="ro-RO" sz="1800" b="0" i="0" u="none" strike="noStrike" baseline="0" dirty="0">
                <a:solidFill>
                  <a:srgbClr val="0070C0"/>
                </a:solidFill>
                <a:latin typeface="Arial" panose="020B0604020202020204" pitchFamily="34" charset="0"/>
                <a:cs typeface="Arial" panose="020B0604020202020204" pitchFamily="34" charset="0"/>
              </a:rPr>
              <a:t>să-i permită să se exprime și să primească răspunsuri și confirmări ale reușitelor sale din partea unui adult, important din punct </a:t>
            </a:r>
            <a:r>
              <a:rPr lang="es-ES" sz="1800" b="0" i="0" u="none" strike="noStrike" baseline="0" dirty="0">
                <a:solidFill>
                  <a:srgbClr val="0070C0"/>
                </a:solidFill>
                <a:latin typeface="Arial" panose="020B0604020202020204" pitchFamily="34" charset="0"/>
                <a:cs typeface="Arial" panose="020B0604020202020204" pitchFamily="34" charset="0"/>
              </a:rPr>
              <a:t>de vedere afectiv pentru el</a:t>
            </a:r>
            <a:r>
              <a:rPr lang="ro-RO" dirty="0">
                <a:solidFill>
                  <a:srgbClr val="0070C0"/>
                </a:solidFill>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v"/>
            </a:pPr>
            <a:r>
              <a:rPr lang="ro-RO" dirty="0">
                <a:solidFill>
                  <a:srgbClr val="0070C0"/>
                </a:solidFill>
                <a:latin typeface="Arial" panose="020B0604020202020204" pitchFamily="34" charset="0"/>
                <a:cs typeface="Arial" panose="020B0604020202020204" pitchFamily="34" charset="0"/>
              </a:rPr>
              <a:t>să reflecte diversitatea culturală;</a:t>
            </a:r>
          </a:p>
          <a:p>
            <a:pPr marL="285750" indent="-285750" algn="just">
              <a:buFont typeface="Wingdings" panose="05000000000000000000" pitchFamily="2" charset="2"/>
              <a:buChar char="v"/>
            </a:pPr>
            <a:r>
              <a:rPr lang="ro-RO" dirty="0">
                <a:solidFill>
                  <a:srgbClr val="0070C0"/>
                </a:solidFill>
                <a:latin typeface="Arial" panose="020B0604020202020204" pitchFamily="34" charset="0"/>
                <a:cs typeface="Arial" panose="020B0604020202020204" pitchFamily="34" charset="0"/>
              </a:rPr>
              <a:t>să exprime respect pentru particularitățile de vârstă și individuale ale copiilor.</a:t>
            </a:r>
          </a:p>
        </p:txBody>
      </p:sp>
    </p:spTree>
    <p:extLst>
      <p:ext uri="{BB962C8B-B14F-4D97-AF65-F5344CB8AC3E}">
        <p14:creationId xmlns:p14="http://schemas.microsoft.com/office/powerpoint/2010/main" val="32008402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număr diapozitiv 2">
            <a:extLst>
              <a:ext uri="{FF2B5EF4-FFF2-40B4-BE49-F238E27FC236}">
                <a16:creationId xmlns:a16="http://schemas.microsoft.com/office/drawing/2014/main" id="{2E1D0AB5-C5AA-4652-D534-AB4E83CECCB8}"/>
              </a:ext>
            </a:extLst>
          </p:cNvPr>
          <p:cNvSpPr>
            <a:spLocks noGrp="1"/>
          </p:cNvSpPr>
          <p:nvPr>
            <p:ph type="sldNum" sz="quarter" idx="12"/>
          </p:nvPr>
        </p:nvSpPr>
        <p:spPr/>
        <p:txBody>
          <a:bodyPr/>
          <a:lstStyle/>
          <a:p>
            <a:pPr rtl="0"/>
            <a:fld id="{98C0CDE5-970C-4CC4-BF43-0DA127E73E82}" type="slidenum">
              <a:rPr lang="ro-RO" noProof="0" smtClean="0"/>
              <a:t>26</a:t>
            </a:fld>
            <a:endParaRPr lang="ro-RO" noProof="0"/>
          </a:p>
        </p:txBody>
      </p:sp>
      <p:sp>
        <p:nvSpPr>
          <p:cNvPr id="5" name="CasetăText 4">
            <a:extLst>
              <a:ext uri="{FF2B5EF4-FFF2-40B4-BE49-F238E27FC236}">
                <a16:creationId xmlns:a16="http://schemas.microsoft.com/office/drawing/2014/main" id="{BA76C6A6-D93A-8EA5-DCFC-46F0821DEF75}"/>
              </a:ext>
            </a:extLst>
          </p:cNvPr>
          <p:cNvSpPr txBox="1"/>
          <p:nvPr/>
        </p:nvSpPr>
        <p:spPr>
          <a:xfrm>
            <a:off x="1709057" y="1188614"/>
            <a:ext cx="9302285" cy="4524315"/>
          </a:xfrm>
          <a:prstGeom prst="rect">
            <a:avLst/>
          </a:prstGeom>
          <a:noFill/>
        </p:spPr>
        <p:txBody>
          <a:bodyPr wrap="square">
            <a:spAutoFit/>
          </a:bodyPr>
          <a:lstStyle/>
          <a:p>
            <a:pPr marL="285750" indent="-285750" algn="just">
              <a:buFont typeface="Wingdings" panose="05000000000000000000" pitchFamily="2" charset="2"/>
              <a:buChar char="Ø"/>
            </a:pPr>
            <a:r>
              <a:rPr lang="ro-RO" dirty="0">
                <a:solidFill>
                  <a:srgbClr val="0070C0"/>
                </a:solidFill>
                <a:latin typeface="Arial" panose="020B0604020202020204" pitchFamily="34" charset="0"/>
                <a:cs typeface="Arial" panose="020B0604020202020204" pitchFamily="34" charset="0"/>
              </a:rPr>
              <a:t>Mobilierul trebuie să ofere copilului o ambianță familială, sigură și confortabilă, să contribuie la crearea unui climat educațional stimulativ și să permită modularea. </a:t>
            </a:r>
            <a:r>
              <a:rPr lang="ro-RO" dirty="0">
                <a:solidFill>
                  <a:srgbClr val="FF0000"/>
                </a:solidFill>
                <a:latin typeface="Arial" panose="020B0604020202020204" pitchFamily="34" charset="0"/>
                <a:cs typeface="Arial" panose="020B0604020202020204" pitchFamily="34" charset="0"/>
              </a:rPr>
              <a:t>Rafturile și sertarele </a:t>
            </a:r>
            <a:r>
              <a:rPr lang="ro-RO" dirty="0">
                <a:solidFill>
                  <a:srgbClr val="0070C0"/>
                </a:solidFill>
                <a:latin typeface="Arial" panose="020B0604020202020204" pitchFamily="34" charset="0"/>
                <a:cs typeface="Arial" panose="020B0604020202020204" pitchFamily="34" charset="0"/>
              </a:rPr>
              <a:t>vor fi joase, astfel încât copiii să aibă acces ușor la jucării, să fie tentați să le utilizeze. </a:t>
            </a:r>
          </a:p>
          <a:p>
            <a:pPr marL="285750" indent="-285750" algn="just">
              <a:buFont typeface="Wingdings" panose="05000000000000000000" pitchFamily="2" charset="2"/>
              <a:buChar char="Ø"/>
            </a:pPr>
            <a:endParaRPr lang="ro-RO" dirty="0">
              <a:solidFill>
                <a:srgbClr val="0070C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ro-RO" dirty="0">
                <a:solidFill>
                  <a:srgbClr val="0070C0"/>
                </a:solidFill>
                <a:latin typeface="Arial" panose="020B0604020202020204" pitchFamily="34" charset="0"/>
                <a:cs typeface="Arial" panose="020B0604020202020204" pitchFamily="34" charset="0"/>
              </a:rPr>
              <a:t>Să nu uităm că avem nevoie si noi de </a:t>
            </a:r>
            <a:r>
              <a:rPr lang="ro-RO" dirty="0">
                <a:solidFill>
                  <a:srgbClr val="FF0000"/>
                </a:solidFill>
                <a:latin typeface="Arial" panose="020B0604020202020204" pitchFamily="34" charset="0"/>
                <a:cs typeface="Arial" panose="020B0604020202020204" pitchFamily="34" charset="0"/>
              </a:rPr>
              <a:t>un dulap</a:t>
            </a:r>
            <a:r>
              <a:rPr lang="ro-RO" dirty="0">
                <a:solidFill>
                  <a:srgbClr val="0070C0"/>
                </a:solidFill>
                <a:latin typeface="Arial" panose="020B0604020202020204" pitchFamily="34" charset="0"/>
                <a:cs typeface="Arial" panose="020B0604020202020204" pitchFamily="34" charset="0"/>
              </a:rPr>
              <a:t>, în care să ne ținem </a:t>
            </a:r>
            <a:r>
              <a:rPr lang="ro-RO" dirty="0">
                <a:solidFill>
                  <a:schemeClr val="accent1">
                    <a:lumMod val="75000"/>
                  </a:schemeClr>
                </a:solidFill>
                <a:latin typeface="Arial" panose="020B0604020202020204" pitchFamily="34" charset="0"/>
                <a:cs typeface="Arial" panose="020B0604020202020204" pitchFamily="34" charset="0"/>
              </a:rPr>
              <a:t>instrumentele de lucru specifice </a:t>
            </a:r>
            <a:r>
              <a:rPr lang="ro-RO" dirty="0">
                <a:solidFill>
                  <a:srgbClr val="0070C0"/>
                </a:solidFill>
                <a:latin typeface="Arial" panose="020B0604020202020204" pitchFamily="34" charset="0"/>
                <a:cs typeface="Arial" panose="020B0604020202020204" pitchFamily="34" charset="0"/>
              </a:rPr>
              <a:t>(fise de observație, planurile individuale ale copiilor, caiete de corespondența cu familia...).</a:t>
            </a:r>
          </a:p>
          <a:p>
            <a:pPr marL="285750" indent="-285750" algn="just">
              <a:buFont typeface="Wingdings" panose="05000000000000000000" pitchFamily="2" charset="2"/>
              <a:buChar char="Ø"/>
            </a:pPr>
            <a:endParaRPr lang="ro-RO" dirty="0">
              <a:solidFill>
                <a:srgbClr val="0070C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ro-RO" dirty="0">
                <a:solidFill>
                  <a:srgbClr val="FF0000"/>
                </a:solidFill>
                <a:latin typeface="Arial" panose="020B0604020202020204" pitchFamily="34" charset="0"/>
                <a:cs typeface="Arial" panose="020B0604020202020204" pitchFamily="34" charset="0"/>
              </a:rPr>
              <a:t>Jucăriile și materialele </a:t>
            </a:r>
            <a:r>
              <a:rPr lang="ro-RO" dirty="0">
                <a:solidFill>
                  <a:srgbClr val="0070C0"/>
                </a:solidFill>
                <a:latin typeface="Arial" panose="020B0604020202020204" pitchFamily="34" charset="0"/>
                <a:cs typeface="Arial" panose="020B0604020202020204" pitchFamily="34" charset="0"/>
              </a:rPr>
              <a:t>necesare desfășurării activităților trebuie </a:t>
            </a:r>
            <a:r>
              <a:rPr lang="ro-RO" dirty="0">
                <a:solidFill>
                  <a:srgbClr val="FF0000"/>
                </a:solidFill>
                <a:latin typeface="Arial" panose="020B0604020202020204" pitchFamily="34" charset="0"/>
                <a:cs typeface="Arial" panose="020B0604020202020204" pitchFamily="34" charset="0"/>
              </a:rPr>
              <a:t>așezate la nivelul copiilor</a:t>
            </a:r>
            <a:r>
              <a:rPr lang="ro-RO" dirty="0">
                <a:solidFill>
                  <a:srgbClr val="0070C0"/>
                </a:solidFill>
                <a:latin typeface="Arial" panose="020B0604020202020204" pitchFamily="34" charset="0"/>
                <a:cs typeface="Arial" panose="020B0604020202020204" pitchFamily="34" charset="0"/>
              </a:rPr>
              <a:t>, astfel încât aceștia să le poată vedea, să le poată alege și să le așeze la locul lor. Acestea trebuie să fie schimbate în funcție de tematica de învățare.</a:t>
            </a:r>
          </a:p>
          <a:p>
            <a:pPr marL="285750" indent="-285750" algn="just">
              <a:buFont typeface="Wingdings" panose="05000000000000000000" pitchFamily="2" charset="2"/>
              <a:buChar char="Ø"/>
            </a:pPr>
            <a:endParaRPr lang="ro-RO" dirty="0">
              <a:solidFill>
                <a:srgbClr val="0070C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ro-RO" dirty="0">
                <a:solidFill>
                  <a:srgbClr val="0070C0"/>
                </a:solidFill>
                <a:latin typeface="Arial" panose="020B0604020202020204" pitchFamily="34" charset="0"/>
                <a:cs typeface="Arial" panose="020B0604020202020204" pitchFamily="34" charset="0"/>
              </a:rPr>
              <a:t>Amenajarea spațiilor trebuie să permită copiilor să se manifeste: să poată alerga, să poată cânta, să poată râde zgomotos</a:t>
            </a:r>
            <a:r>
              <a:rPr lang="ro-RO" dirty="0">
                <a:solidFill>
                  <a:srgbClr val="FF0000"/>
                </a:solidFill>
                <a:latin typeface="Arial" panose="020B0604020202020204" pitchFamily="34" charset="0"/>
                <a:cs typeface="Arial" panose="020B0604020202020204" pitchFamily="34" charset="0"/>
              </a:rPr>
              <a:t> (delimitarea unor zone gălăgioase de zonele de liniște/învățare</a:t>
            </a:r>
            <a:r>
              <a:rPr lang="ro-RO" dirty="0">
                <a:solidFill>
                  <a:srgbClr val="0070C0"/>
                </a:solidFill>
                <a:latin typeface="Arial" panose="020B0604020202020204" pitchFamily="34" charset="0"/>
                <a:cs typeface="Arial" panose="020B0604020202020204" pitchFamily="34" charset="0"/>
              </a:rPr>
              <a:t>).</a:t>
            </a:r>
          </a:p>
        </p:txBody>
      </p:sp>
      <p:sp>
        <p:nvSpPr>
          <p:cNvPr id="6" name="Substituent subsol 1">
            <a:extLst>
              <a:ext uri="{FF2B5EF4-FFF2-40B4-BE49-F238E27FC236}">
                <a16:creationId xmlns:a16="http://schemas.microsoft.com/office/drawing/2014/main" id="{42522074-26EE-AC26-518D-4C4015A10FB8}"/>
              </a:ext>
            </a:extLst>
          </p:cNvPr>
          <p:cNvSpPr>
            <a:spLocks noGrp="1"/>
          </p:cNvSpPr>
          <p:nvPr>
            <p:ph type="ftr" sz="quarter" idx="11"/>
          </p:nvPr>
        </p:nvSpPr>
        <p:spPr>
          <a:xfrm>
            <a:off x="8524420" y="547051"/>
            <a:ext cx="2639323" cy="365125"/>
          </a:xfrm>
        </p:spPr>
        <p:txBody>
          <a:bodyPr/>
          <a:lstStyle/>
          <a:p>
            <a:pPr rtl="0"/>
            <a:r>
              <a:rPr lang="ro-RO" dirty="0">
                <a:effectLst>
                  <a:outerShdw blurRad="38100" dist="38100" dir="2700000" algn="tl">
                    <a:srgbClr val="000000">
                      <a:alpha val="43137"/>
                    </a:srgbClr>
                  </a:outerShdw>
                </a:effectLst>
              </a:rPr>
              <a:t>Joc, respect și bucurie !</a:t>
            </a:r>
            <a:endParaRPr lang="ro-RO" noProof="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503631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număr diapozitiv 2">
            <a:extLst>
              <a:ext uri="{FF2B5EF4-FFF2-40B4-BE49-F238E27FC236}">
                <a16:creationId xmlns:a16="http://schemas.microsoft.com/office/drawing/2014/main" id="{2E1D0AB5-C5AA-4652-D534-AB4E83CECCB8}"/>
              </a:ext>
            </a:extLst>
          </p:cNvPr>
          <p:cNvSpPr>
            <a:spLocks noGrp="1"/>
          </p:cNvSpPr>
          <p:nvPr>
            <p:ph type="sldNum" sz="quarter" idx="12"/>
          </p:nvPr>
        </p:nvSpPr>
        <p:spPr/>
        <p:txBody>
          <a:bodyPr/>
          <a:lstStyle/>
          <a:p>
            <a:pPr rtl="0"/>
            <a:fld id="{98C0CDE5-970C-4CC4-BF43-0DA127E73E82}" type="slidenum">
              <a:rPr lang="ro-RO" noProof="0" smtClean="0"/>
              <a:t>27</a:t>
            </a:fld>
            <a:endParaRPr lang="ro-RO" noProof="0"/>
          </a:p>
        </p:txBody>
      </p:sp>
      <p:sp>
        <p:nvSpPr>
          <p:cNvPr id="5" name="CasetăText 4">
            <a:extLst>
              <a:ext uri="{FF2B5EF4-FFF2-40B4-BE49-F238E27FC236}">
                <a16:creationId xmlns:a16="http://schemas.microsoft.com/office/drawing/2014/main" id="{BA76C6A6-D93A-8EA5-DCFC-46F0821DEF75}"/>
              </a:ext>
            </a:extLst>
          </p:cNvPr>
          <p:cNvSpPr txBox="1"/>
          <p:nvPr/>
        </p:nvSpPr>
        <p:spPr>
          <a:xfrm>
            <a:off x="1861458" y="1415143"/>
            <a:ext cx="9302285" cy="4616648"/>
          </a:xfrm>
          <a:prstGeom prst="rect">
            <a:avLst/>
          </a:prstGeom>
          <a:noFill/>
        </p:spPr>
        <p:txBody>
          <a:bodyPr wrap="square">
            <a:spAutoFit/>
          </a:bodyPr>
          <a:lstStyle/>
          <a:p>
            <a:pPr algn="just"/>
            <a:endParaRPr lang="es-ES" sz="2400" dirty="0">
              <a:solidFill>
                <a:srgbClr val="FF000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ro-RO" dirty="0">
                <a:solidFill>
                  <a:srgbClr val="FF0000"/>
                </a:solidFill>
                <a:latin typeface="Arial" panose="020B0604020202020204" pitchFamily="34" charset="0"/>
                <a:cs typeface="Arial" panose="020B0604020202020204" pitchFamily="34" charset="0"/>
              </a:rPr>
              <a:t>Lucrările realizate de copii trebuie să fie</a:t>
            </a:r>
            <a:r>
              <a:rPr lang="ro-RO" dirty="0">
                <a:solidFill>
                  <a:schemeClr val="accent1">
                    <a:lumMod val="75000"/>
                  </a:schemeClr>
                </a:solidFill>
                <a:latin typeface="Arial" panose="020B0604020202020204" pitchFamily="34" charset="0"/>
                <a:cs typeface="Arial" panose="020B0604020202020204" pitchFamily="34" charset="0"/>
              </a:rPr>
              <a:t> </a:t>
            </a:r>
            <a:r>
              <a:rPr lang="ro-RO" dirty="0">
                <a:solidFill>
                  <a:srgbClr val="FF0000"/>
                </a:solidFill>
                <a:latin typeface="Arial" panose="020B0604020202020204" pitchFamily="34" charset="0"/>
                <a:cs typeface="Arial" panose="020B0604020202020204" pitchFamily="34" charset="0"/>
              </a:rPr>
              <a:t>expuse</a:t>
            </a:r>
            <a:r>
              <a:rPr lang="ro-RO" dirty="0">
                <a:solidFill>
                  <a:schemeClr val="accent1">
                    <a:lumMod val="75000"/>
                  </a:schemeClr>
                </a:solidFill>
                <a:latin typeface="Arial" panose="020B0604020202020204" pitchFamily="34" charset="0"/>
                <a:cs typeface="Arial" panose="020B0604020202020204" pitchFamily="34" charset="0"/>
              </a:rPr>
              <a:t> </a:t>
            </a:r>
            <a:r>
              <a:rPr lang="ro-RO" dirty="0">
                <a:solidFill>
                  <a:srgbClr val="0070C0"/>
                </a:solidFill>
                <a:latin typeface="Arial" panose="020B0604020202020204" pitchFamily="34" charset="0"/>
                <a:cs typeface="Arial" panose="020B0604020202020204" pitchFamily="34" charset="0"/>
              </a:rPr>
              <a:t>și, astfel, să fie apreciat efortul pe care l-au depus pentru a le obține. Se vor organiza spații de expunere a acestora, iar lucrările vor fi expuse doar după negocierea cu copilul care a realizat desenul, pictura, colajul.</a:t>
            </a:r>
          </a:p>
          <a:p>
            <a:pPr marL="285750" indent="-285750" algn="just">
              <a:buFont typeface="Wingdings" panose="05000000000000000000" pitchFamily="2" charset="2"/>
              <a:buChar char="Ø"/>
            </a:pPr>
            <a:endParaRPr lang="ro-RO" i="1" dirty="0">
              <a:solidFill>
                <a:srgbClr val="0070C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ro-RO" dirty="0">
                <a:solidFill>
                  <a:srgbClr val="FF0000"/>
                </a:solidFill>
                <a:latin typeface="Arial" panose="020B0604020202020204" pitchFamily="34" charset="0"/>
                <a:cs typeface="Arial" panose="020B0604020202020204" pitchFamily="34" charset="0"/>
              </a:rPr>
              <a:t>Toate jucăriile </a:t>
            </a:r>
            <a:r>
              <a:rPr lang="ro-RO" dirty="0" err="1">
                <a:solidFill>
                  <a:srgbClr val="FF0000"/>
                </a:solidFill>
                <a:latin typeface="Arial" panose="020B0604020202020204" pitchFamily="34" charset="0"/>
                <a:cs typeface="Arial" panose="020B0604020202020204" pitchFamily="34" charset="0"/>
              </a:rPr>
              <a:t>şi</a:t>
            </a:r>
            <a:r>
              <a:rPr lang="ro-RO" dirty="0">
                <a:solidFill>
                  <a:srgbClr val="FF0000"/>
                </a:solidFill>
                <a:latin typeface="Arial" panose="020B0604020202020204" pitchFamily="34" charset="0"/>
                <a:cs typeface="Arial" panose="020B0604020202020204" pitchFamily="34" charset="0"/>
              </a:rPr>
              <a:t> materialele se igienizează periodic</a:t>
            </a:r>
            <a:r>
              <a:rPr lang="ro-RO" dirty="0">
                <a:solidFill>
                  <a:srgbClr val="0070C0"/>
                </a:solidFill>
                <a:latin typeface="Arial" panose="020B0604020202020204" pitchFamily="34" charset="0"/>
                <a:cs typeface="Arial" panose="020B0604020202020204" pitchFamily="34" charset="0"/>
              </a:rPr>
              <a:t>, unele dintre ele zilnic (copilul mic nu are încă </a:t>
            </a:r>
            <a:r>
              <a:rPr lang="ro-RO" dirty="0" err="1">
                <a:solidFill>
                  <a:srgbClr val="0070C0"/>
                </a:solidFill>
                <a:latin typeface="Arial" panose="020B0604020202020204" pitchFamily="34" charset="0"/>
                <a:cs typeface="Arial" panose="020B0604020202020204" pitchFamily="34" charset="0"/>
              </a:rPr>
              <a:t>achiziţionate</a:t>
            </a:r>
            <a:r>
              <a:rPr lang="ro-RO" dirty="0">
                <a:solidFill>
                  <a:srgbClr val="0070C0"/>
                </a:solidFill>
                <a:latin typeface="Arial" panose="020B0604020202020204" pitchFamily="34" charset="0"/>
                <a:cs typeface="Arial" panose="020B0604020202020204" pitchFamily="34" charset="0"/>
              </a:rPr>
              <a:t> deprinderile de igienă; </a:t>
            </a:r>
            <a:r>
              <a:rPr lang="ro-RO" dirty="0" err="1">
                <a:solidFill>
                  <a:srgbClr val="0070C0"/>
                </a:solidFill>
                <a:latin typeface="Arial" panose="020B0604020202020204" pitchFamily="34" charset="0"/>
                <a:cs typeface="Arial" panose="020B0604020202020204" pitchFamily="34" charset="0"/>
              </a:rPr>
              <a:t>aflaţi</a:t>
            </a:r>
            <a:r>
              <a:rPr lang="ro-RO" dirty="0">
                <a:solidFill>
                  <a:srgbClr val="0070C0"/>
                </a:solidFill>
                <a:latin typeface="Arial" panose="020B0604020202020204" pitchFamily="34" charset="0"/>
                <a:cs typeface="Arial" panose="020B0604020202020204" pitchFamily="34" charset="0"/>
              </a:rPr>
              <a:t> încă la vârsta la care nu </a:t>
            </a:r>
            <a:r>
              <a:rPr lang="ro-RO" dirty="0" err="1">
                <a:solidFill>
                  <a:srgbClr val="0070C0"/>
                </a:solidFill>
                <a:latin typeface="Arial" panose="020B0604020202020204" pitchFamily="34" charset="0"/>
                <a:cs typeface="Arial" panose="020B0604020202020204" pitchFamily="34" charset="0"/>
              </a:rPr>
              <a:t>îşi</a:t>
            </a:r>
            <a:r>
              <a:rPr lang="ro-RO" dirty="0">
                <a:solidFill>
                  <a:srgbClr val="0070C0"/>
                </a:solidFill>
                <a:latin typeface="Arial" panose="020B0604020202020204" pitchFamily="34" charset="0"/>
                <a:cs typeface="Arial" panose="020B0604020202020204" pitchFamily="34" charset="0"/>
              </a:rPr>
              <a:t> pot gestiona sentimentele, atunci când sunt </a:t>
            </a:r>
            <a:r>
              <a:rPr lang="ro-RO" dirty="0" err="1">
                <a:solidFill>
                  <a:srgbClr val="0070C0"/>
                </a:solidFill>
                <a:latin typeface="Arial" panose="020B0604020202020204" pitchFamily="34" charset="0"/>
                <a:cs typeface="Arial" panose="020B0604020202020204" pitchFamily="34" charset="0"/>
              </a:rPr>
              <a:t>puşi</a:t>
            </a:r>
            <a:r>
              <a:rPr lang="ro-RO" dirty="0">
                <a:solidFill>
                  <a:srgbClr val="0070C0"/>
                </a:solidFill>
                <a:latin typeface="Arial" panose="020B0604020202020204" pitchFamily="34" charset="0"/>
                <a:cs typeface="Arial" panose="020B0604020202020204" pitchFamily="34" charset="0"/>
              </a:rPr>
              <a:t> în </a:t>
            </a:r>
            <a:r>
              <a:rPr lang="ro-RO" dirty="0" err="1">
                <a:solidFill>
                  <a:srgbClr val="0070C0"/>
                </a:solidFill>
                <a:latin typeface="Arial" panose="020B0604020202020204" pitchFamily="34" charset="0"/>
                <a:cs typeface="Arial" panose="020B0604020202020204" pitchFamily="34" charset="0"/>
              </a:rPr>
              <a:t>situaţii</a:t>
            </a:r>
            <a:r>
              <a:rPr lang="ro-RO" dirty="0">
                <a:solidFill>
                  <a:srgbClr val="0070C0"/>
                </a:solidFill>
                <a:latin typeface="Arial" panose="020B0604020202020204" pitchFamily="34" charset="0"/>
                <a:cs typeface="Arial" panose="020B0604020202020204" pitchFamily="34" charset="0"/>
              </a:rPr>
              <a:t> necunoscute, utilizează gesturi care ne duc cu gândul la perioada de sugar: pentru a se </a:t>
            </a:r>
            <a:r>
              <a:rPr lang="ro-RO" dirty="0" err="1">
                <a:solidFill>
                  <a:srgbClr val="0070C0"/>
                </a:solidFill>
                <a:latin typeface="Arial" panose="020B0604020202020204" pitchFamily="34" charset="0"/>
                <a:cs typeface="Arial" panose="020B0604020202020204" pitchFamily="34" charset="0"/>
              </a:rPr>
              <a:t>simţi</a:t>
            </a:r>
            <a:r>
              <a:rPr lang="ro-RO" dirty="0">
                <a:solidFill>
                  <a:srgbClr val="0070C0"/>
                </a:solidFill>
                <a:latin typeface="Arial" panose="020B0604020202020204" pitchFamily="34" charset="0"/>
                <a:cs typeface="Arial" panose="020B0604020202020204" pitchFamily="34" charset="0"/>
              </a:rPr>
              <a:t> în </a:t>
            </a:r>
            <a:r>
              <a:rPr lang="ro-RO" dirty="0" err="1">
                <a:solidFill>
                  <a:srgbClr val="0070C0"/>
                </a:solidFill>
                <a:latin typeface="Arial" panose="020B0604020202020204" pitchFamily="34" charset="0"/>
                <a:cs typeface="Arial" panose="020B0604020202020204" pitchFamily="34" charset="0"/>
              </a:rPr>
              <a:t>situaţie</a:t>
            </a:r>
            <a:r>
              <a:rPr lang="ro-RO" dirty="0">
                <a:solidFill>
                  <a:srgbClr val="0070C0"/>
                </a:solidFill>
                <a:latin typeface="Arial" panose="020B0604020202020204" pitchFamily="34" charset="0"/>
                <a:cs typeface="Arial" panose="020B0604020202020204" pitchFamily="34" charset="0"/>
              </a:rPr>
              <a:t> de confort: sug unul sau mai multe degete, urechea unui </a:t>
            </a:r>
            <a:r>
              <a:rPr lang="ro-RO" dirty="0" err="1">
                <a:solidFill>
                  <a:srgbClr val="0070C0"/>
                </a:solidFill>
                <a:latin typeface="Arial" panose="020B0604020202020204" pitchFamily="34" charset="0"/>
                <a:cs typeface="Arial" panose="020B0604020202020204" pitchFamily="34" charset="0"/>
              </a:rPr>
              <a:t>iepuraş</a:t>
            </a:r>
            <a:r>
              <a:rPr lang="ro-RO" dirty="0">
                <a:solidFill>
                  <a:srgbClr val="0070C0"/>
                </a:solidFill>
                <a:latin typeface="Arial" panose="020B0604020202020204" pitchFamily="34" charset="0"/>
                <a:cs typeface="Arial" panose="020B0604020202020204" pitchFamily="34" charset="0"/>
              </a:rPr>
              <a:t> de </a:t>
            </a:r>
            <a:r>
              <a:rPr lang="ro-RO" dirty="0" err="1">
                <a:solidFill>
                  <a:srgbClr val="0070C0"/>
                </a:solidFill>
                <a:latin typeface="Arial" panose="020B0604020202020204" pitchFamily="34" charset="0"/>
                <a:cs typeface="Arial" panose="020B0604020202020204" pitchFamily="34" charset="0"/>
              </a:rPr>
              <a:t>pluş</a:t>
            </a:r>
            <a:r>
              <a:rPr lang="ro-RO" dirty="0">
                <a:solidFill>
                  <a:srgbClr val="0070C0"/>
                </a:solidFill>
                <a:latin typeface="Arial" panose="020B0604020202020204" pitchFamily="34" charset="0"/>
                <a:cs typeface="Arial" panose="020B0604020202020204" pitchFamily="34" charset="0"/>
              </a:rPr>
              <a:t> etc.);</a:t>
            </a:r>
          </a:p>
          <a:p>
            <a:pPr marL="285750" indent="-285750" algn="just">
              <a:buFont typeface="Wingdings" panose="05000000000000000000" pitchFamily="2" charset="2"/>
              <a:buChar char="Ø"/>
            </a:pPr>
            <a:endParaRPr lang="ro-RO" dirty="0">
              <a:solidFill>
                <a:srgbClr val="FF000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ro-RO" dirty="0">
                <a:solidFill>
                  <a:srgbClr val="FF0000"/>
                </a:solidFill>
                <a:latin typeface="Arial" panose="020B0604020202020204" pitchFamily="34" charset="0"/>
                <a:cs typeface="Arial" panose="020B0604020202020204" pitchFamily="34" charset="0"/>
              </a:rPr>
              <a:t>Indiferent de genul copilului, se impune expunerea lor, în egală măsură, la anumite jocuri, activități, jucării.</a:t>
            </a:r>
            <a:r>
              <a:rPr lang="ro-RO" dirty="0">
                <a:solidFill>
                  <a:srgbClr val="0070C0"/>
                </a:solidFill>
                <a:latin typeface="Arial" panose="020B0604020202020204" pitchFamily="34" charset="0"/>
                <a:cs typeface="Arial" panose="020B0604020202020204" pitchFamily="34" charset="0"/>
              </a:rPr>
              <a:t> Este important pentru copil să exerseze diverse tipuri de roluri </a:t>
            </a:r>
            <a:r>
              <a:rPr lang="ro-RO" dirty="0" err="1">
                <a:solidFill>
                  <a:srgbClr val="0070C0"/>
                </a:solidFill>
                <a:latin typeface="Arial" panose="020B0604020202020204" pitchFamily="34" charset="0"/>
                <a:cs typeface="Arial" panose="020B0604020202020204" pitchFamily="34" charset="0"/>
              </a:rPr>
              <a:t>şi</a:t>
            </a:r>
            <a:r>
              <a:rPr lang="ro-RO" dirty="0">
                <a:solidFill>
                  <a:srgbClr val="0070C0"/>
                </a:solidFill>
                <a:latin typeface="Arial" panose="020B0604020202020204" pitchFamily="34" charset="0"/>
                <a:cs typeface="Arial" panose="020B0604020202020204" pitchFamily="34" charset="0"/>
              </a:rPr>
              <a:t> deprinderi, chiar dacă nu coincid cu statusul de gen social acceptat</a:t>
            </a:r>
            <a:r>
              <a:rPr lang="ro-RO" i="1" dirty="0">
                <a:solidFill>
                  <a:srgbClr val="0070C0"/>
                </a:solidFill>
                <a:latin typeface="Arial" panose="020B0604020202020204" pitchFamily="34" charset="0"/>
                <a:cs typeface="Arial" panose="020B0604020202020204" pitchFamily="34" charset="0"/>
              </a:rPr>
              <a:t>. </a:t>
            </a:r>
            <a:endParaRPr lang="en-US" dirty="0">
              <a:solidFill>
                <a:srgbClr val="0070C0"/>
              </a:solidFill>
              <a:latin typeface="Arial" panose="020B0604020202020204" pitchFamily="34" charset="0"/>
              <a:cs typeface="Arial" panose="020B0604020202020204" pitchFamily="34" charset="0"/>
            </a:endParaRPr>
          </a:p>
          <a:p>
            <a:pPr algn="just"/>
            <a:endParaRPr lang="ro-RO" dirty="0">
              <a:solidFill>
                <a:srgbClr val="0070C0"/>
              </a:solidFill>
              <a:latin typeface="Arial" panose="020B0604020202020204" pitchFamily="34" charset="0"/>
              <a:cs typeface="Arial" panose="020B0604020202020204" pitchFamily="34" charset="0"/>
            </a:endParaRPr>
          </a:p>
        </p:txBody>
      </p:sp>
      <p:sp>
        <p:nvSpPr>
          <p:cNvPr id="2" name="Substituent subsol 1">
            <a:extLst>
              <a:ext uri="{FF2B5EF4-FFF2-40B4-BE49-F238E27FC236}">
                <a16:creationId xmlns:a16="http://schemas.microsoft.com/office/drawing/2014/main" id="{7C18D29C-363E-A804-6750-9FEAB1808C6D}"/>
              </a:ext>
            </a:extLst>
          </p:cNvPr>
          <p:cNvSpPr>
            <a:spLocks noGrp="1"/>
          </p:cNvSpPr>
          <p:nvPr>
            <p:ph type="ftr" sz="quarter" idx="11"/>
          </p:nvPr>
        </p:nvSpPr>
        <p:spPr>
          <a:xfrm>
            <a:off x="8524420" y="547051"/>
            <a:ext cx="2639323" cy="365125"/>
          </a:xfrm>
        </p:spPr>
        <p:txBody>
          <a:bodyPr/>
          <a:lstStyle/>
          <a:p>
            <a:pPr rtl="0"/>
            <a:r>
              <a:rPr lang="ro-RO" dirty="0">
                <a:effectLst>
                  <a:outerShdw blurRad="38100" dist="38100" dir="2700000" algn="tl">
                    <a:srgbClr val="000000">
                      <a:alpha val="43137"/>
                    </a:srgbClr>
                  </a:outerShdw>
                </a:effectLst>
              </a:rPr>
              <a:t>Joc, respect și bucurie !</a:t>
            </a:r>
            <a:endParaRPr lang="ro-RO" noProof="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072659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1">
            <a:extLst>
              <a:ext uri="{FF2B5EF4-FFF2-40B4-BE49-F238E27FC236}">
                <a16:creationId xmlns:a16="http://schemas.microsoft.com/office/drawing/2014/main" id="{E3C8BF1F-DBC9-7795-C2D5-D493CC66A3E4}"/>
              </a:ext>
            </a:extLst>
          </p:cNvPr>
          <p:cNvSpPr>
            <a:spLocks noGrp="1"/>
          </p:cNvSpPr>
          <p:nvPr>
            <p:ph type="body" idx="1"/>
          </p:nvPr>
        </p:nvSpPr>
        <p:spPr>
          <a:xfrm>
            <a:off x="748030" y="2442380"/>
            <a:ext cx="3913632" cy="804672"/>
          </a:xfrm>
        </p:spPr>
        <p:txBody>
          <a:bodyPr/>
          <a:lstStyle/>
          <a:p>
            <a:r>
              <a:rPr lang="ro-RO" dirty="0"/>
              <a:t>Proiectare tematică anuală</a:t>
            </a:r>
            <a:endParaRPr lang="en-US" dirty="0"/>
          </a:p>
        </p:txBody>
      </p:sp>
      <p:sp>
        <p:nvSpPr>
          <p:cNvPr id="14" name="Footer Placeholder 2">
            <a:extLst>
              <a:ext uri="{FF2B5EF4-FFF2-40B4-BE49-F238E27FC236}">
                <a16:creationId xmlns:a16="http://schemas.microsoft.com/office/drawing/2014/main" id="{87C79F34-E037-0A46-16A8-A5680C43D67C}"/>
              </a:ext>
            </a:extLst>
          </p:cNvPr>
          <p:cNvSpPr>
            <a:spLocks noGrp="1"/>
          </p:cNvSpPr>
          <p:nvPr>
            <p:ph type="ftr" sz="quarter" idx="11"/>
          </p:nvPr>
        </p:nvSpPr>
        <p:spPr>
          <a:xfrm>
            <a:off x="911225" y="5945824"/>
            <a:ext cx="2735489" cy="365125"/>
          </a:xfrm>
        </p:spPr>
        <p:txBody>
          <a:bodyPr anchor="ctr">
            <a:normAutofit/>
          </a:bodyPr>
          <a:lstStyle/>
          <a:p>
            <a:pPr rtl="0">
              <a:lnSpc>
                <a:spcPct val="90000"/>
              </a:lnSpc>
              <a:spcAft>
                <a:spcPts val="600"/>
              </a:spcAft>
            </a:pPr>
            <a:r>
              <a:rPr lang="ro-RO" dirty="0">
                <a:effectLst>
                  <a:outerShdw blurRad="38100" dist="38100" dir="2700000" algn="tl">
                    <a:srgbClr val="000000">
                      <a:alpha val="43137"/>
                    </a:srgbClr>
                  </a:outerShdw>
                </a:effectLst>
              </a:rPr>
              <a:t>Joc, respect și bucurie !</a:t>
            </a:r>
            <a:endParaRPr lang="ro-RO" noProof="0" dirty="0">
              <a:effectLst>
                <a:outerShdw blurRad="38100" dist="38100" dir="2700000" algn="tl">
                  <a:srgbClr val="000000">
                    <a:alpha val="43137"/>
                  </a:srgbClr>
                </a:outerShdw>
              </a:effectLst>
            </a:endParaRPr>
          </a:p>
        </p:txBody>
      </p:sp>
      <p:sp>
        <p:nvSpPr>
          <p:cNvPr id="16" name="Slide Number Placeholder 3">
            <a:extLst>
              <a:ext uri="{FF2B5EF4-FFF2-40B4-BE49-F238E27FC236}">
                <a16:creationId xmlns:a16="http://schemas.microsoft.com/office/drawing/2014/main" id="{E9E26DF5-FCD6-23B7-561B-C40D7A97C846}"/>
              </a:ext>
            </a:extLst>
          </p:cNvPr>
          <p:cNvSpPr>
            <a:spLocks noGrp="1"/>
          </p:cNvSpPr>
          <p:nvPr>
            <p:ph type="sldNum" sz="quarter" idx="12"/>
          </p:nvPr>
        </p:nvSpPr>
        <p:spPr>
          <a:xfrm>
            <a:off x="11163743" y="5945824"/>
            <a:ext cx="642257" cy="365125"/>
          </a:xfrm>
        </p:spPr>
        <p:txBody>
          <a:bodyPr anchor="ctr">
            <a:normAutofit/>
          </a:bodyPr>
          <a:lstStyle/>
          <a:p>
            <a:pPr rtl="0">
              <a:spcAft>
                <a:spcPts val="600"/>
              </a:spcAft>
            </a:pPr>
            <a:fld id="{98C0CDE5-970C-4CC4-BF43-0DA127E73E82}" type="slidenum">
              <a:rPr lang="ro-RO" noProof="0" smtClean="0"/>
              <a:pPr rtl="0">
                <a:spcAft>
                  <a:spcPts val="600"/>
                </a:spcAft>
              </a:pPr>
              <a:t>28</a:t>
            </a:fld>
            <a:endParaRPr lang="ro-RO" noProof="0"/>
          </a:p>
        </p:txBody>
      </p:sp>
      <p:sp>
        <p:nvSpPr>
          <p:cNvPr id="2" name="Titlu 1">
            <a:extLst>
              <a:ext uri="{FF2B5EF4-FFF2-40B4-BE49-F238E27FC236}">
                <a16:creationId xmlns:a16="http://schemas.microsoft.com/office/drawing/2014/main" id="{2727C126-3AAA-8CBC-27CE-84C8BC24F81F}"/>
              </a:ext>
            </a:extLst>
          </p:cNvPr>
          <p:cNvSpPr>
            <a:spLocks noGrp="1"/>
          </p:cNvSpPr>
          <p:nvPr>
            <p:ph type="title"/>
          </p:nvPr>
        </p:nvSpPr>
        <p:spPr>
          <a:xfrm rot="-360000">
            <a:off x="164607" y="1010597"/>
            <a:ext cx="4616996" cy="734415"/>
          </a:xfrm>
        </p:spPr>
        <p:txBody>
          <a:bodyPr anchor="b">
            <a:noAutofit/>
          </a:bodyPr>
          <a:lstStyle/>
          <a:p>
            <a:r>
              <a:rPr lang="ro-RO" sz="2400" dirty="0"/>
              <a:t>PROIECTAREA ACTIVITĂȚILOR CU COPIII</a:t>
            </a:r>
          </a:p>
        </p:txBody>
      </p:sp>
      <p:sp>
        <p:nvSpPr>
          <p:cNvPr id="25" name="Text Placeholder 5">
            <a:extLst>
              <a:ext uri="{FF2B5EF4-FFF2-40B4-BE49-F238E27FC236}">
                <a16:creationId xmlns:a16="http://schemas.microsoft.com/office/drawing/2014/main" id="{6AD8DF11-8D94-7D7D-377A-81CC8652DCE4}"/>
              </a:ext>
            </a:extLst>
          </p:cNvPr>
          <p:cNvSpPr>
            <a:spLocks noGrp="1"/>
          </p:cNvSpPr>
          <p:nvPr>
            <p:ph type="body" sz="quarter" idx="13"/>
          </p:nvPr>
        </p:nvSpPr>
        <p:spPr>
          <a:xfrm>
            <a:off x="808546" y="3931920"/>
            <a:ext cx="3913632" cy="1213001"/>
          </a:xfrm>
        </p:spPr>
        <p:txBody>
          <a:bodyPr>
            <a:normAutofit/>
          </a:bodyPr>
          <a:lstStyle/>
          <a:p>
            <a:r>
              <a:rPr lang="ro-RO" sz="2000" b="1" dirty="0">
                <a:solidFill>
                  <a:srgbClr val="0070C0"/>
                </a:solidFill>
              </a:rPr>
              <a:t>Planificare săptămânală</a:t>
            </a:r>
          </a:p>
          <a:p>
            <a:r>
              <a:rPr lang="ro-RO" sz="2000" b="1" dirty="0">
                <a:solidFill>
                  <a:srgbClr val="0070C0"/>
                </a:solidFill>
              </a:rPr>
              <a:t>Proiecte tematice</a:t>
            </a:r>
          </a:p>
          <a:p>
            <a:r>
              <a:rPr lang="ro-RO" sz="2000" b="1" dirty="0">
                <a:solidFill>
                  <a:srgbClr val="0070C0"/>
                </a:solidFill>
              </a:rPr>
              <a:t>Proiectul didactic</a:t>
            </a:r>
            <a:endParaRPr lang="en-US" sz="2000" b="1" dirty="0">
              <a:solidFill>
                <a:srgbClr val="0070C0"/>
              </a:solidFill>
            </a:endParaRPr>
          </a:p>
        </p:txBody>
      </p:sp>
      <p:pic>
        <p:nvPicPr>
          <p:cNvPr id="6" name="Substituent imagine 5">
            <a:extLst>
              <a:ext uri="{FF2B5EF4-FFF2-40B4-BE49-F238E27FC236}">
                <a16:creationId xmlns:a16="http://schemas.microsoft.com/office/drawing/2014/main" id="{398D3EBE-7867-77F4-5B68-0241468295F3}"/>
              </a:ext>
            </a:extLst>
          </p:cNvPr>
          <p:cNvPicPr>
            <a:picLocks noGrp="1" noChangeAspect="1"/>
          </p:cNvPicPr>
          <p:nvPr>
            <p:ph type="pic" sz="quarter" idx="14"/>
          </p:nvPr>
        </p:nvPicPr>
        <p:blipFill rotWithShape="1">
          <a:blip r:embed="rId2">
            <a:extLst>
              <a:ext uri="{837473B0-CC2E-450A-ABE3-18F120FF3D39}">
                <a1611:picAttrSrcUrl xmlns:a1611="http://schemas.microsoft.com/office/drawing/2016/11/main" r:id="rId3"/>
              </a:ext>
            </a:extLst>
          </a:blip>
          <a:srcRect r="-1" b="9047"/>
          <a:stretch/>
        </p:blipFill>
        <p:spPr>
          <a:xfrm rot="720000">
            <a:off x="6384187" y="209524"/>
            <a:ext cx="4647699" cy="5472101"/>
          </a:xfrm>
          <a:noFill/>
        </p:spPr>
      </p:pic>
      <p:sp>
        <p:nvSpPr>
          <p:cNvPr id="7" name="CasetăText 6">
            <a:extLst>
              <a:ext uri="{FF2B5EF4-FFF2-40B4-BE49-F238E27FC236}">
                <a16:creationId xmlns:a16="http://schemas.microsoft.com/office/drawing/2014/main" id="{07A6241B-9EDF-684F-AB90-9F7A749EC2E2}"/>
              </a:ext>
            </a:extLst>
          </p:cNvPr>
          <p:cNvSpPr txBox="1"/>
          <p:nvPr/>
        </p:nvSpPr>
        <p:spPr>
          <a:xfrm>
            <a:off x="9000101" y="6657945"/>
            <a:ext cx="3191899" cy="200055"/>
          </a:xfrm>
          <a:prstGeom prst="rect">
            <a:avLst/>
          </a:prstGeom>
          <a:solidFill>
            <a:srgbClr val="000000"/>
          </a:solidFill>
        </p:spPr>
        <p:txBody>
          <a:bodyPr wrap="none" rtlCol="0">
            <a:spAutoFit/>
          </a:bodyPr>
          <a:lstStyle/>
          <a:p>
            <a:pPr algn="r">
              <a:spcAft>
                <a:spcPts val="600"/>
              </a:spcAft>
            </a:pPr>
            <a:r>
              <a:rPr lang="ro-RO" sz="700">
                <a:solidFill>
                  <a:srgbClr val="FFFFFF"/>
                </a:solidFill>
                <a:hlinkClick r:id="rId3" tooltip="https://socialsci.libretexts.org/Bookshelves/Early_Childhood_Education/Book:_Introduction_to_Curriculum_for_Early_Childhood_Education_(Paris_Beeve_and_Springer)/02:_Section_II-_Developing_Curriculum_to_Support_Childrens_Learning/04:_Developing_Curriculum_for_a_Play_Centered_Approach/4.01:_Curriculum_Models">
                  <a:extLst>
                    <a:ext uri="{A12FA001-AC4F-418D-AE19-62706E023703}">
                      <ahyp:hlinkClr xmlns:ahyp="http://schemas.microsoft.com/office/drawing/2018/hyperlinkcolor" val="tx"/>
                    </a:ext>
                  </a:extLst>
                </a:hlinkClick>
              </a:rPr>
              <a:t>Această fotografie</a:t>
            </a:r>
            <a:r>
              <a:rPr lang="ro-RO" sz="700">
                <a:solidFill>
                  <a:srgbClr val="FFFFFF"/>
                </a:solidFill>
              </a:rPr>
              <a:t> de Autor necunoscut este licențiată în condițiile </a:t>
            </a:r>
            <a:r>
              <a:rPr lang="ro-RO"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ro-RO" sz="700">
              <a:solidFill>
                <a:srgbClr val="FFFFFF"/>
              </a:solidFill>
            </a:endParaRPr>
          </a:p>
        </p:txBody>
      </p:sp>
    </p:spTree>
    <p:extLst>
      <p:ext uri="{BB962C8B-B14F-4D97-AF65-F5344CB8AC3E}">
        <p14:creationId xmlns:p14="http://schemas.microsoft.com/office/powerpoint/2010/main" val="32427842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subsol 1">
            <a:extLst>
              <a:ext uri="{FF2B5EF4-FFF2-40B4-BE49-F238E27FC236}">
                <a16:creationId xmlns:a16="http://schemas.microsoft.com/office/drawing/2014/main" id="{17E6D8EC-7563-5B0C-B982-9AF6F1BAC330}"/>
              </a:ext>
            </a:extLst>
          </p:cNvPr>
          <p:cNvSpPr>
            <a:spLocks noGrp="1"/>
          </p:cNvSpPr>
          <p:nvPr>
            <p:ph type="ftr" sz="quarter" idx="11"/>
          </p:nvPr>
        </p:nvSpPr>
        <p:spPr>
          <a:xfrm>
            <a:off x="8845548" y="391557"/>
            <a:ext cx="2639323" cy="365125"/>
          </a:xfrm>
        </p:spPr>
        <p:txBody>
          <a:bodyPr/>
          <a:lstStyle/>
          <a:p>
            <a:pPr rtl="0"/>
            <a:r>
              <a:rPr lang="ro-RO" dirty="0">
                <a:effectLst>
                  <a:outerShdw blurRad="38100" dist="38100" dir="2700000" algn="tl">
                    <a:srgbClr val="000000">
                      <a:alpha val="43137"/>
                    </a:srgbClr>
                  </a:outerShdw>
                </a:effectLst>
              </a:rPr>
              <a:t>Joc, respect și bucurie !</a:t>
            </a:r>
            <a:endParaRPr lang="ro-RO" noProof="0" dirty="0">
              <a:effectLst>
                <a:outerShdw blurRad="38100" dist="38100" dir="2700000" algn="tl">
                  <a:srgbClr val="000000">
                    <a:alpha val="43137"/>
                  </a:srgbClr>
                </a:outerShdw>
              </a:effectLst>
            </a:endParaRPr>
          </a:p>
        </p:txBody>
      </p:sp>
      <p:sp>
        <p:nvSpPr>
          <p:cNvPr id="3" name="Substituent număr diapozitiv 2">
            <a:extLst>
              <a:ext uri="{FF2B5EF4-FFF2-40B4-BE49-F238E27FC236}">
                <a16:creationId xmlns:a16="http://schemas.microsoft.com/office/drawing/2014/main" id="{B39112E1-A309-3468-8DCF-09F2BCC2ACB7}"/>
              </a:ext>
            </a:extLst>
          </p:cNvPr>
          <p:cNvSpPr>
            <a:spLocks noGrp="1"/>
          </p:cNvSpPr>
          <p:nvPr>
            <p:ph type="sldNum" sz="quarter" idx="12"/>
          </p:nvPr>
        </p:nvSpPr>
        <p:spPr/>
        <p:txBody>
          <a:bodyPr/>
          <a:lstStyle/>
          <a:p>
            <a:pPr rtl="0"/>
            <a:fld id="{98C0CDE5-970C-4CC4-BF43-0DA127E73E82}" type="slidenum">
              <a:rPr lang="ro-RO" noProof="0" smtClean="0"/>
              <a:t>29</a:t>
            </a:fld>
            <a:endParaRPr lang="ro-RO" noProof="0"/>
          </a:p>
        </p:txBody>
      </p:sp>
      <p:sp>
        <p:nvSpPr>
          <p:cNvPr id="4" name="Titlu 3">
            <a:extLst>
              <a:ext uri="{FF2B5EF4-FFF2-40B4-BE49-F238E27FC236}">
                <a16:creationId xmlns:a16="http://schemas.microsoft.com/office/drawing/2014/main" id="{97E3EB47-59F5-5EB4-FD27-05B6BF58D1E3}"/>
              </a:ext>
            </a:extLst>
          </p:cNvPr>
          <p:cNvSpPr>
            <a:spLocks noGrp="1"/>
          </p:cNvSpPr>
          <p:nvPr>
            <p:ph type="title"/>
          </p:nvPr>
        </p:nvSpPr>
        <p:spPr/>
        <p:txBody>
          <a:bodyPr>
            <a:normAutofit/>
          </a:bodyPr>
          <a:lstStyle/>
          <a:p>
            <a:pPr algn="ctr"/>
            <a:r>
              <a:rPr lang="ro-RO" sz="2800" dirty="0"/>
              <a:t>PLANIFICAREA TEMATICĂ ANUALĂ</a:t>
            </a:r>
          </a:p>
        </p:txBody>
      </p:sp>
      <p:sp>
        <p:nvSpPr>
          <p:cNvPr id="5" name="TextBox 4"/>
          <p:cNvSpPr txBox="1"/>
          <p:nvPr/>
        </p:nvSpPr>
        <p:spPr>
          <a:xfrm>
            <a:off x="2230886" y="1786634"/>
            <a:ext cx="8372653" cy="4801314"/>
          </a:xfrm>
          <a:prstGeom prst="rect">
            <a:avLst/>
          </a:prstGeom>
          <a:noFill/>
        </p:spPr>
        <p:txBody>
          <a:bodyPr wrap="square" rtlCol="0">
            <a:spAutoFit/>
          </a:bodyPr>
          <a:lstStyle/>
          <a:p>
            <a:pPr marL="285750" indent="-285750" algn="just">
              <a:buFont typeface="Wingdings" panose="05000000000000000000" pitchFamily="2" charset="2"/>
              <a:buChar char="Ø"/>
            </a:pPr>
            <a:r>
              <a:rPr lang="ro-RO" dirty="0">
                <a:solidFill>
                  <a:srgbClr val="FF0000"/>
                </a:solidFill>
                <a:latin typeface="Arial" panose="020B0604020202020204" pitchFamily="34" charset="0"/>
                <a:cs typeface="Arial" panose="020B0604020202020204" pitchFamily="34" charset="0"/>
              </a:rPr>
              <a:t>6 teme anuale de studiu</a:t>
            </a:r>
            <a:r>
              <a:rPr lang="ro-RO" dirty="0">
                <a:latin typeface="Arial" panose="020B0604020202020204" pitchFamily="34" charset="0"/>
                <a:cs typeface="Arial" panose="020B0604020202020204" pitchFamily="34" charset="0"/>
              </a:rPr>
              <a:t>: </a:t>
            </a:r>
            <a:r>
              <a:rPr lang="ro-RO" i="1" dirty="0">
                <a:solidFill>
                  <a:srgbClr val="0070C0"/>
                </a:solidFill>
                <a:latin typeface="Arial" panose="020B0604020202020204" pitchFamily="34" charset="0"/>
                <a:cs typeface="Arial" panose="020B0604020202020204" pitchFamily="34" charset="0"/>
              </a:rPr>
              <a:t>Cine sunt/ suntem?, Când, cum </a:t>
            </a:r>
            <a:r>
              <a:rPr lang="ro-RO" i="1" dirty="0" err="1">
                <a:solidFill>
                  <a:srgbClr val="0070C0"/>
                </a:solidFill>
                <a:latin typeface="Arial" panose="020B0604020202020204" pitchFamily="34" charset="0"/>
                <a:cs typeface="Arial" panose="020B0604020202020204" pitchFamily="34" charset="0"/>
              </a:rPr>
              <a:t>şi</a:t>
            </a:r>
            <a:r>
              <a:rPr lang="ro-RO" i="1" dirty="0">
                <a:solidFill>
                  <a:srgbClr val="0070C0"/>
                </a:solidFill>
                <a:latin typeface="Arial" panose="020B0604020202020204" pitchFamily="34" charset="0"/>
                <a:cs typeface="Arial" panose="020B0604020202020204" pitchFamily="34" charset="0"/>
              </a:rPr>
              <a:t> de ce se întâmplă?, Cum este, a fost </a:t>
            </a:r>
            <a:r>
              <a:rPr lang="ro-RO" i="1" dirty="0" err="1">
                <a:solidFill>
                  <a:srgbClr val="0070C0"/>
                </a:solidFill>
                <a:latin typeface="Arial" panose="020B0604020202020204" pitchFamily="34" charset="0"/>
                <a:cs typeface="Arial" panose="020B0604020202020204" pitchFamily="34" charset="0"/>
              </a:rPr>
              <a:t>şi</a:t>
            </a:r>
            <a:r>
              <a:rPr lang="ro-RO" i="1" dirty="0">
                <a:solidFill>
                  <a:srgbClr val="0070C0"/>
                </a:solidFill>
                <a:latin typeface="Arial" panose="020B0604020202020204" pitchFamily="34" charset="0"/>
                <a:cs typeface="Arial" panose="020B0604020202020204" pitchFamily="34" charset="0"/>
              </a:rPr>
              <a:t> va fi aici pe pământ?, Cine </a:t>
            </a:r>
            <a:r>
              <a:rPr lang="ro-RO" i="1" dirty="0" err="1">
                <a:solidFill>
                  <a:srgbClr val="0070C0"/>
                </a:solidFill>
                <a:latin typeface="Arial" panose="020B0604020202020204" pitchFamily="34" charset="0"/>
                <a:cs typeface="Arial" panose="020B0604020202020204" pitchFamily="34" charset="0"/>
              </a:rPr>
              <a:t>şi</a:t>
            </a:r>
            <a:r>
              <a:rPr lang="ro-RO" i="1" dirty="0">
                <a:solidFill>
                  <a:srgbClr val="0070C0"/>
                </a:solidFill>
                <a:latin typeface="Arial" panose="020B0604020202020204" pitchFamily="34" charset="0"/>
                <a:cs typeface="Arial" panose="020B0604020202020204" pitchFamily="34" charset="0"/>
              </a:rPr>
              <a:t> cum planifică/organizează o activitate?, Cum exprimăm ceea ce </a:t>
            </a:r>
            <a:r>
              <a:rPr lang="ro-RO" i="1" dirty="0" err="1">
                <a:solidFill>
                  <a:srgbClr val="0070C0"/>
                </a:solidFill>
                <a:latin typeface="Arial" panose="020B0604020202020204" pitchFamily="34" charset="0"/>
                <a:cs typeface="Arial" panose="020B0604020202020204" pitchFamily="34" charset="0"/>
              </a:rPr>
              <a:t>simţim</a:t>
            </a:r>
            <a:r>
              <a:rPr lang="ro-RO" i="1" dirty="0">
                <a:solidFill>
                  <a:srgbClr val="0070C0"/>
                </a:solidFill>
                <a:latin typeface="Arial" panose="020B0604020202020204" pitchFamily="34" charset="0"/>
                <a:cs typeface="Arial" panose="020B0604020202020204" pitchFamily="34" charset="0"/>
              </a:rPr>
              <a:t>? </a:t>
            </a:r>
            <a:r>
              <a:rPr lang="ro-RO" i="1" dirty="0" err="1">
                <a:solidFill>
                  <a:srgbClr val="0070C0"/>
                </a:solidFill>
                <a:latin typeface="Arial" panose="020B0604020202020204" pitchFamily="34" charset="0"/>
                <a:cs typeface="Arial" panose="020B0604020202020204" pitchFamily="34" charset="0"/>
              </a:rPr>
              <a:t>şi</a:t>
            </a:r>
            <a:r>
              <a:rPr lang="ro-RO" i="1" dirty="0">
                <a:solidFill>
                  <a:srgbClr val="0070C0"/>
                </a:solidFill>
                <a:latin typeface="Arial" panose="020B0604020202020204" pitchFamily="34" charset="0"/>
                <a:cs typeface="Arial" panose="020B0604020202020204" pitchFamily="34" charset="0"/>
              </a:rPr>
              <a:t> Ce </a:t>
            </a:r>
            <a:r>
              <a:rPr lang="ro-RO" i="1" dirty="0" err="1">
                <a:solidFill>
                  <a:srgbClr val="0070C0"/>
                </a:solidFill>
                <a:latin typeface="Arial" panose="020B0604020202020204" pitchFamily="34" charset="0"/>
                <a:cs typeface="Arial" panose="020B0604020202020204" pitchFamily="34" charset="0"/>
              </a:rPr>
              <a:t>şi</a:t>
            </a:r>
            <a:r>
              <a:rPr lang="ro-RO" i="1" dirty="0">
                <a:solidFill>
                  <a:srgbClr val="0070C0"/>
                </a:solidFill>
                <a:latin typeface="Arial" panose="020B0604020202020204" pitchFamily="34" charset="0"/>
                <a:cs typeface="Arial" panose="020B0604020202020204" pitchFamily="34" charset="0"/>
              </a:rPr>
              <a:t> cum vreau să fiu? </a:t>
            </a:r>
            <a:r>
              <a:rPr lang="ro-RO" dirty="0">
                <a:solidFill>
                  <a:srgbClr val="FF0000"/>
                </a:solidFill>
                <a:latin typeface="Arial" panose="020B0604020202020204" pitchFamily="34" charset="0"/>
                <a:cs typeface="Arial" panose="020B0604020202020204" pitchFamily="34" charset="0"/>
              </a:rPr>
              <a:t>(nivel </a:t>
            </a:r>
            <a:r>
              <a:rPr lang="ro-RO" dirty="0" err="1">
                <a:solidFill>
                  <a:srgbClr val="FF0000"/>
                </a:solidFill>
                <a:latin typeface="Arial" panose="020B0604020202020204" pitchFamily="34" charset="0"/>
                <a:cs typeface="Arial" panose="020B0604020202020204" pitchFamily="34" charset="0"/>
              </a:rPr>
              <a:t>antepreșcolar</a:t>
            </a:r>
            <a:r>
              <a:rPr lang="ro-RO" dirty="0">
                <a:solidFill>
                  <a:srgbClr val="FF0000"/>
                </a:solidFill>
                <a:latin typeface="Arial" panose="020B0604020202020204" pitchFamily="34" charset="0"/>
                <a:cs typeface="Arial" panose="020B0604020202020204" pitchFamily="34" charset="0"/>
              </a:rPr>
              <a:t> – cel puțin 2, nivel preșcolar – cel puțin 4); </a:t>
            </a:r>
          </a:p>
          <a:p>
            <a:pPr marL="285750" indent="-285750" algn="just">
              <a:buFont typeface="Wingdings" panose="05000000000000000000" pitchFamily="2" charset="2"/>
              <a:buChar char="Ø"/>
            </a:pPr>
            <a:r>
              <a:rPr lang="ro-RO" b="1" dirty="0">
                <a:solidFill>
                  <a:srgbClr val="FF0000"/>
                </a:solidFill>
                <a:latin typeface="Arial" panose="020B0604020202020204" pitchFamily="34" charset="0"/>
                <a:cs typeface="Arial" panose="020B0604020202020204" pitchFamily="34" charset="0"/>
              </a:rPr>
              <a:t>ATENȚIE ȘI LA CELE 5 MODULE ALE ANULUI ȘCOLAR !</a:t>
            </a:r>
          </a:p>
          <a:p>
            <a:pPr marL="285750" indent="-285750" algn="just">
              <a:buFont typeface="Wingdings" panose="05000000000000000000" pitchFamily="2" charset="2"/>
              <a:buChar char="Ø"/>
            </a:pPr>
            <a:r>
              <a:rPr lang="ro-RO" dirty="0">
                <a:solidFill>
                  <a:srgbClr val="0070C0"/>
                </a:solidFill>
                <a:latin typeface="Arial" panose="020B0604020202020204" pitchFamily="34" charset="0"/>
                <a:cs typeface="Arial" panose="020B0604020202020204" pitchFamily="34" charset="0"/>
              </a:rPr>
              <a:t>nivel </a:t>
            </a:r>
            <a:r>
              <a:rPr lang="ro-RO" dirty="0" err="1">
                <a:solidFill>
                  <a:srgbClr val="0070C0"/>
                </a:solidFill>
                <a:latin typeface="Arial" panose="020B0604020202020204" pitchFamily="34" charset="0"/>
                <a:cs typeface="Arial" panose="020B0604020202020204" pitchFamily="34" charset="0"/>
              </a:rPr>
              <a:t>antepreșcolar</a:t>
            </a:r>
            <a:r>
              <a:rPr lang="ro-RO" dirty="0">
                <a:solidFill>
                  <a:srgbClr val="0070C0"/>
                </a:solidFill>
                <a:latin typeface="Arial" panose="020B0604020202020204" pitchFamily="34" charset="0"/>
                <a:cs typeface="Arial" panose="020B0604020202020204" pitchFamily="34" charset="0"/>
              </a:rPr>
              <a:t> </a:t>
            </a:r>
            <a:r>
              <a:rPr lang="ro-RO" dirty="0">
                <a:solidFill>
                  <a:srgbClr val="FF0000"/>
                </a:solidFill>
                <a:latin typeface="Arial" panose="020B0604020202020204" pitchFamily="34" charset="0"/>
                <a:cs typeface="Arial" panose="020B0604020202020204" pitchFamily="34" charset="0"/>
              </a:rPr>
              <a:t>– teme săptămânale;</a:t>
            </a:r>
          </a:p>
          <a:p>
            <a:pPr marL="285750" indent="-285750" algn="just">
              <a:buFont typeface="Wingdings" panose="05000000000000000000" pitchFamily="2" charset="2"/>
              <a:buChar char="Ø"/>
            </a:pPr>
            <a:r>
              <a:rPr lang="ro-RO" dirty="0">
                <a:solidFill>
                  <a:srgbClr val="0070C0"/>
                </a:solidFill>
                <a:latin typeface="Arial" panose="020B0604020202020204" pitchFamily="34" charset="0"/>
                <a:cs typeface="Arial" panose="020B0604020202020204" pitchFamily="34" charset="0"/>
              </a:rPr>
              <a:t>nivel preșcolar </a:t>
            </a:r>
            <a:r>
              <a:rPr lang="ro-RO" dirty="0">
                <a:solidFill>
                  <a:srgbClr val="FF0000"/>
                </a:solidFill>
                <a:latin typeface="Arial" panose="020B0604020202020204" pitchFamily="34" charset="0"/>
                <a:cs typeface="Arial" panose="020B0604020202020204" pitchFamily="34" charset="0"/>
              </a:rPr>
              <a:t>– proiecte tematice (cel mult 7, cu o durată de 1 – 5 </a:t>
            </a:r>
            <a:r>
              <a:rPr lang="ro-RO" dirty="0" err="1">
                <a:solidFill>
                  <a:srgbClr val="FF0000"/>
                </a:solidFill>
                <a:latin typeface="Arial" panose="020B0604020202020204" pitchFamily="34" charset="0"/>
                <a:cs typeface="Arial" panose="020B0604020202020204" pitchFamily="34" charset="0"/>
              </a:rPr>
              <a:t>săpt.maxim</a:t>
            </a:r>
            <a:r>
              <a:rPr lang="ro-RO" dirty="0">
                <a:solidFill>
                  <a:srgbClr val="FF0000"/>
                </a:solidFill>
                <a:latin typeface="Arial" panose="020B0604020202020204" pitchFamily="34" charset="0"/>
                <a:cs typeface="Arial" panose="020B0604020202020204" pitchFamily="34" charset="0"/>
              </a:rPr>
              <a:t>) și săptămâni independente;</a:t>
            </a:r>
          </a:p>
          <a:p>
            <a:pPr marL="285750" indent="-285750" algn="just">
              <a:buFont typeface="Wingdings" panose="05000000000000000000" pitchFamily="2" charset="2"/>
              <a:buChar char="Ø"/>
            </a:pPr>
            <a:r>
              <a:rPr lang="ro-RO" dirty="0">
                <a:solidFill>
                  <a:srgbClr val="0070C0"/>
                </a:solidFill>
                <a:latin typeface="Arial" panose="020B0604020202020204" pitchFamily="34" charset="0"/>
                <a:cs typeface="Arial" panose="020B0604020202020204" pitchFamily="34" charset="0"/>
              </a:rPr>
              <a:t>proiectare în echipă </a:t>
            </a:r>
            <a:r>
              <a:rPr lang="ro-RO" dirty="0">
                <a:solidFill>
                  <a:srgbClr val="FF0000"/>
                </a:solidFill>
                <a:latin typeface="Arial" panose="020B0604020202020204" pitchFamily="34" charset="0"/>
                <a:cs typeface="Arial" panose="020B0604020202020204" pitchFamily="34" charset="0"/>
              </a:rPr>
              <a:t>(toate cadrele didactice de la nivelul unității sau cadrele didactice de la același nivel de vârstă);</a:t>
            </a:r>
          </a:p>
          <a:p>
            <a:pPr marL="285750" indent="-285750" algn="just">
              <a:buFont typeface="Wingdings" panose="05000000000000000000" pitchFamily="2" charset="2"/>
              <a:buChar char="Ø"/>
            </a:pPr>
            <a:r>
              <a:rPr lang="ro-RO" dirty="0">
                <a:solidFill>
                  <a:srgbClr val="0070C0"/>
                </a:solidFill>
                <a:latin typeface="Arial" panose="020B0604020202020204" pitchFamily="34" charset="0"/>
                <a:cs typeface="Arial" panose="020B0604020202020204" pitchFamily="34" charset="0"/>
              </a:rPr>
              <a:t>se pornește de la descriptivul celor șase teme anuale de studiu și de la informațiile pe care le avem din etapa de evaluare inițială </a:t>
            </a:r>
            <a:r>
              <a:rPr lang="ro-RO" dirty="0">
                <a:solidFill>
                  <a:srgbClr val="FF0000"/>
                </a:solidFill>
                <a:latin typeface="Arial" panose="020B0604020202020204" pitchFamily="34" charset="0"/>
                <a:cs typeface="Arial" panose="020B0604020202020204" pitchFamily="34" charset="0"/>
              </a:rPr>
              <a:t>(2-3 săpt.) </a:t>
            </a:r>
            <a:r>
              <a:rPr lang="ro-RO" dirty="0">
                <a:solidFill>
                  <a:srgbClr val="0070C0"/>
                </a:solidFill>
                <a:latin typeface="Arial" panose="020B0604020202020204" pitchFamily="34" charset="0"/>
                <a:cs typeface="Arial" panose="020B0604020202020204" pitchFamily="34" charset="0"/>
              </a:rPr>
              <a:t>și</a:t>
            </a:r>
            <a:r>
              <a:rPr lang="ro-RO" dirty="0">
                <a:solidFill>
                  <a:srgbClr val="FF0000"/>
                </a:solidFill>
                <a:latin typeface="Arial" panose="020B0604020202020204" pitchFamily="34" charset="0"/>
                <a:cs typeface="Arial" panose="020B0604020202020204" pitchFamily="34" charset="0"/>
              </a:rPr>
              <a:t> avem în vedere: vârsta copiilor, interesul manifestat de aceștia pentru anumite aspecte, evenimente locale/naționale/internaționale care se derulează pe parcursul anului.</a:t>
            </a:r>
          </a:p>
          <a:p>
            <a:pPr marL="285750" indent="-285750">
              <a:buFont typeface="Wingdings" panose="05000000000000000000" pitchFamily="2" charset="2"/>
              <a:buChar char="Ø"/>
            </a:pPr>
            <a:endParaRPr lang="ro-RO"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2108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F845AB00-1C5C-4EB0-B93F-C03AB7A9BC6F}"/>
              </a:ext>
            </a:extLst>
          </p:cNvPr>
          <p:cNvSpPr>
            <a:spLocks noGrp="1"/>
          </p:cNvSpPr>
          <p:nvPr>
            <p:ph type="title"/>
          </p:nvPr>
        </p:nvSpPr>
        <p:spPr>
          <a:xfrm>
            <a:off x="3861232" y="284082"/>
            <a:ext cx="4128008" cy="832104"/>
          </a:xfrm>
        </p:spPr>
        <p:txBody>
          <a:bodyPr rtlCol="0">
            <a:normAutofit/>
          </a:bodyPr>
          <a:lstStyle/>
          <a:p>
            <a:pPr algn="ctr" rtl="0"/>
            <a:r>
              <a:rPr lang="ro-RO" sz="2800" dirty="0"/>
              <a:t> </a:t>
            </a:r>
            <a:r>
              <a:rPr lang="ro-RO" sz="2800" dirty="0">
                <a:latin typeface="Comic Sans MS" panose="030F0702030302020204" pitchFamily="66" charset="0"/>
              </a:rPr>
              <a:t>TEME DE DISCUȚIE</a:t>
            </a:r>
          </a:p>
        </p:txBody>
      </p:sp>
      <p:sp>
        <p:nvSpPr>
          <p:cNvPr id="3" name="Substituent subsol 2">
            <a:extLst>
              <a:ext uri="{FF2B5EF4-FFF2-40B4-BE49-F238E27FC236}">
                <a16:creationId xmlns:a16="http://schemas.microsoft.com/office/drawing/2014/main" id="{E6ED2A0C-51B7-4C46-8FCB-2E66B0949EA3}"/>
              </a:ext>
            </a:extLst>
          </p:cNvPr>
          <p:cNvSpPr>
            <a:spLocks noGrp="1"/>
          </p:cNvSpPr>
          <p:nvPr>
            <p:ph type="ftr" sz="quarter" idx="11"/>
          </p:nvPr>
        </p:nvSpPr>
        <p:spPr>
          <a:xfrm>
            <a:off x="175365" y="6315342"/>
            <a:ext cx="3280216" cy="542658"/>
          </a:xfrm>
        </p:spPr>
        <p:txBody>
          <a:bodyPr rtlCol="0"/>
          <a:lstStyle/>
          <a:p>
            <a:pPr rtl="0"/>
            <a:r>
              <a:rPr lang="ro-RO" dirty="0">
                <a:effectLst>
                  <a:outerShdw blurRad="38100" dist="38100" dir="2700000" algn="tl">
                    <a:srgbClr val="000000">
                      <a:alpha val="43137"/>
                    </a:srgbClr>
                  </a:outerShdw>
                </a:effectLst>
              </a:rPr>
              <a:t>  </a:t>
            </a:r>
            <a:r>
              <a:rPr lang="ro-RO" sz="1800" dirty="0">
                <a:effectLst>
                  <a:outerShdw blurRad="38100" dist="38100" dir="2700000" algn="tl">
                    <a:srgbClr val="000000">
                      <a:alpha val="43137"/>
                    </a:srgbClr>
                  </a:outerShdw>
                </a:effectLst>
              </a:rPr>
              <a:t>Joc, respect și bucurie !</a:t>
            </a:r>
          </a:p>
        </p:txBody>
      </p:sp>
      <p:sp>
        <p:nvSpPr>
          <p:cNvPr id="4" name="Substituent număr diapozitiv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rtlCol="0"/>
          <a:lstStyle/>
          <a:p>
            <a:pPr rtl="0"/>
            <a:fld id="{98C0CDE5-970C-4CC4-BF43-0DA127E73E82}" type="slidenum">
              <a:rPr lang="ro-RO" smtClean="0"/>
              <a:t>3</a:t>
            </a:fld>
            <a:endParaRPr lang="ro-RO" dirty="0"/>
          </a:p>
        </p:txBody>
      </p:sp>
      <p:sp>
        <p:nvSpPr>
          <p:cNvPr id="12" name="CasetăText 11">
            <a:extLst>
              <a:ext uri="{FF2B5EF4-FFF2-40B4-BE49-F238E27FC236}">
                <a16:creationId xmlns:a16="http://schemas.microsoft.com/office/drawing/2014/main" id="{DE898B3F-FCDA-2C62-EB1C-5E2D78AB2928}"/>
              </a:ext>
            </a:extLst>
          </p:cNvPr>
          <p:cNvSpPr txBox="1"/>
          <p:nvPr/>
        </p:nvSpPr>
        <p:spPr>
          <a:xfrm>
            <a:off x="1365858" y="1589801"/>
            <a:ext cx="9460283" cy="4529060"/>
          </a:xfrm>
          <a:prstGeom prst="rect">
            <a:avLst/>
          </a:prstGeom>
          <a:noFill/>
        </p:spPr>
        <p:txBody>
          <a:bodyPr wrap="square">
            <a:spAutoFit/>
          </a:bodyPr>
          <a:lstStyle/>
          <a:p>
            <a:pPr marL="342900" lvl="0" indent="-342900" algn="just">
              <a:lnSpc>
                <a:spcPct val="115000"/>
              </a:lnSpc>
              <a:spcAft>
                <a:spcPts val="1000"/>
              </a:spcAft>
              <a:buFont typeface="Times New Roman" panose="02020603050405020304" pitchFamily="18" charset="0"/>
              <a:buChar char="-"/>
              <a:tabLst>
                <a:tab pos="4733925" algn="l"/>
                <a:tab pos="5940425" algn="r"/>
              </a:tabLst>
            </a:pPr>
            <a:r>
              <a:rPr lang="ro-RO" dirty="0">
                <a:solidFill>
                  <a:srgbClr val="FF0000"/>
                </a:solidFill>
                <a:effectLst/>
                <a:latin typeface="Arial" panose="020B0604020202020204" pitchFamily="34" charset="0"/>
                <a:ea typeface="Calibri" panose="020F0502020204030204" pitchFamily="34" charset="0"/>
                <a:cs typeface="Arial" panose="020B0604020202020204" pitchFamily="34" charset="0"/>
              </a:rPr>
              <a:t>diagnoza procesului educațional</a:t>
            </a:r>
            <a:r>
              <a:rPr lang="ro-RO" dirty="0">
                <a:solidFill>
                  <a:srgbClr val="0070C0"/>
                </a:solidFill>
                <a:effectLst/>
                <a:latin typeface="Arial" panose="020B0604020202020204" pitchFamily="34" charset="0"/>
                <a:ea typeface="Calibri" panose="020F0502020204030204" pitchFamily="34" charset="0"/>
                <a:cs typeface="Arial" panose="020B0604020202020204" pitchFamily="34" charset="0"/>
              </a:rPr>
              <a:t>,</a:t>
            </a:r>
            <a:r>
              <a:rPr lang="ro-RO"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ro-RO" dirty="0">
                <a:solidFill>
                  <a:srgbClr val="0070C0"/>
                </a:solidFill>
                <a:effectLst/>
                <a:latin typeface="Arial" panose="020B0604020202020204" pitchFamily="34" charset="0"/>
                <a:ea typeface="Calibri" panose="020F0502020204030204" pitchFamily="34" charset="0"/>
                <a:cs typeface="Arial" panose="020B0604020202020204" pitchFamily="34" charset="0"/>
              </a:rPr>
              <a:t>pentru </a:t>
            </a:r>
            <a:r>
              <a:rPr lang="ro-RO" dirty="0">
                <a:solidFill>
                  <a:srgbClr val="FF0000"/>
                </a:solidFill>
                <a:latin typeface="Arial" panose="020B0604020202020204" pitchFamily="34" charset="0"/>
                <a:ea typeface="Calibri" panose="020F0502020204030204" pitchFamily="34" charset="0"/>
                <a:cs typeface="Arial" panose="020B0604020202020204" pitchFamily="34" charset="0"/>
              </a:rPr>
              <a:t>ultimii doi ani</a:t>
            </a:r>
            <a:r>
              <a:rPr lang="ro-RO" dirty="0">
                <a:solidFill>
                  <a:srgbClr val="FF0000"/>
                </a:solidFill>
                <a:effectLst/>
                <a:latin typeface="Arial" panose="020B0604020202020204" pitchFamily="34" charset="0"/>
                <a:ea typeface="Calibri" panose="020F0502020204030204" pitchFamily="34" charset="0"/>
                <a:cs typeface="Arial" panose="020B0604020202020204" pitchFamily="34" charset="0"/>
              </a:rPr>
              <a:t> școlari</a:t>
            </a:r>
            <a:r>
              <a:rPr lang="ro-RO" dirty="0">
                <a:solidFill>
                  <a:srgbClr val="0070C0"/>
                </a:solidFill>
                <a:effectLst/>
                <a:latin typeface="Arial" panose="020B0604020202020204" pitchFamily="34" charset="0"/>
                <a:ea typeface="Calibri" panose="020F0502020204030204" pitchFamily="34" charset="0"/>
                <a:cs typeface="Arial" panose="020B0604020202020204" pitchFamily="34" charset="0"/>
              </a:rPr>
              <a:t>, diseminarea activităților de bună practică,  precum </a:t>
            </a:r>
            <a:r>
              <a:rPr lang="ro-RO"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şi</a:t>
            </a:r>
            <a:r>
              <a:rPr lang="ro-RO"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ro-RO" dirty="0">
                <a:solidFill>
                  <a:srgbClr val="FF0000"/>
                </a:solidFill>
                <a:effectLst/>
                <a:latin typeface="Arial" panose="020B0604020202020204" pitchFamily="34" charset="0"/>
                <a:ea typeface="Calibri" panose="020F0502020204030204" pitchFamily="34" charset="0"/>
                <a:cs typeface="Arial" panose="020B0604020202020204" pitchFamily="34" charset="0"/>
              </a:rPr>
              <a:t>identificarea </a:t>
            </a:r>
            <a:r>
              <a:rPr lang="ro-RO"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priorităţilor</a:t>
            </a:r>
            <a:r>
              <a:rPr lang="ro-RO" dirty="0">
                <a:solidFill>
                  <a:srgbClr val="FF0000"/>
                </a:solidFill>
                <a:effectLst/>
                <a:latin typeface="Arial" panose="020B0604020202020204" pitchFamily="34" charset="0"/>
                <a:ea typeface="Calibri" panose="020F0502020204030204" pitchFamily="34" charset="0"/>
                <a:cs typeface="Arial" panose="020B0604020202020204" pitchFamily="34" charset="0"/>
              </a:rPr>
              <a:t> pentru anul </a:t>
            </a:r>
            <a:r>
              <a:rPr lang="ro-RO"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şcolar</a:t>
            </a:r>
            <a:r>
              <a:rPr lang="ro-RO" dirty="0">
                <a:solidFill>
                  <a:srgbClr val="FF0000"/>
                </a:solidFill>
                <a:effectLst/>
                <a:latin typeface="Arial" panose="020B0604020202020204" pitchFamily="34" charset="0"/>
                <a:ea typeface="Calibri" panose="020F0502020204030204" pitchFamily="34" charset="0"/>
                <a:cs typeface="Arial" panose="020B0604020202020204" pitchFamily="34" charset="0"/>
              </a:rPr>
              <a:t> 2022-2023</a:t>
            </a:r>
            <a:r>
              <a:rPr lang="ro-RO"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p>
          <a:p>
            <a:pPr marL="342900" lvl="0" indent="-342900" algn="just">
              <a:lnSpc>
                <a:spcPct val="115000"/>
              </a:lnSpc>
              <a:spcAft>
                <a:spcPts val="1000"/>
              </a:spcAft>
              <a:buFont typeface="Times New Roman" panose="02020603050405020304" pitchFamily="18" charset="0"/>
              <a:buChar char="-"/>
              <a:tabLst>
                <a:tab pos="4733925" algn="l"/>
                <a:tab pos="5940425" algn="r"/>
              </a:tabLst>
            </a:pPr>
            <a:r>
              <a:rPr lang="ro-RO" dirty="0">
                <a:solidFill>
                  <a:srgbClr val="FF0000"/>
                </a:solidFill>
                <a:effectLst/>
                <a:latin typeface="Arial" panose="020B0604020202020204" pitchFamily="34" charset="0"/>
                <a:ea typeface="Calibri" panose="020F0502020204030204" pitchFamily="34" charset="0"/>
                <a:cs typeface="Arial" panose="020B0604020202020204" pitchFamily="34" charset="0"/>
              </a:rPr>
              <a:t>înțelegerea și aplicarea unitară a prevederilor HG nr.566/2022</a:t>
            </a:r>
            <a:r>
              <a:rPr lang="ro-RO"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privind</a:t>
            </a:r>
            <a:r>
              <a:rPr lang="en-US"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aprobarea</a:t>
            </a:r>
            <a:r>
              <a:rPr lang="en-US"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Metodologiei</a:t>
            </a:r>
            <a:r>
              <a:rPr lang="en-US"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de </a:t>
            </a:r>
            <a:r>
              <a:rPr lang="en-US"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organizare</a:t>
            </a:r>
            <a:r>
              <a:rPr lang="en-US"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şi</a:t>
            </a:r>
            <a:r>
              <a:rPr lang="en-US"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funcţionare</a:t>
            </a:r>
            <a:r>
              <a:rPr lang="en-US"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 </a:t>
            </a:r>
            <a:r>
              <a:rPr lang="en-US"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creşelor</a:t>
            </a:r>
            <a:r>
              <a:rPr lang="en-US"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şi</a:t>
            </a:r>
            <a:r>
              <a:rPr lang="en-US"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 </a:t>
            </a:r>
            <a:r>
              <a:rPr lang="en-US"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altor</a:t>
            </a:r>
            <a:r>
              <a:rPr lang="en-US"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unităţi</a:t>
            </a:r>
            <a:r>
              <a:rPr lang="en-US"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de </a:t>
            </a:r>
            <a:r>
              <a:rPr lang="en-US"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educaţie</a:t>
            </a:r>
            <a:r>
              <a:rPr lang="en-US"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timpurie</a:t>
            </a:r>
            <a:r>
              <a:rPr lang="en-US" i="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i="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antepreşcolară</a:t>
            </a:r>
            <a:r>
              <a:rPr lang="en-US" dirty="0">
                <a:solidFill>
                  <a:srgbClr val="0070C0"/>
                </a:solidFill>
                <a:effectLst/>
                <a:latin typeface="Arial" panose="020B0604020202020204" pitchFamily="34" charset="0"/>
                <a:ea typeface="Calibri" panose="020F0502020204030204" pitchFamily="34" charset="0"/>
                <a:cs typeface="Arial" panose="020B0604020202020204" pitchFamily="34" charset="0"/>
              </a:rPr>
              <a:t>;</a:t>
            </a:r>
            <a:endParaRPr lang="ro-RO"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Aft>
                <a:spcPts val="1000"/>
              </a:spcAft>
              <a:buFont typeface="Times New Roman" panose="02020603050405020304" pitchFamily="18" charset="0"/>
              <a:buChar char="-"/>
              <a:tabLst>
                <a:tab pos="4733925" algn="l"/>
                <a:tab pos="5940425" algn="r"/>
              </a:tabLst>
            </a:pPr>
            <a:r>
              <a:rPr lang="ro-RO" dirty="0">
                <a:solidFill>
                  <a:srgbClr val="FF0000"/>
                </a:solidFill>
                <a:effectLst/>
                <a:latin typeface="Arial" panose="020B0604020202020204" pitchFamily="34" charset="0"/>
                <a:ea typeface="Calibri" panose="020F0502020204030204" pitchFamily="34" charset="0"/>
                <a:cs typeface="Arial" panose="020B0604020202020204" pitchFamily="34" charset="0"/>
              </a:rPr>
              <a:t>aplicarea curriculumului național  în vigoare</a:t>
            </a:r>
            <a:r>
              <a:rPr lang="ro-RO" dirty="0">
                <a:solidFill>
                  <a:srgbClr val="0070C0"/>
                </a:solidFill>
                <a:effectLst/>
                <a:latin typeface="Arial" panose="020B0604020202020204" pitchFamily="34" charset="0"/>
                <a:ea typeface="Calibri" panose="020F0502020204030204" pitchFamily="34" charset="0"/>
                <a:cs typeface="Arial" panose="020B0604020202020204" pitchFamily="34" charset="0"/>
              </a:rPr>
              <a:t>, cu accent pe aplicarea acestuia în creșe;</a:t>
            </a:r>
          </a:p>
          <a:p>
            <a:pPr marL="342900" lvl="0" indent="-342900" algn="just">
              <a:lnSpc>
                <a:spcPct val="115000"/>
              </a:lnSpc>
              <a:spcAft>
                <a:spcPts val="1000"/>
              </a:spcAft>
              <a:buFont typeface="Times New Roman" panose="02020603050405020304" pitchFamily="18" charset="0"/>
              <a:buChar char="-"/>
              <a:tabLst>
                <a:tab pos="4733925" algn="l"/>
                <a:tab pos="5940425" algn="r"/>
              </a:tabLst>
            </a:pPr>
            <a:r>
              <a:rPr lang="ro-RO" dirty="0">
                <a:solidFill>
                  <a:srgbClr val="0070C0"/>
                </a:solidFill>
                <a:effectLst/>
                <a:latin typeface="Arial" panose="020B0604020202020204" pitchFamily="34" charset="0"/>
                <a:ea typeface="Calibri" panose="020F0502020204030204" pitchFamily="34" charset="0"/>
                <a:cs typeface="Arial" panose="020B0604020202020204" pitchFamily="34" charset="0"/>
              </a:rPr>
              <a:t>proiectarea curriculară conform structurii anului școlar 2022 - 2023 aprobată prin </a:t>
            </a:r>
            <a:r>
              <a:rPr lang="ro-RO" dirty="0">
                <a:solidFill>
                  <a:srgbClr val="FF0000"/>
                </a:solidFill>
                <a:effectLst/>
                <a:latin typeface="Arial" panose="020B0604020202020204" pitchFamily="34" charset="0"/>
                <a:ea typeface="Calibri" panose="020F0502020204030204" pitchFamily="34" charset="0"/>
                <a:cs typeface="Arial" panose="020B0604020202020204" pitchFamily="34" charset="0"/>
              </a:rPr>
              <a:t>OM nr. 3505/2022;</a:t>
            </a:r>
          </a:p>
          <a:p>
            <a:pPr marL="342900" lvl="0" indent="-342900" algn="just">
              <a:lnSpc>
                <a:spcPct val="115000"/>
              </a:lnSpc>
              <a:spcAft>
                <a:spcPts val="1000"/>
              </a:spcAft>
              <a:buFont typeface="Times New Roman" panose="02020603050405020304" pitchFamily="18" charset="0"/>
              <a:buChar char="-"/>
              <a:tabLst>
                <a:tab pos="4733925" algn="l"/>
                <a:tab pos="5940425" algn="r"/>
              </a:tabLst>
            </a:pPr>
            <a:r>
              <a:rPr lang="ro-RO" dirty="0">
                <a:solidFill>
                  <a:srgbClr val="0070C0"/>
                </a:solidFill>
                <a:effectLst/>
                <a:latin typeface="Arial" panose="020B0604020202020204" pitchFamily="34" charset="0"/>
                <a:ea typeface="Calibri" panose="020F0502020204030204" pitchFamily="34" charset="0"/>
                <a:cs typeface="Arial" panose="020B0604020202020204" pitchFamily="34" charset="0"/>
              </a:rPr>
              <a:t>implementarea </a:t>
            </a:r>
            <a:r>
              <a:rPr lang="ro-RO" i="1" dirty="0">
                <a:solidFill>
                  <a:srgbClr val="0070C0"/>
                </a:solidFill>
                <a:effectLst/>
                <a:latin typeface="Arial" panose="020B0604020202020204" pitchFamily="34" charset="0"/>
                <a:ea typeface="Calibri" panose="020F0502020204030204" pitchFamily="34" charset="0"/>
                <a:cs typeface="Arial" panose="020B0604020202020204" pitchFamily="34" charset="0"/>
              </a:rPr>
              <a:t>Regulamentului – cadru de organizare și funcționare a unităților de învățământ preuniversitar</a:t>
            </a:r>
            <a:r>
              <a:rPr lang="ro-RO" dirty="0">
                <a:solidFill>
                  <a:srgbClr val="0070C0"/>
                </a:solidFill>
                <a:effectLst/>
                <a:latin typeface="Arial" panose="020B0604020202020204" pitchFamily="34" charset="0"/>
                <a:ea typeface="Calibri" panose="020F0502020204030204" pitchFamily="34" charset="0"/>
                <a:cs typeface="Arial" panose="020B0604020202020204" pitchFamily="34" charset="0"/>
              </a:rPr>
              <a:t> aprobat prin </a:t>
            </a:r>
            <a:r>
              <a:rPr lang="ro-RO" dirty="0">
                <a:solidFill>
                  <a:srgbClr val="FF0000"/>
                </a:solidFill>
                <a:effectLst/>
                <a:latin typeface="Arial" panose="020B0604020202020204" pitchFamily="34" charset="0"/>
                <a:ea typeface="Calibri" panose="020F0502020204030204" pitchFamily="34" charset="0"/>
                <a:cs typeface="Arial" panose="020B0604020202020204" pitchFamily="34" charset="0"/>
              </a:rPr>
              <a:t>OM nr.4183/04.07.2022</a:t>
            </a:r>
            <a:r>
              <a:rPr lang="ro-RO" dirty="0">
                <a:solidFill>
                  <a:srgbClr val="0070C0"/>
                </a:solidFill>
                <a:effectLst/>
                <a:latin typeface="Arial" panose="020B0604020202020204" pitchFamily="34" charset="0"/>
                <a:ea typeface="Calibri" panose="020F0502020204030204" pitchFamily="34" charset="0"/>
                <a:cs typeface="Arial" panose="020B0604020202020204" pitchFamily="34" charset="0"/>
              </a:rPr>
              <a:t>;</a:t>
            </a:r>
          </a:p>
          <a:p>
            <a:pPr marL="342900" lvl="0" indent="-342900" algn="just">
              <a:lnSpc>
                <a:spcPct val="115000"/>
              </a:lnSpc>
              <a:spcAft>
                <a:spcPts val="1000"/>
              </a:spcAft>
              <a:buFont typeface="Times New Roman" panose="02020603050405020304" pitchFamily="18" charset="0"/>
              <a:buChar char="-"/>
              <a:tabLst>
                <a:tab pos="4733925" algn="l"/>
                <a:tab pos="5940425" algn="r"/>
              </a:tabLst>
            </a:pPr>
            <a:r>
              <a:rPr lang="ro-RO" dirty="0">
                <a:solidFill>
                  <a:srgbClr val="0070C0"/>
                </a:solidFill>
                <a:effectLst/>
                <a:latin typeface="Arial" panose="020B0604020202020204" pitchFamily="34" charset="0"/>
                <a:ea typeface="Calibri" panose="020F0502020204030204" pitchFamily="34" charset="0"/>
                <a:cs typeface="Arial" panose="020B0604020202020204" pitchFamily="34" charset="0"/>
              </a:rPr>
              <a:t>elaborarea și/sau implementarea de </a:t>
            </a:r>
            <a:r>
              <a:rPr lang="ro-RO" dirty="0">
                <a:solidFill>
                  <a:srgbClr val="FF0000"/>
                </a:solidFill>
                <a:effectLst/>
                <a:latin typeface="Arial" panose="020B0604020202020204" pitchFamily="34" charset="0"/>
                <a:ea typeface="Calibri" panose="020F0502020204030204" pitchFamily="34" charset="0"/>
                <a:cs typeface="Arial" panose="020B0604020202020204" pitchFamily="34" charset="0"/>
              </a:rPr>
              <a:t>programe/proiecte/activități pentru domeniul educației timpurii</a:t>
            </a:r>
            <a:r>
              <a:rPr lang="ro-RO" dirty="0">
                <a:solidFill>
                  <a:srgbClr val="FF0000"/>
                </a:solidFill>
                <a:latin typeface="Arial" panose="020B0604020202020204" pitchFamily="34" charset="0"/>
                <a:ea typeface="Calibri" panose="020F0502020204030204" pitchFamily="34" charset="0"/>
                <a:cs typeface="Arial" panose="020B0604020202020204" pitchFamily="34" charset="0"/>
              </a:rPr>
              <a:t>.</a:t>
            </a:r>
            <a:endParaRPr lang="ro-RO"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389662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subsol 1">
            <a:extLst>
              <a:ext uri="{FF2B5EF4-FFF2-40B4-BE49-F238E27FC236}">
                <a16:creationId xmlns:a16="http://schemas.microsoft.com/office/drawing/2014/main" id="{17E6D8EC-7563-5B0C-B982-9AF6F1BAC330}"/>
              </a:ext>
            </a:extLst>
          </p:cNvPr>
          <p:cNvSpPr>
            <a:spLocks noGrp="1"/>
          </p:cNvSpPr>
          <p:nvPr>
            <p:ph type="ftr" sz="quarter" idx="11"/>
          </p:nvPr>
        </p:nvSpPr>
        <p:spPr>
          <a:xfrm>
            <a:off x="8727168" y="364488"/>
            <a:ext cx="2639323" cy="365125"/>
          </a:xfrm>
        </p:spPr>
        <p:txBody>
          <a:bodyPr/>
          <a:lstStyle/>
          <a:p>
            <a:pPr rtl="0"/>
            <a:r>
              <a:rPr lang="ro-RO">
                <a:effectLst>
                  <a:outerShdw blurRad="38100" dist="38100" dir="2700000" algn="tl">
                    <a:srgbClr val="000000">
                      <a:alpha val="43137"/>
                    </a:srgbClr>
                  </a:outerShdw>
                </a:effectLst>
              </a:rPr>
              <a:t>Joc, respect și bucurie !</a:t>
            </a:r>
            <a:endParaRPr lang="ro-RO" noProof="0" dirty="0">
              <a:effectLst>
                <a:outerShdw blurRad="38100" dist="38100" dir="2700000" algn="tl">
                  <a:srgbClr val="000000">
                    <a:alpha val="43137"/>
                  </a:srgbClr>
                </a:outerShdw>
              </a:effectLst>
            </a:endParaRPr>
          </a:p>
        </p:txBody>
      </p:sp>
      <p:sp>
        <p:nvSpPr>
          <p:cNvPr id="3" name="Substituent număr diapozitiv 2">
            <a:extLst>
              <a:ext uri="{FF2B5EF4-FFF2-40B4-BE49-F238E27FC236}">
                <a16:creationId xmlns:a16="http://schemas.microsoft.com/office/drawing/2014/main" id="{B39112E1-A309-3468-8DCF-09F2BCC2ACB7}"/>
              </a:ext>
            </a:extLst>
          </p:cNvPr>
          <p:cNvSpPr>
            <a:spLocks noGrp="1"/>
          </p:cNvSpPr>
          <p:nvPr>
            <p:ph type="sldNum" sz="quarter" idx="12"/>
          </p:nvPr>
        </p:nvSpPr>
        <p:spPr/>
        <p:txBody>
          <a:bodyPr/>
          <a:lstStyle/>
          <a:p>
            <a:pPr rtl="0"/>
            <a:fld id="{98C0CDE5-970C-4CC4-BF43-0DA127E73E82}" type="slidenum">
              <a:rPr lang="ro-RO" noProof="0" smtClean="0"/>
              <a:t>30</a:t>
            </a:fld>
            <a:endParaRPr lang="ro-RO" noProof="0"/>
          </a:p>
        </p:txBody>
      </p:sp>
      <p:sp>
        <p:nvSpPr>
          <p:cNvPr id="4" name="Titlu 3">
            <a:extLst>
              <a:ext uri="{FF2B5EF4-FFF2-40B4-BE49-F238E27FC236}">
                <a16:creationId xmlns:a16="http://schemas.microsoft.com/office/drawing/2014/main" id="{97E3EB47-59F5-5EB4-FD27-05B6BF58D1E3}"/>
              </a:ext>
            </a:extLst>
          </p:cNvPr>
          <p:cNvSpPr>
            <a:spLocks noGrp="1"/>
          </p:cNvSpPr>
          <p:nvPr>
            <p:ph type="title"/>
          </p:nvPr>
        </p:nvSpPr>
        <p:spPr/>
        <p:txBody>
          <a:bodyPr>
            <a:normAutofit/>
          </a:bodyPr>
          <a:lstStyle/>
          <a:p>
            <a:pPr algn="ctr"/>
            <a:r>
              <a:rPr lang="ro-RO" sz="2800"/>
              <a:t>PLANIFICAREA CALENDARISTICĂ</a:t>
            </a:r>
            <a:endParaRPr lang="ro-RO" sz="2800" dirty="0"/>
          </a:p>
        </p:txBody>
      </p:sp>
      <p:graphicFrame>
        <p:nvGraphicFramePr>
          <p:cNvPr id="8" name="Tabel 8">
            <a:extLst>
              <a:ext uri="{FF2B5EF4-FFF2-40B4-BE49-F238E27FC236}">
                <a16:creationId xmlns:a16="http://schemas.microsoft.com/office/drawing/2014/main" id="{9712975D-D9E8-98F0-4C1B-4DBC5EE2579D}"/>
              </a:ext>
            </a:extLst>
          </p:cNvPr>
          <p:cNvGraphicFramePr>
            <a:graphicFrameLocks noGrp="1"/>
          </p:cNvGraphicFramePr>
          <p:nvPr>
            <p:extLst>
              <p:ext uri="{D42A27DB-BD31-4B8C-83A1-F6EECF244321}">
                <p14:modId xmlns:p14="http://schemas.microsoft.com/office/powerpoint/2010/main" val="2978255964"/>
              </p:ext>
            </p:extLst>
          </p:nvPr>
        </p:nvGraphicFramePr>
        <p:xfrm>
          <a:off x="0" y="0"/>
          <a:ext cx="12191999" cy="6793581"/>
        </p:xfrm>
        <a:graphic>
          <a:graphicData uri="http://schemas.openxmlformats.org/drawingml/2006/table">
            <a:tbl>
              <a:tblPr firstRow="1" bandRow="1">
                <a:tableStyleId>{8A107856-5554-42FB-B03E-39F5DBC370BA}</a:tableStyleId>
              </a:tblPr>
              <a:tblGrid>
                <a:gridCol w="4064000">
                  <a:extLst>
                    <a:ext uri="{9D8B030D-6E8A-4147-A177-3AD203B41FA5}">
                      <a16:colId xmlns:a16="http://schemas.microsoft.com/office/drawing/2014/main" val="4217052059"/>
                    </a:ext>
                  </a:extLst>
                </a:gridCol>
                <a:gridCol w="2836173">
                  <a:extLst>
                    <a:ext uri="{9D8B030D-6E8A-4147-A177-3AD203B41FA5}">
                      <a16:colId xmlns:a16="http://schemas.microsoft.com/office/drawing/2014/main" val="3165722202"/>
                    </a:ext>
                  </a:extLst>
                </a:gridCol>
                <a:gridCol w="5291826">
                  <a:extLst>
                    <a:ext uri="{9D8B030D-6E8A-4147-A177-3AD203B41FA5}">
                      <a16:colId xmlns:a16="http://schemas.microsoft.com/office/drawing/2014/main" val="1659181909"/>
                    </a:ext>
                  </a:extLst>
                </a:gridCol>
              </a:tblGrid>
              <a:tr h="476037">
                <a:tc>
                  <a:txBody>
                    <a:bodyPr/>
                    <a:lstStyle/>
                    <a:p>
                      <a:r>
                        <a:rPr lang="ro-RO" sz="1800" b="1" kern="1200" dirty="0">
                          <a:solidFill>
                            <a:schemeClr val="dk1"/>
                          </a:solidFill>
                          <a:effectLst/>
                          <a:latin typeface="+mn-lt"/>
                          <a:ea typeface="+mn-ea"/>
                          <a:cs typeface="+mn-cs"/>
                        </a:rPr>
                        <a:t>Descriptivul temei anuale de studiu</a:t>
                      </a:r>
                      <a:endParaRPr lang="ro-RO" dirty="0"/>
                    </a:p>
                  </a:txBody>
                  <a:tcPr/>
                </a:tc>
                <a:tc>
                  <a:txBody>
                    <a:bodyPr/>
                    <a:lstStyle/>
                    <a:p>
                      <a:r>
                        <a:rPr lang="ro-RO" sz="1800" b="1" kern="1200" dirty="0">
                          <a:solidFill>
                            <a:schemeClr val="dk1"/>
                          </a:solidFill>
                          <a:effectLst/>
                          <a:latin typeface="+mn-lt"/>
                          <a:ea typeface="+mn-ea"/>
                          <a:cs typeface="+mn-cs"/>
                        </a:rPr>
                        <a:t>Teme posibil de abordat</a:t>
                      </a:r>
                      <a:endParaRPr lang="ro-RO" dirty="0"/>
                    </a:p>
                  </a:txBody>
                  <a:tcPr/>
                </a:tc>
                <a:tc>
                  <a:txBody>
                    <a:bodyPr/>
                    <a:lstStyle/>
                    <a:p>
                      <a:r>
                        <a:rPr lang="ro-RO" sz="1800" b="1" kern="1200" dirty="0">
                          <a:solidFill>
                            <a:schemeClr val="dk1"/>
                          </a:solidFill>
                          <a:effectLst/>
                          <a:latin typeface="+mn-lt"/>
                          <a:ea typeface="+mn-ea"/>
                          <a:cs typeface="+mn-cs"/>
                        </a:rPr>
                        <a:t>Sumarul temelor</a:t>
                      </a:r>
                      <a:endParaRPr lang="ro-RO" dirty="0"/>
                    </a:p>
                  </a:txBody>
                  <a:tcPr/>
                </a:tc>
                <a:extLst>
                  <a:ext uri="{0D108BD9-81ED-4DB2-BD59-A6C34878D82A}">
                    <a16:rowId xmlns:a16="http://schemas.microsoft.com/office/drawing/2014/main" val="1746623293"/>
                  </a:ext>
                </a:extLst>
              </a:tr>
              <a:tr h="2263279">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400" kern="1200" dirty="0">
                          <a:solidFill>
                            <a:schemeClr val="dk1"/>
                          </a:solidFill>
                          <a:effectLst/>
                          <a:latin typeface="Arial" panose="020B0604020202020204" pitchFamily="34" charset="0"/>
                          <a:ea typeface="+mn-ea"/>
                          <a:cs typeface="Arial" panose="020B0604020202020204" pitchFamily="34" charset="0"/>
                        </a:rPr>
                        <a:t>O explorare a naturii umane, a convingerilor </a:t>
                      </a:r>
                      <a:r>
                        <a:rPr lang="ro-RO" sz="1400" kern="1200" dirty="0" err="1">
                          <a:solidFill>
                            <a:schemeClr val="dk1"/>
                          </a:solidFill>
                          <a:effectLst/>
                          <a:latin typeface="Arial" panose="020B0604020202020204" pitchFamily="34" charset="0"/>
                          <a:ea typeface="+mn-ea"/>
                          <a:cs typeface="Arial" panose="020B0604020202020204" pitchFamily="34" charset="0"/>
                        </a:rPr>
                        <a:t>şi</a:t>
                      </a:r>
                      <a:r>
                        <a:rPr lang="ro-RO" sz="1400" kern="1200" dirty="0">
                          <a:solidFill>
                            <a:schemeClr val="dk1"/>
                          </a:solidFill>
                          <a:effectLst/>
                          <a:latin typeface="Arial" panose="020B0604020202020204" pitchFamily="34" charset="0"/>
                          <a:ea typeface="+mn-ea"/>
                          <a:cs typeface="Arial" panose="020B0604020202020204" pitchFamily="34" charset="0"/>
                        </a:rPr>
                        <a:t> valorilor noastre, a corpului uman, a stării de sănătate proprii </a:t>
                      </a:r>
                      <a:r>
                        <a:rPr lang="ro-RO" sz="1400" kern="1200" dirty="0" err="1">
                          <a:solidFill>
                            <a:schemeClr val="dk1"/>
                          </a:solidFill>
                          <a:effectLst/>
                          <a:latin typeface="Arial" panose="020B0604020202020204" pitchFamily="34" charset="0"/>
                          <a:ea typeface="+mn-ea"/>
                          <a:cs typeface="Arial" panose="020B0604020202020204" pitchFamily="34" charset="0"/>
                        </a:rPr>
                        <a:t>şi</a:t>
                      </a:r>
                      <a:r>
                        <a:rPr lang="ro-RO" sz="1400" kern="1200" dirty="0">
                          <a:solidFill>
                            <a:schemeClr val="dk1"/>
                          </a:solidFill>
                          <a:effectLst/>
                          <a:latin typeface="Arial" panose="020B0604020202020204" pitchFamily="34" charset="0"/>
                          <a:ea typeface="+mn-ea"/>
                          <a:cs typeface="Arial" panose="020B0604020202020204" pitchFamily="34" charset="0"/>
                        </a:rPr>
                        <a:t> a familiilor noastre, a prietenilor, </a:t>
                      </a:r>
                      <a:r>
                        <a:rPr lang="ro-RO" sz="1400" kern="1200" dirty="0" err="1">
                          <a:solidFill>
                            <a:schemeClr val="dk1"/>
                          </a:solidFill>
                          <a:effectLst/>
                          <a:latin typeface="Arial" panose="020B0604020202020204" pitchFamily="34" charset="0"/>
                          <a:ea typeface="+mn-ea"/>
                          <a:cs typeface="Arial" panose="020B0604020202020204" pitchFamily="34" charset="0"/>
                        </a:rPr>
                        <a:t>comunităţilor</a:t>
                      </a:r>
                      <a:r>
                        <a:rPr lang="ro-RO" sz="1400" kern="1200" dirty="0">
                          <a:solidFill>
                            <a:schemeClr val="dk1"/>
                          </a:solidFill>
                          <a:effectLst/>
                          <a:latin typeface="Arial" panose="020B0604020202020204" pitchFamily="34" charset="0"/>
                          <a:ea typeface="+mn-ea"/>
                          <a:cs typeface="Arial" panose="020B0604020202020204" pitchFamily="34" charset="0"/>
                        </a:rPr>
                        <a:t> </a:t>
                      </a:r>
                      <a:r>
                        <a:rPr lang="ro-RO" sz="1400" kern="1200" dirty="0" err="1">
                          <a:solidFill>
                            <a:schemeClr val="dk1"/>
                          </a:solidFill>
                          <a:effectLst/>
                          <a:latin typeface="Arial" panose="020B0604020202020204" pitchFamily="34" charset="0"/>
                          <a:ea typeface="+mn-ea"/>
                          <a:cs typeface="Arial" panose="020B0604020202020204" pitchFamily="34" charset="0"/>
                        </a:rPr>
                        <a:t>şi</a:t>
                      </a:r>
                      <a:r>
                        <a:rPr lang="ro-RO" sz="1400" kern="1200" dirty="0">
                          <a:solidFill>
                            <a:schemeClr val="dk1"/>
                          </a:solidFill>
                          <a:effectLst/>
                          <a:latin typeface="Arial" panose="020B0604020202020204" pitchFamily="34" charset="0"/>
                          <a:ea typeface="+mn-ea"/>
                          <a:cs typeface="Arial" panose="020B0604020202020204" pitchFamily="34" charset="0"/>
                        </a:rPr>
                        <a:t> culturilor cu care venim în contact (materială, fizică, sufletească, culturală </a:t>
                      </a:r>
                      <a:r>
                        <a:rPr lang="ro-RO" sz="1400" kern="1200" dirty="0" err="1">
                          <a:solidFill>
                            <a:schemeClr val="dk1"/>
                          </a:solidFill>
                          <a:effectLst/>
                          <a:latin typeface="Arial" panose="020B0604020202020204" pitchFamily="34" charset="0"/>
                          <a:ea typeface="+mn-ea"/>
                          <a:cs typeface="Arial" panose="020B0604020202020204" pitchFamily="34" charset="0"/>
                        </a:rPr>
                        <a:t>şi</a:t>
                      </a:r>
                      <a:r>
                        <a:rPr lang="ro-RO" sz="1400" kern="1200" dirty="0">
                          <a:solidFill>
                            <a:schemeClr val="dk1"/>
                          </a:solidFill>
                          <a:effectLst/>
                          <a:latin typeface="Arial" panose="020B0604020202020204" pitchFamily="34" charset="0"/>
                          <a:ea typeface="+mn-ea"/>
                          <a:cs typeface="Arial" panose="020B0604020202020204" pitchFamily="34" charset="0"/>
                        </a:rPr>
                        <a:t> spirituală), a drepturilor </a:t>
                      </a:r>
                      <a:r>
                        <a:rPr lang="ro-RO" sz="1400" kern="1200" dirty="0" err="1">
                          <a:solidFill>
                            <a:schemeClr val="dk1"/>
                          </a:solidFill>
                          <a:effectLst/>
                          <a:latin typeface="Arial" panose="020B0604020202020204" pitchFamily="34" charset="0"/>
                          <a:ea typeface="+mn-ea"/>
                          <a:cs typeface="Arial" panose="020B0604020202020204" pitchFamily="34" charset="0"/>
                        </a:rPr>
                        <a:t>şi</a:t>
                      </a:r>
                      <a:r>
                        <a:rPr lang="ro-RO" sz="1400" kern="1200" dirty="0">
                          <a:solidFill>
                            <a:schemeClr val="dk1"/>
                          </a:solidFill>
                          <a:effectLst/>
                          <a:latin typeface="Arial" panose="020B0604020202020204" pitchFamily="34" charset="0"/>
                          <a:ea typeface="+mn-ea"/>
                          <a:cs typeface="Arial" panose="020B0604020202020204" pitchFamily="34" charset="0"/>
                        </a:rPr>
                        <a:t> a </a:t>
                      </a:r>
                      <a:r>
                        <a:rPr lang="ro-RO" sz="1400" kern="1200" dirty="0" err="1">
                          <a:solidFill>
                            <a:schemeClr val="dk1"/>
                          </a:solidFill>
                          <a:effectLst/>
                          <a:latin typeface="Arial" panose="020B0604020202020204" pitchFamily="34" charset="0"/>
                          <a:ea typeface="+mn-ea"/>
                          <a:cs typeface="Arial" panose="020B0604020202020204" pitchFamily="34" charset="0"/>
                        </a:rPr>
                        <a:t>responsabilităţilor</a:t>
                      </a:r>
                      <a:r>
                        <a:rPr lang="ro-RO" sz="1400" b="1" kern="1200" dirty="0">
                          <a:solidFill>
                            <a:schemeClr val="dk1"/>
                          </a:solidFill>
                          <a:effectLst/>
                          <a:latin typeface="Arial" panose="020B0604020202020204" pitchFamily="34" charset="0"/>
                          <a:ea typeface="+mn-ea"/>
                          <a:cs typeface="Arial" panose="020B0604020202020204" pitchFamily="34" charset="0"/>
                        </a:rPr>
                        <a:t> </a:t>
                      </a:r>
                      <a:r>
                        <a:rPr lang="ro-RO" sz="1400" kern="1200" dirty="0">
                          <a:solidFill>
                            <a:schemeClr val="dk1"/>
                          </a:solidFill>
                          <a:effectLst/>
                          <a:latin typeface="Arial" panose="020B0604020202020204" pitchFamily="34" charset="0"/>
                          <a:ea typeface="+mn-ea"/>
                          <a:cs typeface="Arial" panose="020B0604020202020204" pitchFamily="34" charset="0"/>
                        </a:rPr>
                        <a:t>noastre, a ceea ce înseamnă să fii om.</a:t>
                      </a:r>
                    </a:p>
                    <a:p>
                      <a:endParaRPr lang="ro-RO" sz="1400" dirty="0">
                        <a:latin typeface="Arial" panose="020B0604020202020204" pitchFamily="34" charset="0"/>
                        <a:cs typeface="Arial" panose="020B0604020202020204" pitchFamily="34" charset="0"/>
                      </a:endParaRPr>
                    </a:p>
                  </a:txBody>
                  <a:tcPr/>
                </a:tc>
                <a:tc>
                  <a:txBody>
                    <a:bodyPr/>
                    <a:lstStyle/>
                    <a:p>
                      <a:r>
                        <a:rPr lang="ro-RO" sz="1400" dirty="0">
                          <a:latin typeface="Arial" panose="020B0604020202020204" pitchFamily="34" charset="0"/>
                          <a:cs typeface="Arial" panose="020B0604020202020204" pitchFamily="34" charset="0"/>
                        </a:rPr>
                        <a:t>Corpul uman/Omul</a:t>
                      </a:r>
                    </a:p>
                  </a:txBody>
                  <a:tcPr/>
                </a:tc>
                <a:tc>
                  <a:txBody>
                    <a:bodyPr/>
                    <a:lstStyle/>
                    <a:p>
                      <a:r>
                        <a:rPr lang="ro-RO" sz="1400" kern="1200" dirty="0">
                          <a:solidFill>
                            <a:schemeClr val="dk1"/>
                          </a:solidFill>
                          <a:effectLst/>
                          <a:latin typeface="Arial" panose="020B0604020202020204" pitchFamily="34" charset="0"/>
                          <a:ea typeface="+mn-ea"/>
                          <a:cs typeface="Arial" panose="020B0604020202020204" pitchFamily="34" charset="0"/>
                        </a:rPr>
                        <a:t>- înfățișare și condiții de viață</a:t>
                      </a:r>
                    </a:p>
                    <a:p>
                      <a:r>
                        <a:rPr lang="ro-RO" sz="1400" kern="1200" dirty="0">
                          <a:solidFill>
                            <a:schemeClr val="dk1"/>
                          </a:solidFill>
                          <a:effectLst/>
                          <a:latin typeface="Arial" panose="020B0604020202020204" pitchFamily="34" charset="0"/>
                          <a:ea typeface="+mn-ea"/>
                          <a:cs typeface="Arial" panose="020B0604020202020204" pitchFamily="34" charset="0"/>
                        </a:rPr>
                        <a:t>- părți componente</a:t>
                      </a:r>
                    </a:p>
                    <a:p>
                      <a:r>
                        <a:rPr lang="ro-RO" sz="1400" kern="1200" dirty="0">
                          <a:solidFill>
                            <a:schemeClr val="dk1"/>
                          </a:solidFill>
                          <a:effectLst/>
                          <a:latin typeface="Arial" panose="020B0604020202020204" pitchFamily="34" charset="0"/>
                          <a:ea typeface="+mn-ea"/>
                          <a:cs typeface="Arial" panose="020B0604020202020204" pitchFamily="34" charset="0"/>
                        </a:rPr>
                        <a:t>- diferențe</a:t>
                      </a:r>
                    </a:p>
                    <a:p>
                      <a:r>
                        <a:rPr lang="ro-RO" sz="1400" kern="1200" dirty="0">
                          <a:solidFill>
                            <a:schemeClr val="dk1"/>
                          </a:solidFill>
                          <a:effectLst/>
                          <a:latin typeface="Arial" panose="020B0604020202020204" pitchFamily="34" charset="0"/>
                          <a:ea typeface="+mn-ea"/>
                          <a:cs typeface="Arial" panose="020B0604020202020204" pitchFamily="34" charset="0"/>
                        </a:rPr>
                        <a:t>- simțuri</a:t>
                      </a:r>
                    </a:p>
                    <a:p>
                      <a:r>
                        <a:rPr lang="ro-RO" sz="1400" kern="1200" dirty="0">
                          <a:solidFill>
                            <a:schemeClr val="dk1"/>
                          </a:solidFill>
                          <a:effectLst/>
                          <a:latin typeface="Arial" panose="020B0604020202020204" pitchFamily="34" charset="0"/>
                          <a:ea typeface="+mn-ea"/>
                          <a:cs typeface="Arial" panose="020B0604020202020204" pitchFamily="34" charset="0"/>
                        </a:rPr>
                        <a:t>- îngrijire și igienă personală</a:t>
                      </a:r>
                    </a:p>
                    <a:p>
                      <a:r>
                        <a:rPr lang="ro-RO" sz="1400" kern="1200" dirty="0">
                          <a:solidFill>
                            <a:schemeClr val="dk1"/>
                          </a:solidFill>
                          <a:effectLst/>
                          <a:latin typeface="Arial" panose="020B0604020202020204" pitchFamily="34" charset="0"/>
                          <a:ea typeface="+mn-ea"/>
                          <a:cs typeface="Arial" panose="020B0604020202020204" pitchFamily="34" charset="0"/>
                        </a:rPr>
                        <a:t>- sănătate și  nutriție</a:t>
                      </a:r>
                    </a:p>
                    <a:p>
                      <a:r>
                        <a:rPr lang="ro-RO" sz="1400" kern="1200" dirty="0">
                          <a:solidFill>
                            <a:schemeClr val="dk1"/>
                          </a:solidFill>
                          <a:effectLst/>
                          <a:latin typeface="Arial" panose="020B0604020202020204" pitchFamily="34" charset="0"/>
                          <a:ea typeface="+mn-ea"/>
                          <a:cs typeface="Arial" panose="020B0604020202020204" pitchFamily="34" charset="0"/>
                        </a:rPr>
                        <a:t>- îmbrăcăminte și încălțăminte</a:t>
                      </a:r>
                    </a:p>
                    <a:p>
                      <a:r>
                        <a:rPr lang="ro-RO" sz="1400" kern="1200" dirty="0">
                          <a:solidFill>
                            <a:schemeClr val="dk1"/>
                          </a:solidFill>
                          <a:effectLst/>
                          <a:latin typeface="Arial" panose="020B0604020202020204" pitchFamily="34" charset="0"/>
                          <a:ea typeface="+mn-ea"/>
                          <a:cs typeface="Arial" panose="020B0604020202020204" pitchFamily="34" charset="0"/>
                        </a:rPr>
                        <a:t>- securitate personală</a:t>
                      </a:r>
                    </a:p>
                    <a:p>
                      <a:r>
                        <a:rPr lang="ro-RO" sz="1400" kern="1200" dirty="0">
                          <a:solidFill>
                            <a:schemeClr val="dk1"/>
                          </a:solidFill>
                          <a:effectLst/>
                          <a:latin typeface="Arial" panose="020B0604020202020204" pitchFamily="34" charset="0"/>
                          <a:ea typeface="+mn-ea"/>
                          <a:cs typeface="Arial" panose="020B0604020202020204" pitchFamily="34" charset="0"/>
                        </a:rPr>
                        <a:t>- activități specific umane</a:t>
                      </a:r>
                    </a:p>
                    <a:p>
                      <a:r>
                        <a:rPr lang="ro-RO" sz="1400" kern="1200" dirty="0">
                          <a:solidFill>
                            <a:schemeClr val="dk1"/>
                          </a:solidFill>
                          <a:effectLst/>
                          <a:latin typeface="Arial" panose="020B0604020202020204" pitchFamily="34" charset="0"/>
                          <a:ea typeface="+mn-ea"/>
                          <a:cs typeface="Arial" panose="020B0604020202020204" pitchFamily="34" charset="0"/>
                        </a:rPr>
                        <a:t>- emoții, trăiri, gânduri</a:t>
                      </a:r>
                    </a:p>
                  </a:txBody>
                  <a:tcPr/>
                </a:tc>
                <a:extLst>
                  <a:ext uri="{0D108BD9-81ED-4DB2-BD59-A6C34878D82A}">
                    <a16:rowId xmlns:a16="http://schemas.microsoft.com/office/drawing/2014/main" val="1533705565"/>
                  </a:ext>
                </a:extLst>
              </a:tr>
              <a:tr h="2224570">
                <a:tc vMerge="1">
                  <a:txBody>
                    <a:bodyPr/>
                    <a:lstStyle/>
                    <a:p>
                      <a:endParaRPr lang="ro-RO"/>
                    </a:p>
                  </a:txBody>
                  <a:tcPr/>
                </a:tc>
                <a:tc>
                  <a:txBody>
                    <a:bodyPr/>
                    <a:lstStyle/>
                    <a:p>
                      <a:r>
                        <a:rPr lang="ro-RO" sz="1400" dirty="0">
                          <a:latin typeface="Arial" panose="020B0604020202020204" pitchFamily="34" charset="0"/>
                          <a:cs typeface="Arial" panose="020B0604020202020204" pitchFamily="34" charset="0"/>
                        </a:rPr>
                        <a:t>Familie</a:t>
                      </a:r>
                    </a:p>
                  </a:txBody>
                  <a:tcPr/>
                </a:tc>
                <a:tc>
                  <a:txBody>
                    <a:bodyPr/>
                    <a:lstStyle/>
                    <a:p>
                      <a:r>
                        <a:rPr lang="ro-RO" sz="1400" kern="1200" dirty="0">
                          <a:solidFill>
                            <a:schemeClr val="dk1"/>
                          </a:solidFill>
                          <a:effectLst/>
                          <a:latin typeface="Arial" panose="020B0604020202020204" pitchFamily="34" charset="0"/>
                          <a:ea typeface="+mn-ea"/>
                          <a:cs typeface="Arial" panose="020B0604020202020204" pitchFamily="34" charset="0"/>
                        </a:rPr>
                        <a:t>- membri, </a:t>
                      </a:r>
                      <a:r>
                        <a:rPr lang="ro-RO" sz="1400" kern="1200" dirty="0" err="1">
                          <a:solidFill>
                            <a:schemeClr val="dk1"/>
                          </a:solidFill>
                          <a:effectLst/>
                          <a:latin typeface="Arial" panose="020B0604020202020204" pitchFamily="34" charset="0"/>
                          <a:ea typeface="+mn-ea"/>
                          <a:cs typeface="Arial" panose="020B0604020202020204" pitchFamily="34" charset="0"/>
                        </a:rPr>
                        <a:t>generaţii</a:t>
                      </a:r>
                      <a:endParaRPr lang="ro-RO" sz="1400" kern="1200" dirty="0">
                        <a:solidFill>
                          <a:schemeClr val="dk1"/>
                        </a:solidFill>
                        <a:effectLst/>
                        <a:latin typeface="Arial" panose="020B0604020202020204" pitchFamily="34" charset="0"/>
                        <a:ea typeface="+mn-ea"/>
                        <a:cs typeface="Arial" panose="020B0604020202020204" pitchFamily="34" charset="0"/>
                      </a:endParaRPr>
                    </a:p>
                    <a:p>
                      <a:r>
                        <a:rPr lang="ro-RO" sz="1400" kern="1200" dirty="0">
                          <a:solidFill>
                            <a:schemeClr val="dk1"/>
                          </a:solidFill>
                          <a:effectLst/>
                          <a:latin typeface="Arial" panose="020B0604020202020204" pitchFamily="34" charset="0"/>
                          <a:ea typeface="+mn-ea"/>
                          <a:cs typeface="Arial" panose="020B0604020202020204" pitchFamily="34" charset="0"/>
                        </a:rPr>
                        <a:t>- identitate personală </a:t>
                      </a:r>
                    </a:p>
                    <a:p>
                      <a:r>
                        <a:rPr lang="ro-RO" sz="1400" kern="1200" dirty="0">
                          <a:solidFill>
                            <a:schemeClr val="dk1"/>
                          </a:solidFill>
                          <a:effectLst/>
                          <a:latin typeface="Arial" panose="020B0604020202020204" pitchFamily="34" charset="0"/>
                          <a:ea typeface="+mn-ea"/>
                          <a:cs typeface="Arial" panose="020B0604020202020204" pitchFamily="34" charset="0"/>
                        </a:rPr>
                        <a:t>- activități,</a:t>
                      </a:r>
                    </a:p>
                    <a:p>
                      <a:r>
                        <a:rPr lang="ro-RO" sz="1400" kern="1200" dirty="0">
                          <a:solidFill>
                            <a:schemeClr val="dk1"/>
                          </a:solidFill>
                          <a:effectLst/>
                          <a:latin typeface="Arial" panose="020B0604020202020204" pitchFamily="34" charset="0"/>
                          <a:ea typeface="+mn-ea"/>
                          <a:cs typeface="Arial" panose="020B0604020202020204" pitchFamily="34" charset="0"/>
                        </a:rPr>
                        <a:t>- interacțiuni </a:t>
                      </a:r>
                    </a:p>
                    <a:p>
                      <a:r>
                        <a:rPr lang="ro-RO" sz="1400" kern="1200" dirty="0">
                          <a:solidFill>
                            <a:schemeClr val="dk1"/>
                          </a:solidFill>
                          <a:effectLst/>
                          <a:latin typeface="Arial" panose="020B0604020202020204" pitchFamily="34" charset="0"/>
                          <a:ea typeface="+mn-ea"/>
                          <a:cs typeface="Arial" panose="020B0604020202020204" pitchFamily="34" charset="0"/>
                        </a:rPr>
                        <a:t>- relații familiale</a:t>
                      </a:r>
                    </a:p>
                    <a:p>
                      <a:r>
                        <a:rPr lang="ro-RO" sz="1400" kern="1200" dirty="0">
                          <a:solidFill>
                            <a:schemeClr val="dk1"/>
                          </a:solidFill>
                          <a:effectLst/>
                          <a:latin typeface="Arial" panose="020B0604020202020204" pitchFamily="34" charset="0"/>
                          <a:ea typeface="+mn-ea"/>
                          <a:cs typeface="Arial" panose="020B0604020202020204" pitchFamily="34" charset="0"/>
                        </a:rPr>
                        <a:t>- reguli </a:t>
                      </a:r>
                    </a:p>
                    <a:p>
                      <a:r>
                        <a:rPr lang="ro-RO" sz="1400" kern="1200" dirty="0">
                          <a:solidFill>
                            <a:schemeClr val="dk1"/>
                          </a:solidFill>
                          <a:effectLst/>
                          <a:latin typeface="Arial" panose="020B0604020202020204" pitchFamily="34" charset="0"/>
                          <a:ea typeface="+mn-ea"/>
                          <a:cs typeface="Arial" panose="020B0604020202020204" pitchFamily="34" charset="0"/>
                        </a:rPr>
                        <a:t>- roluri și responsabilități în familie</a:t>
                      </a:r>
                    </a:p>
                    <a:p>
                      <a:r>
                        <a:rPr lang="ro-RO" sz="1400" kern="1200" dirty="0">
                          <a:solidFill>
                            <a:schemeClr val="dk1"/>
                          </a:solidFill>
                          <a:effectLst/>
                          <a:latin typeface="Arial" panose="020B0604020202020204" pitchFamily="34" charset="0"/>
                          <a:ea typeface="+mn-ea"/>
                          <a:cs typeface="Arial" panose="020B0604020202020204" pitchFamily="34" charset="0"/>
                        </a:rPr>
                        <a:t>- casa și obiecte cu semnificație (inclusiv încăperi și mobilier)</a:t>
                      </a:r>
                    </a:p>
                    <a:p>
                      <a:r>
                        <a:rPr lang="ro-RO" sz="1400" kern="1200" dirty="0">
                          <a:solidFill>
                            <a:schemeClr val="dk1"/>
                          </a:solidFill>
                          <a:effectLst/>
                          <a:latin typeface="Arial" panose="020B0604020202020204" pitchFamily="34" charset="0"/>
                          <a:ea typeface="+mn-ea"/>
                          <a:cs typeface="Arial" panose="020B0604020202020204" pitchFamily="34" charset="0"/>
                        </a:rPr>
                        <a:t>- evenimente</a:t>
                      </a:r>
                    </a:p>
                    <a:p>
                      <a:r>
                        <a:rPr lang="ro-RO" sz="1400" kern="1200" dirty="0">
                          <a:solidFill>
                            <a:schemeClr val="dk1"/>
                          </a:solidFill>
                          <a:effectLst/>
                          <a:latin typeface="Arial" panose="020B0604020202020204" pitchFamily="34" charset="0"/>
                          <a:ea typeface="+mn-ea"/>
                          <a:cs typeface="Arial" panose="020B0604020202020204" pitchFamily="34" charset="0"/>
                        </a:rPr>
                        <a:t> - convingeri și valori familiale</a:t>
                      </a:r>
                    </a:p>
                  </a:txBody>
                  <a:tcPr/>
                </a:tc>
                <a:extLst>
                  <a:ext uri="{0D108BD9-81ED-4DB2-BD59-A6C34878D82A}">
                    <a16:rowId xmlns:a16="http://schemas.microsoft.com/office/drawing/2014/main" val="2235316188"/>
                  </a:ext>
                </a:extLst>
              </a:tr>
              <a:tr h="1829225">
                <a:tc vMerge="1">
                  <a:txBody>
                    <a:bodyPr/>
                    <a:lstStyle/>
                    <a:p>
                      <a:endParaRPr lang="ro-RO"/>
                    </a:p>
                  </a:txBody>
                  <a:tcPr/>
                </a:tc>
                <a:tc>
                  <a:txBody>
                    <a:bodyPr/>
                    <a:lstStyle/>
                    <a:p>
                      <a:r>
                        <a:rPr lang="ro-RO" sz="1400" dirty="0">
                          <a:latin typeface="Arial" panose="020B0604020202020204" pitchFamily="34" charset="0"/>
                          <a:cs typeface="Arial" panose="020B0604020202020204" pitchFamily="34" charset="0"/>
                        </a:rPr>
                        <a:t>Comunitate</a:t>
                      </a:r>
                    </a:p>
                  </a:txBody>
                  <a:tcPr/>
                </a:tc>
                <a:tc>
                  <a:txBody>
                    <a:bodyPr/>
                    <a:lstStyle/>
                    <a:p>
                      <a:r>
                        <a:rPr lang="ro-RO" sz="1400" kern="1200" dirty="0">
                          <a:solidFill>
                            <a:schemeClr val="dk1"/>
                          </a:solidFill>
                          <a:effectLst/>
                          <a:latin typeface="+mn-lt"/>
                          <a:ea typeface="+mn-ea"/>
                          <a:cs typeface="+mn-cs"/>
                        </a:rPr>
                        <a:t>-prieteni</a:t>
                      </a:r>
                    </a:p>
                    <a:p>
                      <a:r>
                        <a:rPr lang="ro-RO" sz="1400" kern="1200" dirty="0">
                          <a:solidFill>
                            <a:schemeClr val="dk1"/>
                          </a:solidFill>
                          <a:effectLst/>
                          <a:latin typeface="+mn-lt"/>
                          <a:ea typeface="+mn-ea"/>
                          <a:cs typeface="+mn-cs"/>
                        </a:rPr>
                        <a:t>- reguli de grup/comportamente prosociale, </a:t>
                      </a:r>
                    </a:p>
                    <a:p>
                      <a:r>
                        <a:rPr lang="ro-RO" sz="1400" kern="1200" dirty="0">
                          <a:solidFill>
                            <a:schemeClr val="dk1"/>
                          </a:solidFill>
                          <a:effectLst/>
                          <a:latin typeface="+mn-lt"/>
                          <a:ea typeface="+mn-ea"/>
                          <a:cs typeface="+mn-cs"/>
                        </a:rPr>
                        <a:t>- acceptarea diversității</a:t>
                      </a:r>
                    </a:p>
                    <a:p>
                      <a:r>
                        <a:rPr lang="ro-RO" sz="1400" kern="1200" dirty="0">
                          <a:solidFill>
                            <a:schemeClr val="dk1"/>
                          </a:solidFill>
                          <a:effectLst/>
                          <a:latin typeface="+mn-lt"/>
                          <a:ea typeface="+mn-ea"/>
                          <a:cs typeface="+mn-cs"/>
                        </a:rPr>
                        <a:t>- drepturi și obligații</a:t>
                      </a:r>
                    </a:p>
                    <a:p>
                      <a:r>
                        <a:rPr lang="ro-RO" sz="1400" kern="1200" dirty="0">
                          <a:solidFill>
                            <a:schemeClr val="dk1"/>
                          </a:solidFill>
                          <a:effectLst/>
                          <a:latin typeface="+mn-lt"/>
                          <a:ea typeface="+mn-ea"/>
                          <a:cs typeface="+mn-cs"/>
                        </a:rPr>
                        <a:t>- roluri în comunitate (primar, polițist, etc.)</a:t>
                      </a:r>
                    </a:p>
                    <a:p>
                      <a:r>
                        <a:rPr lang="ro-RO" sz="1400" kern="1200" dirty="0">
                          <a:solidFill>
                            <a:schemeClr val="dk1"/>
                          </a:solidFill>
                          <a:effectLst/>
                          <a:latin typeface="+mn-lt"/>
                          <a:ea typeface="+mn-ea"/>
                          <a:cs typeface="+mn-cs"/>
                        </a:rPr>
                        <a:t>- instituții ale comunității</a:t>
                      </a:r>
                    </a:p>
                    <a:p>
                      <a:r>
                        <a:rPr lang="ro-RO" sz="1400" kern="1200" dirty="0">
                          <a:solidFill>
                            <a:schemeClr val="dk1"/>
                          </a:solidFill>
                          <a:effectLst/>
                          <a:latin typeface="+mn-lt"/>
                          <a:ea typeface="+mn-ea"/>
                          <a:cs typeface="+mn-cs"/>
                        </a:rPr>
                        <a:t>- simboluri și evenimente</a:t>
                      </a:r>
                    </a:p>
                    <a:p>
                      <a:r>
                        <a:rPr lang="ro-RO" sz="1400" kern="1200" dirty="0">
                          <a:solidFill>
                            <a:schemeClr val="dk1"/>
                          </a:solidFill>
                          <a:effectLst/>
                          <a:latin typeface="+mn-lt"/>
                          <a:ea typeface="+mn-ea"/>
                          <a:cs typeface="+mn-cs"/>
                        </a:rPr>
                        <a:t>- valori, obiceiuri, tradiții</a:t>
                      </a:r>
                      <a:endParaRPr lang="ro-RO" sz="1400" dirty="0"/>
                    </a:p>
                  </a:txBody>
                  <a:tcPr/>
                </a:tc>
                <a:extLst>
                  <a:ext uri="{0D108BD9-81ED-4DB2-BD59-A6C34878D82A}">
                    <a16:rowId xmlns:a16="http://schemas.microsoft.com/office/drawing/2014/main" val="3641824256"/>
                  </a:ext>
                </a:extLst>
              </a:tr>
            </a:tbl>
          </a:graphicData>
        </a:graphic>
      </p:graphicFrame>
    </p:spTree>
    <p:extLst>
      <p:ext uri="{BB962C8B-B14F-4D97-AF65-F5344CB8AC3E}">
        <p14:creationId xmlns:p14="http://schemas.microsoft.com/office/powerpoint/2010/main" val="39947629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subsol 1">
            <a:extLst>
              <a:ext uri="{FF2B5EF4-FFF2-40B4-BE49-F238E27FC236}">
                <a16:creationId xmlns:a16="http://schemas.microsoft.com/office/drawing/2014/main" id="{17E6D8EC-7563-5B0C-B982-9AF6F1BAC330}"/>
              </a:ext>
            </a:extLst>
          </p:cNvPr>
          <p:cNvSpPr>
            <a:spLocks noGrp="1"/>
          </p:cNvSpPr>
          <p:nvPr>
            <p:ph type="ftr" sz="quarter" idx="11"/>
          </p:nvPr>
        </p:nvSpPr>
        <p:spPr>
          <a:xfrm>
            <a:off x="8838302" y="364488"/>
            <a:ext cx="2639323" cy="365125"/>
          </a:xfrm>
        </p:spPr>
        <p:txBody>
          <a:bodyPr/>
          <a:lstStyle/>
          <a:p>
            <a:pPr rtl="0"/>
            <a:r>
              <a:rPr lang="ro-RO" dirty="0">
                <a:effectLst>
                  <a:outerShdw blurRad="38100" dist="38100" dir="2700000" algn="tl">
                    <a:srgbClr val="000000">
                      <a:alpha val="43137"/>
                    </a:srgbClr>
                  </a:outerShdw>
                </a:effectLst>
              </a:rPr>
              <a:t>Joc, respect și bucurie !</a:t>
            </a:r>
            <a:endParaRPr lang="ro-RO" noProof="0" dirty="0">
              <a:effectLst>
                <a:outerShdw blurRad="38100" dist="38100" dir="2700000" algn="tl">
                  <a:srgbClr val="000000">
                    <a:alpha val="43137"/>
                  </a:srgbClr>
                </a:outerShdw>
              </a:effectLst>
            </a:endParaRPr>
          </a:p>
        </p:txBody>
      </p:sp>
      <p:sp>
        <p:nvSpPr>
          <p:cNvPr id="3" name="Substituent număr diapozitiv 2">
            <a:extLst>
              <a:ext uri="{FF2B5EF4-FFF2-40B4-BE49-F238E27FC236}">
                <a16:creationId xmlns:a16="http://schemas.microsoft.com/office/drawing/2014/main" id="{B39112E1-A309-3468-8DCF-09F2BCC2ACB7}"/>
              </a:ext>
            </a:extLst>
          </p:cNvPr>
          <p:cNvSpPr>
            <a:spLocks noGrp="1"/>
          </p:cNvSpPr>
          <p:nvPr>
            <p:ph type="sldNum" sz="quarter" idx="12"/>
          </p:nvPr>
        </p:nvSpPr>
        <p:spPr/>
        <p:txBody>
          <a:bodyPr/>
          <a:lstStyle/>
          <a:p>
            <a:pPr rtl="0"/>
            <a:fld id="{98C0CDE5-970C-4CC4-BF43-0DA127E73E82}" type="slidenum">
              <a:rPr lang="ro-RO" noProof="0" smtClean="0"/>
              <a:t>31</a:t>
            </a:fld>
            <a:endParaRPr lang="ro-RO" noProof="0"/>
          </a:p>
        </p:txBody>
      </p:sp>
      <p:sp>
        <p:nvSpPr>
          <p:cNvPr id="4" name="Titlu 3">
            <a:extLst>
              <a:ext uri="{FF2B5EF4-FFF2-40B4-BE49-F238E27FC236}">
                <a16:creationId xmlns:a16="http://schemas.microsoft.com/office/drawing/2014/main" id="{97E3EB47-59F5-5EB4-FD27-05B6BF58D1E3}"/>
              </a:ext>
            </a:extLst>
          </p:cNvPr>
          <p:cNvSpPr>
            <a:spLocks noGrp="1"/>
          </p:cNvSpPr>
          <p:nvPr>
            <p:ph type="title"/>
          </p:nvPr>
        </p:nvSpPr>
        <p:spPr/>
        <p:txBody>
          <a:bodyPr>
            <a:normAutofit/>
          </a:bodyPr>
          <a:lstStyle/>
          <a:p>
            <a:pPr algn="ctr"/>
            <a:r>
              <a:rPr lang="ro-RO" sz="2800" dirty="0"/>
              <a:t>PLANIFICAREA TEMATICĂ ANUALĂ</a:t>
            </a:r>
          </a:p>
        </p:txBody>
      </p:sp>
      <p:sp>
        <p:nvSpPr>
          <p:cNvPr id="5" name="TextBox 4"/>
          <p:cNvSpPr txBox="1"/>
          <p:nvPr/>
        </p:nvSpPr>
        <p:spPr>
          <a:xfrm>
            <a:off x="1347019" y="1729791"/>
            <a:ext cx="10130606" cy="4247317"/>
          </a:xfrm>
          <a:prstGeom prst="rect">
            <a:avLst/>
          </a:prstGeom>
          <a:noFill/>
        </p:spPr>
        <p:txBody>
          <a:bodyPr wrap="square" rtlCol="0">
            <a:spAutoFit/>
          </a:bodyPr>
          <a:lstStyle/>
          <a:p>
            <a:pPr algn="just"/>
            <a:r>
              <a:rPr lang="ro-RO" b="1" dirty="0">
                <a:solidFill>
                  <a:srgbClr val="0070C0"/>
                </a:solidFill>
                <a:latin typeface="Arial" panose="020B0604020202020204" pitchFamily="34" charset="0"/>
                <a:cs typeface="Arial" panose="020B0604020202020204" pitchFamily="34" charset="0"/>
              </a:rPr>
              <a:t>Grupă cu copii de 2 – 3 ani / 3 - 4 ani: </a:t>
            </a:r>
            <a:r>
              <a:rPr lang="ro-RO" i="1" dirty="0">
                <a:solidFill>
                  <a:srgbClr val="0070C0"/>
                </a:solidFill>
                <a:latin typeface="Arial" panose="020B0604020202020204" pitchFamily="34" charset="0"/>
                <a:cs typeface="Arial" panose="020B0604020202020204" pitchFamily="34" charset="0"/>
              </a:rPr>
              <a:t>copii care sunt nou veniți în acest an școlar; majoritatea recunosc culoarea roșu și galben și știu să își spună prenumele (nu neapărat pronunțat clar); mai mult de jumătate dintre ei indică, atunci când sunt întrebați, capul, picioarele și/sau mâinile; cel puțin jumătate dintre ei ascultă povești spuse/citite de părinți seara la culcare; un sfert dintre copii prezintă probleme de pronunție și de comunicare (sunt retrași, refuză să răspundă la întrebări sau, mai degrabă, preferă să comunice non verbal ...) </a:t>
            </a:r>
          </a:p>
          <a:p>
            <a:pPr algn="just"/>
            <a:endParaRPr lang="ro-RO" i="1" dirty="0">
              <a:solidFill>
                <a:srgbClr val="0070C0"/>
              </a:solidFill>
              <a:latin typeface="Arial" panose="020B0604020202020204" pitchFamily="34" charset="0"/>
              <a:cs typeface="Arial" panose="020B0604020202020204" pitchFamily="34" charset="0"/>
            </a:endParaRPr>
          </a:p>
          <a:p>
            <a:pPr algn="just"/>
            <a:r>
              <a:rPr lang="ro-RO" b="1" dirty="0">
                <a:solidFill>
                  <a:srgbClr val="0070C0"/>
                </a:solidFill>
                <a:latin typeface="Arial" panose="020B0604020202020204" pitchFamily="34" charset="0"/>
                <a:cs typeface="Arial" panose="020B0604020202020204" pitchFamily="34" charset="0"/>
              </a:rPr>
              <a:t>Tema anuală de studiu: </a:t>
            </a:r>
            <a:r>
              <a:rPr lang="ro-RO" i="1" dirty="0">
                <a:solidFill>
                  <a:srgbClr val="0070C0"/>
                </a:solidFill>
                <a:latin typeface="Arial" panose="020B0604020202020204" pitchFamily="34" charset="0"/>
                <a:cs typeface="Arial" panose="020B0604020202020204" pitchFamily="34" charset="0"/>
              </a:rPr>
              <a:t>Cine sunt/suntem? </a:t>
            </a:r>
            <a:r>
              <a:rPr lang="ro-RO" dirty="0">
                <a:solidFill>
                  <a:srgbClr val="0070C0"/>
                </a:solidFill>
                <a:latin typeface="Arial" panose="020B0604020202020204" pitchFamily="34" charset="0"/>
                <a:cs typeface="Arial" panose="020B0604020202020204" pitchFamily="34" charset="0"/>
              </a:rPr>
              <a:t>(o</a:t>
            </a: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 explorare a naturii umane, a convingerilor </a:t>
            </a:r>
            <a:r>
              <a:rPr lang="ro-RO" sz="18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şi</a:t>
            </a: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 valorilor personale, a corpului uman, a stării de sănătate proprii </a:t>
            </a:r>
            <a:r>
              <a:rPr lang="ro-RO" sz="18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şi</a:t>
            </a: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 familiei, a grupului de prieteni, a </a:t>
            </a:r>
            <a:r>
              <a:rPr lang="ro-RO" sz="18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comunităţii</a:t>
            </a: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 de </a:t>
            </a:r>
            <a:r>
              <a:rPr lang="ro-RO" sz="18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apartenenţă</a:t>
            </a: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 culturilor cu care venim în contact, a drepturilor </a:t>
            </a:r>
            <a:r>
              <a:rPr lang="ro-RO" sz="18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şi</a:t>
            </a: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 </a:t>
            </a:r>
            <a:r>
              <a:rPr lang="ro-RO" sz="18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responsabilităţilor</a:t>
            </a: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 proprii, a ceea ce înseamnă să fii om).</a:t>
            </a:r>
          </a:p>
          <a:p>
            <a:pPr algn="just"/>
            <a:endParaRPr lang="ro-RO"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algn="just"/>
            <a:r>
              <a:rPr lang="ro-RO" sz="18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Durata: </a:t>
            </a: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o săptămână (10 – 14 octombrie 2022)</a:t>
            </a:r>
          </a:p>
          <a:p>
            <a:pPr algn="just"/>
            <a:endParaRPr lang="ro-RO" i="1" dirty="0">
              <a:solidFill>
                <a:srgbClr val="0070C0"/>
              </a:solidFill>
              <a:latin typeface="Arial" panose="020B0604020202020204" pitchFamily="34" charset="0"/>
              <a:cs typeface="Arial" panose="020B0604020202020204" pitchFamily="34" charset="0"/>
            </a:endParaRPr>
          </a:p>
          <a:p>
            <a:pPr algn="just"/>
            <a:r>
              <a:rPr lang="ro-RO" b="1" dirty="0">
                <a:solidFill>
                  <a:srgbClr val="0070C0"/>
                </a:solidFill>
                <a:latin typeface="Arial" panose="020B0604020202020204" pitchFamily="34" charset="0"/>
                <a:cs typeface="Arial" panose="020B0604020202020204" pitchFamily="34" charset="0"/>
              </a:rPr>
              <a:t>Eveniment: </a:t>
            </a:r>
            <a:r>
              <a:rPr lang="ro-RO" dirty="0">
                <a:solidFill>
                  <a:srgbClr val="0070C0"/>
                </a:solidFill>
                <a:latin typeface="Arial" panose="020B0604020202020204" pitchFamily="34" charset="0"/>
                <a:cs typeface="Arial" panose="020B0604020202020204" pitchFamily="34" charset="0"/>
              </a:rPr>
              <a:t>Ziua mondială a spălatului pe mâini, Ziua mondială a mersului pe jos (15 octombrie)</a:t>
            </a:r>
          </a:p>
        </p:txBody>
      </p:sp>
    </p:spTree>
    <p:extLst>
      <p:ext uri="{BB962C8B-B14F-4D97-AF65-F5344CB8AC3E}">
        <p14:creationId xmlns:p14="http://schemas.microsoft.com/office/powerpoint/2010/main" val="165853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subsol 2">
            <a:extLst>
              <a:ext uri="{FF2B5EF4-FFF2-40B4-BE49-F238E27FC236}">
                <a16:creationId xmlns:a16="http://schemas.microsoft.com/office/drawing/2014/main" id="{5EC6D8D7-1B83-06CE-D433-88795FBA5CD5}"/>
              </a:ext>
            </a:extLst>
          </p:cNvPr>
          <p:cNvSpPr>
            <a:spLocks noGrp="1"/>
          </p:cNvSpPr>
          <p:nvPr>
            <p:ph type="ftr" sz="quarter" idx="11"/>
          </p:nvPr>
        </p:nvSpPr>
        <p:spPr>
          <a:xfrm>
            <a:off x="386000" y="5947264"/>
            <a:ext cx="2639323" cy="365125"/>
          </a:xfrm>
        </p:spPr>
        <p:txBody>
          <a:bodyPr/>
          <a:lstStyle/>
          <a:p>
            <a:pPr rtl="0"/>
            <a:r>
              <a:rPr lang="ro-RO" dirty="0"/>
              <a:t>Joc. Respect și bucurie !</a:t>
            </a:r>
            <a:endParaRPr lang="ro-RO" noProof="0" dirty="0"/>
          </a:p>
        </p:txBody>
      </p:sp>
      <p:sp>
        <p:nvSpPr>
          <p:cNvPr id="4" name="Substituent număr diapozitiv 3">
            <a:extLst>
              <a:ext uri="{FF2B5EF4-FFF2-40B4-BE49-F238E27FC236}">
                <a16:creationId xmlns:a16="http://schemas.microsoft.com/office/drawing/2014/main" id="{A3996E98-D82F-C26F-1BF6-663807F761E7}"/>
              </a:ext>
            </a:extLst>
          </p:cNvPr>
          <p:cNvSpPr>
            <a:spLocks noGrp="1"/>
          </p:cNvSpPr>
          <p:nvPr>
            <p:ph type="sldNum" sz="quarter" idx="12"/>
          </p:nvPr>
        </p:nvSpPr>
        <p:spPr/>
        <p:txBody>
          <a:bodyPr/>
          <a:lstStyle/>
          <a:p>
            <a:pPr rtl="0"/>
            <a:fld id="{98C0CDE5-970C-4CC4-BF43-0DA127E73E82}" type="slidenum">
              <a:rPr lang="ro-RO" noProof="0" smtClean="0"/>
              <a:t>32</a:t>
            </a:fld>
            <a:endParaRPr lang="ro-RO" noProof="0"/>
          </a:p>
        </p:txBody>
      </p:sp>
      <p:sp>
        <p:nvSpPr>
          <p:cNvPr id="5" name="Titlu 4">
            <a:extLst>
              <a:ext uri="{FF2B5EF4-FFF2-40B4-BE49-F238E27FC236}">
                <a16:creationId xmlns:a16="http://schemas.microsoft.com/office/drawing/2014/main" id="{9F811E2B-DD3B-B900-89A7-71277F1D321A}"/>
              </a:ext>
            </a:extLst>
          </p:cNvPr>
          <p:cNvSpPr>
            <a:spLocks noGrp="1"/>
          </p:cNvSpPr>
          <p:nvPr>
            <p:ph type="title"/>
          </p:nvPr>
        </p:nvSpPr>
        <p:spPr/>
        <p:txBody>
          <a:bodyPr>
            <a:noAutofit/>
          </a:bodyPr>
          <a:lstStyle/>
          <a:p>
            <a:r>
              <a:rPr lang="ro-RO" sz="2800" dirty="0"/>
              <a:t>PLANIFICARE SĂPTĂMÂNALĂ</a:t>
            </a:r>
          </a:p>
        </p:txBody>
      </p:sp>
      <p:sp>
        <p:nvSpPr>
          <p:cNvPr id="6" name="CasetăText 5">
            <a:extLst>
              <a:ext uri="{FF2B5EF4-FFF2-40B4-BE49-F238E27FC236}">
                <a16:creationId xmlns:a16="http://schemas.microsoft.com/office/drawing/2014/main" id="{876BDB89-8894-D0EA-976C-EE96AB5F6B46}"/>
              </a:ext>
            </a:extLst>
          </p:cNvPr>
          <p:cNvSpPr txBox="1"/>
          <p:nvPr/>
        </p:nvSpPr>
        <p:spPr>
          <a:xfrm flipH="1">
            <a:off x="4158343" y="1912873"/>
            <a:ext cx="7119256" cy="4708981"/>
          </a:xfrm>
          <a:prstGeom prst="rect">
            <a:avLst/>
          </a:prstGeom>
          <a:solidFill>
            <a:schemeClr val="bg2">
              <a:lumMod val="20000"/>
              <a:lumOff val="80000"/>
            </a:schemeClr>
          </a:solidFill>
        </p:spPr>
        <p:txBody>
          <a:bodyPr wrap="square" rtlCol="0">
            <a:spAutoFit/>
          </a:bodyPr>
          <a:lstStyle/>
          <a:p>
            <a:pPr marL="285750" indent="-285750">
              <a:buFont typeface="Wingdings" panose="05000000000000000000" pitchFamily="2" charset="2"/>
              <a:buChar char="Ø"/>
            </a:pPr>
            <a:r>
              <a:rPr lang="ro-RO" sz="2000" dirty="0">
                <a:solidFill>
                  <a:srgbClr val="0070C0"/>
                </a:solidFill>
                <a:latin typeface="Arial" panose="020B0604020202020204" pitchFamily="34" charset="0"/>
                <a:cs typeface="Arial" panose="020B0604020202020204" pitchFamily="34" charset="0"/>
              </a:rPr>
              <a:t>Corelarea cu planul de învățământ și cu programul zilnic de activități (creșă/grădiniță);</a:t>
            </a:r>
          </a:p>
          <a:p>
            <a:endParaRPr lang="ro-RO" sz="2000" dirty="0">
              <a:solidFill>
                <a:srgbClr val="0070C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ro-RO" sz="2000" dirty="0">
                <a:solidFill>
                  <a:srgbClr val="0070C0"/>
                </a:solidFill>
                <a:latin typeface="Arial" panose="020B0604020202020204" pitchFamily="34" charset="0"/>
                <a:cs typeface="Arial" panose="020B0604020202020204" pitchFamily="34" charset="0"/>
              </a:rPr>
              <a:t>Corelarea cu planificarea tematică anuală;</a:t>
            </a:r>
          </a:p>
          <a:p>
            <a:endParaRPr lang="ro-RO" sz="2000" dirty="0">
              <a:solidFill>
                <a:srgbClr val="0070C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ro-RO" sz="2000" dirty="0">
                <a:solidFill>
                  <a:srgbClr val="0070C0"/>
                </a:solidFill>
                <a:latin typeface="Arial" panose="020B0604020202020204" pitchFamily="34" charset="0"/>
                <a:cs typeface="Arial" panose="020B0604020202020204" pitchFamily="34" charset="0"/>
              </a:rPr>
              <a:t>Corelarea conținuturilor pe verticală și pe orizontală;</a:t>
            </a:r>
          </a:p>
          <a:p>
            <a:endParaRPr lang="ro-RO" sz="2000" dirty="0">
              <a:solidFill>
                <a:srgbClr val="0070C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ro-RO" sz="2000" dirty="0">
                <a:solidFill>
                  <a:srgbClr val="0070C0"/>
                </a:solidFill>
                <a:latin typeface="Arial" panose="020B0604020202020204" pitchFamily="34" charset="0"/>
                <a:cs typeface="Arial" panose="020B0604020202020204" pitchFamily="34" charset="0"/>
              </a:rPr>
              <a:t>Respectarea nivelului de dezvoltare a copiilor din grupă;</a:t>
            </a:r>
          </a:p>
          <a:p>
            <a:endParaRPr lang="ro-RO" sz="2000" dirty="0">
              <a:solidFill>
                <a:srgbClr val="0070C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ro-RO" sz="2000" dirty="0">
                <a:solidFill>
                  <a:srgbClr val="0070C0"/>
                </a:solidFill>
                <a:latin typeface="Arial" panose="020B0604020202020204" pitchFamily="34" charset="0"/>
                <a:cs typeface="Arial" panose="020B0604020202020204" pitchFamily="34" charset="0"/>
              </a:rPr>
              <a:t>Alternarea activităților statice cu cele dinamice;</a:t>
            </a:r>
          </a:p>
          <a:p>
            <a:endParaRPr lang="ro-RO" sz="2000" dirty="0">
              <a:solidFill>
                <a:srgbClr val="0070C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ro-RO" sz="2000" dirty="0">
                <a:solidFill>
                  <a:srgbClr val="0070C0"/>
                </a:solidFill>
                <a:latin typeface="Arial" panose="020B0604020202020204" pitchFamily="34" charset="0"/>
                <a:cs typeface="Arial" panose="020B0604020202020204" pitchFamily="34" charset="0"/>
              </a:rPr>
              <a:t>Asigurarea unui echilibru între activitățile în grupuri mici, individuale și cu </a:t>
            </a:r>
            <a:r>
              <a:rPr lang="ro-RO" sz="2000" dirty="0" err="1">
                <a:solidFill>
                  <a:srgbClr val="0070C0"/>
                </a:solidFill>
                <a:latin typeface="Arial" panose="020B0604020202020204" pitchFamily="34" charset="0"/>
                <a:cs typeface="Arial" panose="020B0604020202020204" pitchFamily="34" charset="0"/>
              </a:rPr>
              <a:t>cu</a:t>
            </a:r>
            <a:r>
              <a:rPr lang="ro-RO" sz="2000" dirty="0">
                <a:solidFill>
                  <a:srgbClr val="0070C0"/>
                </a:solidFill>
                <a:latin typeface="Arial" panose="020B0604020202020204" pitchFamily="34" charset="0"/>
                <a:cs typeface="Arial" panose="020B0604020202020204" pitchFamily="34" charset="0"/>
              </a:rPr>
              <a:t> toată grupa (frontale);</a:t>
            </a:r>
          </a:p>
          <a:p>
            <a:endParaRPr lang="ro-RO" sz="2000" dirty="0">
              <a:solidFill>
                <a:srgbClr val="0070C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ro-RO" sz="2000" dirty="0">
                <a:solidFill>
                  <a:srgbClr val="0070C0"/>
                </a:solidFill>
                <a:latin typeface="Arial" panose="020B0604020202020204" pitchFamily="34" charset="0"/>
                <a:cs typeface="Arial" panose="020B0604020202020204" pitchFamily="34" charset="0"/>
              </a:rPr>
              <a:t>Caracterul ludic al activităților.</a:t>
            </a:r>
          </a:p>
        </p:txBody>
      </p:sp>
    </p:spTree>
    <p:extLst>
      <p:ext uri="{BB962C8B-B14F-4D97-AF65-F5344CB8AC3E}">
        <p14:creationId xmlns:p14="http://schemas.microsoft.com/office/powerpoint/2010/main" val="19986763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70C0">
            <a:alpha val="71900"/>
          </a:srgbClr>
        </a:solidFill>
        <a:effectLst/>
      </p:bgPr>
    </p:bg>
    <p:spTree>
      <p:nvGrpSpPr>
        <p:cNvPr id="1" name="Shape 2365"/>
        <p:cNvGrpSpPr/>
        <p:nvPr/>
      </p:nvGrpSpPr>
      <p:grpSpPr>
        <a:xfrm>
          <a:off x="0" y="0"/>
          <a:ext cx="0" cy="0"/>
          <a:chOff x="0" y="0"/>
          <a:chExt cx="0" cy="0"/>
        </a:xfrm>
      </p:grpSpPr>
      <p:pic>
        <p:nvPicPr>
          <p:cNvPr id="2" name="Imagine 1">
            <a:extLst>
              <a:ext uri="{FF2B5EF4-FFF2-40B4-BE49-F238E27FC236}">
                <a16:creationId xmlns:a16="http://schemas.microsoft.com/office/drawing/2014/main" id="{F17693CE-B61E-4C97-8B6B-95849820A3A4}"/>
              </a:ext>
            </a:extLst>
          </p:cNvPr>
          <p:cNvPicPr>
            <a:picLocks noChangeAspect="1"/>
          </p:cNvPicPr>
          <p:nvPr/>
        </p:nvPicPr>
        <p:blipFill>
          <a:blip r:embed="rId3"/>
          <a:stretch>
            <a:fillRect/>
          </a:stretch>
        </p:blipFill>
        <p:spPr>
          <a:xfrm>
            <a:off x="957744" y="0"/>
            <a:ext cx="11340000" cy="68580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196156957"/>
              </p:ext>
            </p:extLst>
          </p:nvPr>
        </p:nvGraphicFramePr>
        <p:xfrm>
          <a:off x="723022" y="915909"/>
          <a:ext cx="10745956" cy="5798741"/>
        </p:xfrm>
        <a:graphic>
          <a:graphicData uri="http://schemas.openxmlformats.org/drawingml/2006/table">
            <a:tbl>
              <a:tblPr firstRow="1" firstCol="1" lastRow="1" lastCol="1" bandRow="1" bandCol="1">
                <a:tableStyleId>{5C22544A-7EE6-4342-B048-85BDC9FD1C3A}</a:tableStyleId>
              </a:tblPr>
              <a:tblGrid>
                <a:gridCol w="879374">
                  <a:extLst>
                    <a:ext uri="{9D8B030D-6E8A-4147-A177-3AD203B41FA5}">
                      <a16:colId xmlns:a16="http://schemas.microsoft.com/office/drawing/2014/main" val="20000"/>
                    </a:ext>
                  </a:extLst>
                </a:gridCol>
                <a:gridCol w="2444660">
                  <a:extLst>
                    <a:ext uri="{9D8B030D-6E8A-4147-A177-3AD203B41FA5}">
                      <a16:colId xmlns:a16="http://schemas.microsoft.com/office/drawing/2014/main" val="20001"/>
                    </a:ext>
                  </a:extLst>
                </a:gridCol>
                <a:gridCol w="5703379">
                  <a:extLst>
                    <a:ext uri="{9D8B030D-6E8A-4147-A177-3AD203B41FA5}">
                      <a16:colId xmlns:a16="http://schemas.microsoft.com/office/drawing/2014/main" val="20002"/>
                    </a:ext>
                  </a:extLst>
                </a:gridCol>
                <a:gridCol w="1718543">
                  <a:extLst>
                    <a:ext uri="{9D8B030D-6E8A-4147-A177-3AD203B41FA5}">
                      <a16:colId xmlns:a16="http://schemas.microsoft.com/office/drawing/2014/main" val="20003"/>
                    </a:ext>
                  </a:extLst>
                </a:gridCol>
              </a:tblGrid>
              <a:tr h="654688">
                <a:tc>
                  <a:txBody>
                    <a:bodyPr/>
                    <a:lstStyle/>
                    <a:p>
                      <a:pPr algn="ctr">
                        <a:lnSpc>
                          <a:spcPct val="107000"/>
                        </a:lnSpc>
                        <a:spcAft>
                          <a:spcPts val="0"/>
                        </a:spcAft>
                      </a:pPr>
                      <a:r>
                        <a:rPr lang="ro-RO" sz="1400" b="1" dirty="0">
                          <a:effectLst/>
                          <a:latin typeface="Calibri" panose="020F0502020204030204" pitchFamily="34" charset="0"/>
                          <a:ea typeface="Times New Roman" panose="02020603050405020304" pitchFamily="18" charset="0"/>
                          <a:cs typeface="Calibri" panose="020F0502020204030204" pitchFamily="34" charset="0"/>
                        </a:rPr>
                        <a:t>DATA</a:t>
                      </a:r>
                      <a:endParaRPr lang="ro-RO" sz="1400" dirty="0">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107000"/>
                        </a:lnSpc>
                        <a:spcAft>
                          <a:spcPts val="0"/>
                        </a:spcAft>
                      </a:pPr>
                      <a:r>
                        <a:rPr lang="ro-RO" sz="1400" b="1" dirty="0">
                          <a:effectLst/>
                          <a:latin typeface="Calibri" panose="020F0502020204030204" pitchFamily="34" charset="0"/>
                          <a:ea typeface="Times New Roman" panose="02020603050405020304" pitchFamily="18" charset="0"/>
                          <a:cs typeface="Calibri" panose="020F0502020204030204" pitchFamily="34" charset="0"/>
                        </a:rPr>
                        <a:t>/</a:t>
                      </a:r>
                      <a:endParaRPr lang="ro-RO" sz="1400" dirty="0">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107000"/>
                        </a:lnSpc>
                        <a:spcAft>
                          <a:spcPts val="0"/>
                        </a:spcAft>
                      </a:pPr>
                      <a:r>
                        <a:rPr lang="ro-RO" sz="1400" b="1" dirty="0">
                          <a:effectLst/>
                          <a:latin typeface="Calibri" panose="020F0502020204030204" pitchFamily="34" charset="0"/>
                          <a:ea typeface="Times New Roman" panose="02020603050405020304" pitchFamily="18" charset="0"/>
                          <a:cs typeface="Calibri" panose="020F0502020204030204" pitchFamily="34" charset="0"/>
                        </a:rPr>
                        <a:t>ZIUA</a:t>
                      </a:r>
                      <a:endParaRPr lang="ro-RO"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115000"/>
                        </a:lnSpc>
                        <a:spcAft>
                          <a:spcPts val="1000"/>
                        </a:spcAft>
                        <a:tabLst>
                          <a:tab pos="3382645" algn="ctr"/>
                          <a:tab pos="5495925" algn="l"/>
                        </a:tabLst>
                      </a:pPr>
                      <a:r>
                        <a:rPr lang="ro-RO" sz="1400" b="1" dirty="0">
                          <a:effectLst/>
                          <a:latin typeface="Calibri" panose="020F0502020204030204" pitchFamily="34" charset="0"/>
                          <a:ea typeface="Calibri" panose="020F0502020204030204" pitchFamily="34" charset="0"/>
                          <a:cs typeface="Calibri" panose="020F0502020204030204" pitchFamily="34" charset="0"/>
                        </a:rPr>
                        <a:t>INTERVALE ORARE</a:t>
                      </a:r>
                      <a:endParaRPr lang="ro-RO"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1693545" algn="l">
                        <a:lnSpc>
                          <a:spcPct val="115000"/>
                        </a:lnSpc>
                        <a:spcAft>
                          <a:spcPts val="1000"/>
                        </a:spcAft>
                        <a:tabLst>
                          <a:tab pos="3382645" algn="ctr"/>
                          <a:tab pos="5495925" algn="l"/>
                        </a:tabLst>
                      </a:pPr>
                      <a:r>
                        <a:rPr lang="ro-RO" sz="1400" b="1" dirty="0">
                          <a:effectLst/>
                          <a:latin typeface="Calibri" panose="020F0502020204030204" pitchFamily="34" charset="0"/>
                          <a:ea typeface="Calibri" panose="020F0502020204030204" pitchFamily="34" charset="0"/>
                          <a:cs typeface="Calibri" panose="020F0502020204030204" pitchFamily="34" charset="0"/>
                        </a:rPr>
                        <a:t>ACTIVITĂȚI DE</a:t>
                      </a:r>
                      <a:r>
                        <a:rPr lang="ro-RO" sz="1400" b="1" baseline="0" dirty="0">
                          <a:effectLst/>
                          <a:latin typeface="Calibri" panose="020F0502020204030204" pitchFamily="34" charset="0"/>
                          <a:ea typeface="Calibri" panose="020F0502020204030204" pitchFamily="34" charset="0"/>
                          <a:cs typeface="Calibri" panose="020F0502020204030204" pitchFamily="34" charset="0"/>
                        </a:rPr>
                        <a:t> </a:t>
                      </a:r>
                      <a:r>
                        <a:rPr lang="ro-RO" sz="1400" b="1" dirty="0">
                          <a:effectLst/>
                          <a:latin typeface="Calibri" panose="020F0502020204030204" pitchFamily="34" charset="0"/>
                          <a:ea typeface="Calibri" panose="020F0502020204030204" pitchFamily="34" charset="0"/>
                          <a:cs typeface="Calibri" panose="020F0502020204030204" pitchFamily="34" charset="0"/>
                        </a:rPr>
                        <a:t>ÎNVĂȚARE	</a:t>
                      </a:r>
                      <a:endParaRPr lang="ro-RO"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70C0"/>
                    </a:solidFill>
                  </a:tcPr>
                </a:tc>
                <a:tc>
                  <a:txBody>
                    <a:bodyPr/>
                    <a:lstStyle/>
                    <a:p>
                      <a:pPr algn="ctr">
                        <a:lnSpc>
                          <a:spcPct val="115000"/>
                        </a:lnSpc>
                        <a:spcAft>
                          <a:spcPts val="1000"/>
                        </a:spcAft>
                        <a:tabLst>
                          <a:tab pos="3382645" algn="ctr"/>
                          <a:tab pos="5495925" algn="l"/>
                        </a:tabLst>
                      </a:pPr>
                      <a:r>
                        <a:rPr lang="ro-RO" sz="1400" b="1" dirty="0">
                          <a:effectLst/>
                          <a:latin typeface="Calibri" panose="020F0502020204030204" pitchFamily="34" charset="0"/>
                          <a:ea typeface="Calibri" panose="020F0502020204030204" pitchFamily="34" charset="0"/>
                          <a:cs typeface="Calibri" panose="020F0502020204030204" pitchFamily="34" charset="0"/>
                        </a:rPr>
                        <a:t>SEMNĂTURA</a:t>
                      </a:r>
                      <a:endParaRPr lang="ro-RO"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00"/>
                  </a:ext>
                </a:extLst>
              </a:tr>
              <a:tr h="2842837">
                <a:tc rowSpan="2">
                  <a:txBody>
                    <a:bodyPr/>
                    <a:lstStyle/>
                    <a:p>
                      <a:pPr>
                        <a:lnSpc>
                          <a:spcPct val="115000"/>
                        </a:lnSpc>
                        <a:spcAft>
                          <a:spcPts val="1000"/>
                        </a:spcAft>
                      </a:pPr>
                      <a:r>
                        <a:rPr lang="ro-RO" sz="1400" dirty="0">
                          <a:effectLst/>
                          <a:latin typeface="Calibri" panose="020F0502020204030204" pitchFamily="34" charset="0"/>
                          <a:ea typeface="Calibri" panose="020F0502020204030204" pitchFamily="34" charset="0"/>
                          <a:cs typeface="Calibri" panose="020F0502020204030204" pitchFamily="34" charset="0"/>
                        </a:rPr>
                        <a:t>..............</a:t>
                      </a:r>
                    </a:p>
                    <a:p>
                      <a:pPr>
                        <a:lnSpc>
                          <a:spcPct val="115000"/>
                        </a:lnSpc>
                        <a:spcAft>
                          <a:spcPts val="1000"/>
                        </a:spcAft>
                      </a:pPr>
                      <a:r>
                        <a:rPr lang="ro-RO" sz="1400" dirty="0">
                          <a:effectLst/>
                          <a:latin typeface="Calibri" panose="020F0502020204030204" pitchFamily="34" charset="0"/>
                          <a:ea typeface="Calibri" panose="020F0502020204030204" pitchFamily="34" charset="0"/>
                          <a:cs typeface="Calibri" panose="020F0502020204030204" pitchFamily="34" charset="0"/>
                        </a:rPr>
                        <a:t>(Luni)</a:t>
                      </a:r>
                    </a:p>
                  </a:txBody>
                  <a:tcPr marL="68580" marR="68580" marT="0" marB="0"/>
                </a:tc>
                <a:tc>
                  <a:txBody>
                    <a:bodyPr/>
                    <a:lstStyle/>
                    <a:p>
                      <a:pPr>
                        <a:lnSpc>
                          <a:spcPct val="115000"/>
                        </a:lnSpc>
                        <a:spcAft>
                          <a:spcPts val="0"/>
                        </a:spcAft>
                      </a:pPr>
                      <a:r>
                        <a:rPr lang="ro-RO" sz="1400" dirty="0">
                          <a:effectLst/>
                          <a:latin typeface="Calibri" panose="020F0502020204030204" pitchFamily="34" charset="0"/>
                          <a:ea typeface="Calibri" panose="020F0502020204030204" pitchFamily="34" charset="0"/>
                          <a:cs typeface="Calibri" panose="020F0502020204030204" pitchFamily="34" charset="0"/>
                        </a:rPr>
                        <a:t>8,00 – 9,00</a:t>
                      </a:r>
                    </a:p>
                    <a:p>
                      <a:pPr>
                        <a:lnSpc>
                          <a:spcPct val="115000"/>
                        </a:lnSpc>
                        <a:spcAft>
                          <a:spcPts val="0"/>
                        </a:spcAft>
                      </a:pPr>
                      <a:r>
                        <a:rPr lang="ro-RO" sz="1400" dirty="0">
                          <a:effectLst/>
                          <a:latin typeface="Calibri" panose="020F0502020204030204" pitchFamily="34" charset="0"/>
                          <a:ea typeface="Calibri" panose="020F0502020204030204" pitchFamily="34" charset="0"/>
                          <a:cs typeface="Calibri" panose="020F0502020204030204" pitchFamily="34" charset="0"/>
                        </a:rPr>
                        <a:t> </a:t>
                      </a:r>
                    </a:p>
                    <a:p>
                      <a:pPr>
                        <a:lnSpc>
                          <a:spcPct val="115000"/>
                        </a:lnSpc>
                        <a:spcAft>
                          <a:spcPts val="0"/>
                        </a:spcAft>
                      </a:pPr>
                      <a:r>
                        <a:rPr lang="ro-RO" sz="1400" dirty="0">
                          <a:effectLst/>
                          <a:latin typeface="Calibri" panose="020F0502020204030204" pitchFamily="34" charset="0"/>
                          <a:ea typeface="Calibri" panose="020F0502020204030204" pitchFamily="34" charset="0"/>
                          <a:cs typeface="Calibri" panose="020F0502020204030204" pitchFamily="34" charset="0"/>
                        </a:rPr>
                        <a:t> </a:t>
                      </a:r>
                    </a:p>
                    <a:p>
                      <a:pPr>
                        <a:lnSpc>
                          <a:spcPct val="115000"/>
                        </a:lnSpc>
                        <a:spcAft>
                          <a:spcPts val="0"/>
                        </a:spcAft>
                      </a:pPr>
                      <a:r>
                        <a:rPr lang="ro-RO" sz="1400" dirty="0">
                          <a:effectLst/>
                          <a:latin typeface="Calibri" panose="020F0502020204030204" pitchFamily="34" charset="0"/>
                          <a:ea typeface="Calibri" panose="020F0502020204030204" pitchFamily="34" charset="0"/>
                          <a:cs typeface="Calibri" panose="020F0502020204030204" pitchFamily="34" charset="0"/>
                        </a:rPr>
                        <a:t> </a:t>
                      </a:r>
                    </a:p>
                    <a:p>
                      <a:pPr>
                        <a:lnSpc>
                          <a:spcPct val="115000"/>
                        </a:lnSpc>
                        <a:spcAft>
                          <a:spcPts val="0"/>
                        </a:spcAft>
                      </a:pPr>
                      <a:r>
                        <a:rPr lang="ro-RO" sz="1400" dirty="0">
                          <a:effectLst/>
                          <a:latin typeface="Calibri" panose="020F0502020204030204" pitchFamily="34" charset="0"/>
                          <a:ea typeface="Calibri" panose="020F0502020204030204" pitchFamily="34" charset="0"/>
                          <a:cs typeface="Calibri" panose="020F0502020204030204" pitchFamily="34" charset="0"/>
                        </a:rPr>
                        <a:t> </a:t>
                      </a:r>
                    </a:p>
                    <a:p>
                      <a:pPr>
                        <a:lnSpc>
                          <a:spcPct val="115000"/>
                        </a:lnSpc>
                        <a:spcAft>
                          <a:spcPts val="0"/>
                        </a:spcAft>
                      </a:pPr>
                      <a:r>
                        <a:rPr lang="ro-RO" sz="1400" dirty="0">
                          <a:effectLst/>
                          <a:latin typeface="Calibri" panose="020F0502020204030204" pitchFamily="34" charset="0"/>
                          <a:ea typeface="Calibri" panose="020F0502020204030204" pitchFamily="34" charset="0"/>
                          <a:cs typeface="Calibri" panose="020F0502020204030204" pitchFamily="34" charset="0"/>
                        </a:rPr>
                        <a:t>9,00 – 11,00</a:t>
                      </a:r>
                    </a:p>
                    <a:p>
                      <a:pPr>
                        <a:lnSpc>
                          <a:spcPct val="115000"/>
                        </a:lnSpc>
                        <a:spcAft>
                          <a:spcPts val="0"/>
                        </a:spcAft>
                      </a:pPr>
                      <a:r>
                        <a:rPr lang="ro-RO" sz="1400" dirty="0">
                          <a:effectLst/>
                          <a:latin typeface="Calibri" panose="020F0502020204030204" pitchFamily="34" charset="0"/>
                          <a:ea typeface="Calibri" panose="020F0502020204030204" pitchFamily="34" charset="0"/>
                          <a:cs typeface="Calibri" panose="020F0502020204030204" pitchFamily="34" charset="0"/>
                        </a:rPr>
                        <a:t> </a:t>
                      </a:r>
                    </a:p>
                    <a:p>
                      <a:pPr>
                        <a:lnSpc>
                          <a:spcPct val="115000"/>
                        </a:lnSpc>
                        <a:spcAft>
                          <a:spcPts val="0"/>
                        </a:spcAft>
                      </a:pPr>
                      <a:r>
                        <a:rPr lang="ro-RO" sz="1400" dirty="0">
                          <a:effectLst/>
                          <a:latin typeface="Calibri" panose="020F0502020204030204" pitchFamily="34" charset="0"/>
                          <a:ea typeface="Calibri" panose="020F0502020204030204" pitchFamily="34" charset="0"/>
                          <a:cs typeface="Calibri" panose="020F0502020204030204" pitchFamily="34" charset="0"/>
                        </a:rPr>
                        <a:t> </a:t>
                      </a:r>
                    </a:p>
                    <a:p>
                      <a:pPr>
                        <a:lnSpc>
                          <a:spcPct val="115000"/>
                        </a:lnSpc>
                        <a:spcAft>
                          <a:spcPts val="0"/>
                        </a:spcAft>
                      </a:pPr>
                      <a:r>
                        <a:rPr lang="ro-RO" sz="1400" dirty="0">
                          <a:effectLst/>
                          <a:latin typeface="Calibri" panose="020F0502020204030204" pitchFamily="34" charset="0"/>
                          <a:ea typeface="Calibri" panose="020F0502020204030204" pitchFamily="34" charset="0"/>
                          <a:cs typeface="Calibri" panose="020F0502020204030204" pitchFamily="34" charset="0"/>
                        </a:rPr>
                        <a:t> </a:t>
                      </a:r>
                    </a:p>
                    <a:p>
                      <a:pPr>
                        <a:lnSpc>
                          <a:spcPct val="115000"/>
                        </a:lnSpc>
                        <a:spcAft>
                          <a:spcPts val="0"/>
                        </a:spcAft>
                      </a:pPr>
                      <a:r>
                        <a:rPr lang="ro-RO" sz="1400" dirty="0">
                          <a:effectLst/>
                          <a:latin typeface="Calibri" panose="020F0502020204030204" pitchFamily="34" charset="0"/>
                          <a:ea typeface="Calibri" panose="020F0502020204030204" pitchFamily="34" charset="0"/>
                          <a:cs typeface="Calibri" panose="020F0502020204030204" pitchFamily="34" charset="0"/>
                        </a:rPr>
                        <a:t> </a:t>
                      </a:r>
                    </a:p>
                    <a:p>
                      <a:pPr>
                        <a:lnSpc>
                          <a:spcPct val="115000"/>
                        </a:lnSpc>
                        <a:spcAft>
                          <a:spcPts val="0"/>
                        </a:spcAft>
                      </a:pPr>
                      <a:r>
                        <a:rPr lang="ro-RO" sz="1400" dirty="0">
                          <a:effectLst/>
                          <a:latin typeface="Calibri" panose="020F0502020204030204" pitchFamily="34" charset="0"/>
                          <a:ea typeface="Calibri" panose="020F0502020204030204" pitchFamily="34" charset="0"/>
                          <a:cs typeface="Calibri" panose="020F0502020204030204" pitchFamily="34" charset="0"/>
                        </a:rPr>
                        <a:t> 11,00 – 12,30</a:t>
                      </a:r>
                    </a:p>
                    <a:p>
                      <a:pPr>
                        <a:lnSpc>
                          <a:spcPct val="115000"/>
                        </a:lnSpc>
                        <a:spcAft>
                          <a:spcPts val="0"/>
                        </a:spcAft>
                      </a:pPr>
                      <a:r>
                        <a:rPr lang="ro-RO" sz="1400" dirty="0">
                          <a:effectLst/>
                          <a:latin typeface="Calibri" panose="020F0502020204030204" pitchFamily="34" charset="0"/>
                          <a:ea typeface="Calibri" panose="020F0502020204030204" pitchFamily="34" charset="0"/>
                          <a:cs typeface="Calibri" panose="020F0502020204030204" pitchFamily="34" charset="0"/>
                        </a:rPr>
                        <a:t> </a:t>
                      </a:r>
                    </a:p>
                  </a:txBody>
                  <a:tcPr marL="68580" marR="68580" marT="0" marB="0"/>
                </a:tc>
                <a:tc>
                  <a:txBody>
                    <a:bodyPr/>
                    <a:lstStyle/>
                    <a:p>
                      <a:pPr>
                        <a:lnSpc>
                          <a:spcPct val="115000"/>
                        </a:lnSpc>
                        <a:spcAft>
                          <a:spcPts val="0"/>
                        </a:spcAft>
                      </a:pPr>
                      <a:endParaRPr lang="ro-RO"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15000"/>
                        </a:lnSpc>
                        <a:spcAft>
                          <a:spcPts val="1000"/>
                        </a:spcAft>
                      </a:pPr>
                      <a:r>
                        <a:rPr lang="ro-RO" sz="1100" dirty="0">
                          <a:effectLst/>
                          <a:latin typeface="Arial" panose="020B0604020202020204" pitchFamily="34" charset="0"/>
                          <a:ea typeface="Calibri" panose="020F0502020204030204" pitchFamily="34" charset="0"/>
                          <a:cs typeface="Times New Roman" panose="02020603050405020304" pitchFamily="18" charset="0"/>
                        </a:rPr>
                        <a:t> </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194036">
                <a:tc vMerge="1">
                  <a:txBody>
                    <a:bodyPr/>
                    <a:lstStyle/>
                    <a:p>
                      <a:endParaRPr lang="ro-RO"/>
                    </a:p>
                  </a:txBody>
                  <a:tcPr/>
                </a:tc>
                <a:tc>
                  <a:txBody>
                    <a:bodyPr/>
                    <a:lstStyle/>
                    <a:p>
                      <a:pPr>
                        <a:lnSpc>
                          <a:spcPct val="115000"/>
                        </a:lnSpc>
                        <a:spcAft>
                          <a:spcPts val="0"/>
                        </a:spcAft>
                      </a:pPr>
                      <a:r>
                        <a:rPr lang="ro-RO" sz="1400" b="0" dirty="0">
                          <a:effectLst/>
                          <a:latin typeface="Calibri" panose="020F0502020204030204" pitchFamily="34" charset="0"/>
                          <a:ea typeface="Calibri" panose="020F0502020204030204" pitchFamily="34" charset="0"/>
                          <a:cs typeface="Calibri" panose="020F0502020204030204" pitchFamily="34" charset="0"/>
                        </a:rPr>
                        <a:t>12,30 – 13,30</a:t>
                      </a:r>
                    </a:p>
                    <a:p>
                      <a:pPr>
                        <a:lnSpc>
                          <a:spcPct val="115000"/>
                        </a:lnSpc>
                        <a:spcAft>
                          <a:spcPts val="0"/>
                        </a:spcAft>
                      </a:pPr>
                      <a:r>
                        <a:rPr lang="ro-RO" sz="1400" b="0" dirty="0">
                          <a:effectLst/>
                          <a:latin typeface="Calibri" panose="020F0502020204030204" pitchFamily="34" charset="0"/>
                          <a:ea typeface="Calibri" panose="020F0502020204030204" pitchFamily="34" charset="0"/>
                          <a:cs typeface="Calibri" panose="020F0502020204030204" pitchFamily="34" charset="0"/>
                        </a:rPr>
                        <a:t>13,30 – 16,00</a:t>
                      </a:r>
                    </a:p>
                    <a:p>
                      <a:pPr>
                        <a:lnSpc>
                          <a:spcPct val="115000"/>
                        </a:lnSpc>
                        <a:spcAft>
                          <a:spcPts val="0"/>
                        </a:spcAft>
                      </a:pPr>
                      <a:r>
                        <a:rPr lang="ro-RO" sz="1400" b="0" dirty="0">
                          <a:effectLst/>
                          <a:latin typeface="Calibri" panose="020F0502020204030204" pitchFamily="34" charset="0"/>
                          <a:ea typeface="Calibri" panose="020F0502020204030204" pitchFamily="34" charset="0"/>
                          <a:cs typeface="Calibri" panose="020F0502020204030204" pitchFamily="34" charset="0"/>
                        </a:rPr>
                        <a:t> </a:t>
                      </a:r>
                    </a:p>
                    <a:p>
                      <a:pPr>
                        <a:lnSpc>
                          <a:spcPct val="115000"/>
                        </a:lnSpc>
                        <a:spcAft>
                          <a:spcPts val="0"/>
                        </a:spcAft>
                      </a:pPr>
                      <a:r>
                        <a:rPr lang="ro-RO" sz="1400" b="0" dirty="0">
                          <a:effectLst/>
                          <a:latin typeface="Calibri" panose="020F0502020204030204" pitchFamily="34" charset="0"/>
                          <a:ea typeface="Calibri" panose="020F0502020204030204" pitchFamily="34" charset="0"/>
                          <a:cs typeface="Calibri" panose="020F0502020204030204" pitchFamily="34" charset="0"/>
                        </a:rPr>
                        <a:t> </a:t>
                      </a:r>
                    </a:p>
                    <a:p>
                      <a:pPr>
                        <a:lnSpc>
                          <a:spcPct val="115000"/>
                        </a:lnSpc>
                        <a:spcAft>
                          <a:spcPts val="0"/>
                        </a:spcAft>
                      </a:pPr>
                      <a:r>
                        <a:rPr lang="ro-RO" sz="1400" b="0" dirty="0">
                          <a:effectLst/>
                          <a:latin typeface="Calibri" panose="020F0502020204030204" pitchFamily="34" charset="0"/>
                          <a:ea typeface="Calibri" panose="020F0502020204030204" pitchFamily="34" charset="0"/>
                          <a:cs typeface="Calibri" panose="020F0502020204030204" pitchFamily="34" charset="0"/>
                        </a:rPr>
                        <a:t>16,00 – 17,30</a:t>
                      </a:r>
                    </a:p>
                    <a:p>
                      <a:pPr>
                        <a:lnSpc>
                          <a:spcPct val="115000"/>
                        </a:lnSpc>
                        <a:spcAft>
                          <a:spcPts val="0"/>
                        </a:spcAft>
                      </a:pPr>
                      <a:r>
                        <a:rPr lang="ro-RO" sz="1400" b="0" dirty="0">
                          <a:effectLst/>
                          <a:latin typeface="Calibri" panose="020F0502020204030204" pitchFamily="34" charset="0"/>
                          <a:ea typeface="Calibri" panose="020F0502020204030204" pitchFamily="34" charset="0"/>
                          <a:cs typeface="Calibri" panose="020F0502020204030204" pitchFamily="34" charset="0"/>
                        </a:rPr>
                        <a:t> </a:t>
                      </a:r>
                    </a:p>
                    <a:p>
                      <a:pPr>
                        <a:lnSpc>
                          <a:spcPct val="115000"/>
                        </a:lnSpc>
                        <a:spcAft>
                          <a:spcPts val="0"/>
                        </a:spcAft>
                      </a:pPr>
                      <a:r>
                        <a:rPr lang="ro-RO" sz="1400" b="0" dirty="0">
                          <a:effectLst/>
                          <a:latin typeface="Calibri" panose="020F0502020204030204" pitchFamily="34" charset="0"/>
                          <a:ea typeface="Calibri" panose="020F0502020204030204" pitchFamily="34" charset="0"/>
                          <a:cs typeface="Calibri" panose="020F0502020204030204" pitchFamily="34" charset="0"/>
                        </a:rPr>
                        <a:t> </a:t>
                      </a:r>
                    </a:p>
                    <a:p>
                      <a:pPr>
                        <a:lnSpc>
                          <a:spcPct val="115000"/>
                        </a:lnSpc>
                        <a:spcAft>
                          <a:spcPts val="0"/>
                        </a:spcAft>
                      </a:pPr>
                      <a:r>
                        <a:rPr lang="ro-RO" sz="1400" b="0" dirty="0">
                          <a:effectLst/>
                          <a:latin typeface="Calibri" panose="020F0502020204030204" pitchFamily="34" charset="0"/>
                          <a:ea typeface="Calibri" panose="020F0502020204030204" pitchFamily="34" charset="0"/>
                          <a:cs typeface="Calibri" panose="020F0502020204030204" pitchFamily="34" charset="0"/>
                        </a:rPr>
                        <a:t>17,30 - 18,00</a:t>
                      </a:r>
                    </a:p>
                  </a:txBody>
                  <a:tcPr marL="68580" marR="68580" marT="0" marB="0"/>
                </a:tc>
                <a:tc>
                  <a:txBody>
                    <a:bodyPr/>
                    <a:lstStyle/>
                    <a:p>
                      <a:pPr>
                        <a:lnSpc>
                          <a:spcPct val="115000"/>
                        </a:lnSpc>
                        <a:spcAft>
                          <a:spcPts val="0"/>
                        </a:spcAft>
                      </a:pPr>
                      <a:endParaRPr lang="ro-RO" sz="14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15000"/>
                        </a:lnSpc>
                        <a:spcAft>
                          <a:spcPts val="1000"/>
                        </a:spcAft>
                      </a:pPr>
                      <a:r>
                        <a:rPr lang="ro-RO" sz="1100" dirty="0">
                          <a:effectLst/>
                          <a:latin typeface="Arial" panose="020B0604020202020204" pitchFamily="34" charset="0"/>
                          <a:ea typeface="Calibri" panose="020F0502020204030204" pitchFamily="34" charset="0"/>
                          <a:cs typeface="Times New Roman" panose="02020603050405020304" pitchFamily="18" charset="0"/>
                        </a:rPr>
                        <a:t> </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sp>
        <p:nvSpPr>
          <p:cNvPr id="7" name="Rectangle 2"/>
          <p:cNvSpPr>
            <a:spLocks noChangeArrowheads="1"/>
          </p:cNvSpPr>
          <p:nvPr/>
        </p:nvSpPr>
        <p:spPr bwMode="auto">
          <a:xfrm>
            <a:off x="1520687" y="143350"/>
            <a:ext cx="93412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382963" algn="ctr"/>
                <a:tab pos="5495925" algn="l"/>
              </a:tabLst>
              <a:defRPr>
                <a:solidFill>
                  <a:schemeClr val="tx1"/>
                </a:solidFill>
                <a:latin typeface="Arial" panose="020B0604020202020204" pitchFamily="34" charset="0"/>
              </a:defRPr>
            </a:lvl1pPr>
            <a:lvl2pPr eaLnBrk="0" fontAlgn="base" hangingPunct="0">
              <a:spcBef>
                <a:spcPct val="0"/>
              </a:spcBef>
              <a:spcAft>
                <a:spcPct val="0"/>
              </a:spcAft>
              <a:tabLst>
                <a:tab pos="3382963" algn="ctr"/>
                <a:tab pos="5495925" algn="l"/>
              </a:tabLst>
              <a:defRPr>
                <a:solidFill>
                  <a:schemeClr val="tx1"/>
                </a:solidFill>
                <a:latin typeface="Arial" panose="020B0604020202020204" pitchFamily="34" charset="0"/>
              </a:defRPr>
            </a:lvl2pPr>
            <a:lvl3pPr eaLnBrk="0" fontAlgn="base" hangingPunct="0">
              <a:spcBef>
                <a:spcPct val="0"/>
              </a:spcBef>
              <a:spcAft>
                <a:spcPct val="0"/>
              </a:spcAft>
              <a:tabLst>
                <a:tab pos="3382963" algn="ctr"/>
                <a:tab pos="5495925" algn="l"/>
              </a:tabLst>
              <a:defRPr>
                <a:solidFill>
                  <a:schemeClr val="tx1"/>
                </a:solidFill>
                <a:latin typeface="Arial" panose="020B0604020202020204" pitchFamily="34" charset="0"/>
              </a:defRPr>
            </a:lvl3pPr>
            <a:lvl4pPr eaLnBrk="0" fontAlgn="base" hangingPunct="0">
              <a:spcBef>
                <a:spcPct val="0"/>
              </a:spcBef>
              <a:spcAft>
                <a:spcPct val="0"/>
              </a:spcAft>
              <a:tabLst>
                <a:tab pos="3382963" algn="ctr"/>
                <a:tab pos="5495925" algn="l"/>
              </a:tabLst>
              <a:defRPr>
                <a:solidFill>
                  <a:schemeClr val="tx1"/>
                </a:solidFill>
                <a:latin typeface="Arial" panose="020B0604020202020204" pitchFamily="34" charset="0"/>
              </a:defRPr>
            </a:lvl4pPr>
            <a:lvl5pPr eaLnBrk="0" fontAlgn="base" hangingPunct="0">
              <a:spcBef>
                <a:spcPct val="0"/>
              </a:spcBef>
              <a:spcAft>
                <a:spcPct val="0"/>
              </a:spcAft>
              <a:tabLst>
                <a:tab pos="3382963" algn="ctr"/>
                <a:tab pos="5495925" algn="l"/>
              </a:tabLst>
              <a:defRPr>
                <a:solidFill>
                  <a:schemeClr val="tx1"/>
                </a:solidFill>
                <a:latin typeface="Arial" panose="020B0604020202020204" pitchFamily="34" charset="0"/>
              </a:defRPr>
            </a:lvl5pPr>
            <a:lvl6pPr eaLnBrk="0" fontAlgn="base" hangingPunct="0">
              <a:spcBef>
                <a:spcPct val="0"/>
              </a:spcBef>
              <a:spcAft>
                <a:spcPct val="0"/>
              </a:spcAft>
              <a:tabLst>
                <a:tab pos="3382963" algn="ctr"/>
                <a:tab pos="5495925" algn="l"/>
              </a:tabLst>
              <a:defRPr>
                <a:solidFill>
                  <a:schemeClr val="tx1"/>
                </a:solidFill>
                <a:latin typeface="Arial" panose="020B0604020202020204" pitchFamily="34" charset="0"/>
              </a:defRPr>
            </a:lvl6pPr>
            <a:lvl7pPr eaLnBrk="0" fontAlgn="base" hangingPunct="0">
              <a:spcBef>
                <a:spcPct val="0"/>
              </a:spcBef>
              <a:spcAft>
                <a:spcPct val="0"/>
              </a:spcAft>
              <a:tabLst>
                <a:tab pos="3382963" algn="ctr"/>
                <a:tab pos="5495925" algn="l"/>
              </a:tabLst>
              <a:defRPr>
                <a:solidFill>
                  <a:schemeClr val="tx1"/>
                </a:solidFill>
                <a:latin typeface="Arial" panose="020B0604020202020204" pitchFamily="34" charset="0"/>
              </a:defRPr>
            </a:lvl7pPr>
            <a:lvl8pPr eaLnBrk="0" fontAlgn="base" hangingPunct="0">
              <a:spcBef>
                <a:spcPct val="0"/>
              </a:spcBef>
              <a:spcAft>
                <a:spcPct val="0"/>
              </a:spcAft>
              <a:tabLst>
                <a:tab pos="3382963" algn="ctr"/>
                <a:tab pos="5495925" algn="l"/>
              </a:tabLst>
              <a:defRPr>
                <a:solidFill>
                  <a:schemeClr val="tx1"/>
                </a:solidFill>
                <a:latin typeface="Arial" panose="020B0604020202020204" pitchFamily="34" charset="0"/>
              </a:defRPr>
            </a:lvl8pPr>
            <a:lvl9pPr eaLnBrk="0" fontAlgn="base" hangingPunct="0">
              <a:spcBef>
                <a:spcPct val="0"/>
              </a:spcBef>
              <a:spcAft>
                <a:spcPct val="0"/>
              </a:spcAft>
              <a:tabLst>
                <a:tab pos="3382963" algn="ctr"/>
                <a:tab pos="54959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382963" algn="ctr"/>
                <a:tab pos="5495925" algn="l"/>
              </a:tabLst>
            </a:pPr>
            <a:r>
              <a:rPr lang="ro-RO" altLang="ro-RO" sz="1100" b="1" dirty="0">
                <a:latin typeface="Times New Roman" panose="02020603050405020304" pitchFamily="18" charset="0"/>
                <a:ea typeface="Calibri" panose="020F0502020204030204" pitchFamily="34" charset="0"/>
                <a:cs typeface="Times New Roman" panose="02020603050405020304" pitchFamily="18" charset="0"/>
              </a:rPr>
              <a:t>M</a:t>
            </a:r>
            <a:r>
              <a:rPr lang="ro-RO" altLang="ro-RO" sz="1200" b="1" dirty="0">
                <a:latin typeface="Times New Roman" panose="02020603050405020304" pitchFamily="18" charset="0"/>
                <a:ea typeface="Calibri" panose="020F0502020204030204" pitchFamily="34" charset="0"/>
                <a:cs typeface="Times New Roman" panose="02020603050405020304" pitchFamily="18" charset="0"/>
              </a:rPr>
              <a:t>ODULUL</a:t>
            </a:r>
            <a:r>
              <a:rPr kumimoji="0" lang="ro-RO" altLang="ro-RO" sz="12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o-RO" altLang="ro-RO" sz="1200" b="1" dirty="0">
                <a:latin typeface="Times New Roman" panose="02020603050405020304" pitchFamily="18" charset="0"/>
                <a:ea typeface="Calibri" panose="020F0502020204030204" pitchFamily="34" charset="0"/>
                <a:cs typeface="Times New Roman" panose="02020603050405020304" pitchFamily="18" charset="0"/>
              </a:rPr>
              <a:t>                                     </a:t>
            </a:r>
            <a:r>
              <a:rPr kumimoji="0" lang="ro-RO" altLang="ro-RO" sz="12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TEMA ANUALĂ DE STUDIU: </a:t>
            </a:r>
          </a:p>
          <a:p>
            <a:pPr marL="0" marR="0" lvl="0" indent="0" algn="l" defTabSz="914400" rtl="0" eaLnBrk="0" fontAlgn="base" latinLnBrk="0" hangingPunct="0">
              <a:lnSpc>
                <a:spcPct val="100000"/>
              </a:lnSpc>
              <a:spcBef>
                <a:spcPct val="0"/>
              </a:spcBef>
              <a:spcAft>
                <a:spcPct val="0"/>
              </a:spcAft>
              <a:buClrTx/>
              <a:buSzTx/>
              <a:buFontTx/>
              <a:buNone/>
              <a:tabLst>
                <a:tab pos="3382963" algn="ctr"/>
                <a:tab pos="5495925" algn="l"/>
              </a:tabLst>
            </a:pPr>
            <a:r>
              <a:rPr lang="ro-RO" altLang="ro-RO" sz="1200" b="1" dirty="0">
                <a:latin typeface="Times New Roman" panose="02020603050405020304" pitchFamily="18" charset="0"/>
                <a:ea typeface="Calibri" panose="020F0502020204030204" pitchFamily="34" charset="0"/>
                <a:cs typeface="Times New Roman" panose="02020603050405020304" pitchFamily="18" charset="0"/>
              </a:rPr>
              <a:t>SĂPTĂMÂNA:                                                     </a:t>
            </a:r>
            <a:r>
              <a:rPr kumimoji="0" lang="ro-RO" altLang="ro-RO" sz="12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TEMA PROIECTULUI / TEMA SĂPTĂMÂNALĂ: </a:t>
            </a:r>
            <a:endParaRPr kumimoji="0" lang="ro-RO" altLang="ro-RO" sz="1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930501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09900566"/>
              </p:ext>
            </p:extLst>
          </p:nvPr>
        </p:nvGraphicFramePr>
        <p:xfrm>
          <a:off x="556591" y="695739"/>
          <a:ext cx="10804136" cy="5733436"/>
        </p:xfrm>
        <a:graphic>
          <a:graphicData uri="http://schemas.openxmlformats.org/drawingml/2006/table">
            <a:tbl>
              <a:tblPr firstRow="1" firstCol="1" bandRow="1">
                <a:tableStyleId>{5C22544A-7EE6-4342-B048-85BDC9FD1C3A}</a:tableStyleId>
              </a:tblPr>
              <a:tblGrid>
                <a:gridCol w="871839">
                  <a:extLst>
                    <a:ext uri="{9D8B030D-6E8A-4147-A177-3AD203B41FA5}">
                      <a16:colId xmlns:a16="http://schemas.microsoft.com/office/drawing/2014/main" val="20000"/>
                    </a:ext>
                  </a:extLst>
                </a:gridCol>
                <a:gridCol w="1371584">
                  <a:extLst>
                    <a:ext uri="{9D8B030D-6E8A-4147-A177-3AD203B41FA5}">
                      <a16:colId xmlns:a16="http://schemas.microsoft.com/office/drawing/2014/main" val="20001"/>
                    </a:ext>
                  </a:extLst>
                </a:gridCol>
                <a:gridCol w="6878773">
                  <a:extLst>
                    <a:ext uri="{9D8B030D-6E8A-4147-A177-3AD203B41FA5}">
                      <a16:colId xmlns:a16="http://schemas.microsoft.com/office/drawing/2014/main" val="20002"/>
                    </a:ext>
                  </a:extLst>
                </a:gridCol>
                <a:gridCol w="1681940">
                  <a:extLst>
                    <a:ext uri="{9D8B030D-6E8A-4147-A177-3AD203B41FA5}">
                      <a16:colId xmlns:a16="http://schemas.microsoft.com/office/drawing/2014/main" val="20003"/>
                    </a:ext>
                  </a:extLst>
                </a:gridCol>
              </a:tblGrid>
              <a:tr h="548815">
                <a:tc>
                  <a:txBody>
                    <a:bodyPr/>
                    <a:lstStyle/>
                    <a:p>
                      <a:pPr algn="ctr">
                        <a:lnSpc>
                          <a:spcPct val="107000"/>
                        </a:lnSpc>
                        <a:spcAft>
                          <a:spcPts val="0"/>
                        </a:spcAft>
                      </a:pPr>
                      <a:r>
                        <a:rPr lang="ro-RO" sz="1400" dirty="0">
                          <a:effectLst/>
                        </a:rPr>
                        <a:t>DATA</a:t>
                      </a:r>
                    </a:p>
                    <a:p>
                      <a:pPr algn="ctr">
                        <a:lnSpc>
                          <a:spcPct val="107000"/>
                        </a:lnSpc>
                        <a:spcAft>
                          <a:spcPts val="0"/>
                        </a:spcAft>
                      </a:pPr>
                      <a:r>
                        <a:rPr lang="ro-RO" sz="1400" dirty="0">
                          <a:effectLst/>
                        </a:rPr>
                        <a:t>/</a:t>
                      </a:r>
                    </a:p>
                    <a:p>
                      <a:pPr algn="ctr">
                        <a:lnSpc>
                          <a:spcPct val="115000"/>
                        </a:lnSpc>
                        <a:spcAft>
                          <a:spcPts val="1000"/>
                        </a:spcAft>
                        <a:tabLst>
                          <a:tab pos="1329055" algn="l"/>
                        </a:tabLst>
                      </a:pPr>
                      <a:r>
                        <a:rPr lang="ro-RO" sz="1400" dirty="0">
                          <a:effectLst/>
                        </a:rPr>
                        <a:t>ZIUA</a:t>
                      </a: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180" marR="62180" marT="0" marB="0"/>
                </a:tc>
                <a:tc>
                  <a:txBody>
                    <a:bodyPr/>
                    <a:lstStyle/>
                    <a:p>
                      <a:pPr algn="ctr">
                        <a:lnSpc>
                          <a:spcPct val="115000"/>
                        </a:lnSpc>
                        <a:spcAft>
                          <a:spcPts val="1000"/>
                        </a:spcAft>
                        <a:tabLst>
                          <a:tab pos="1329055" algn="l"/>
                        </a:tabLst>
                      </a:pPr>
                      <a:r>
                        <a:rPr lang="ro-RO" sz="1400">
                          <a:effectLst/>
                        </a:rPr>
                        <a:t>INTERVAL ORAR</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62180" marR="62180" marT="0" marB="0"/>
                </a:tc>
                <a:tc>
                  <a:txBody>
                    <a:bodyPr/>
                    <a:lstStyle/>
                    <a:p>
                      <a:pPr algn="ctr">
                        <a:lnSpc>
                          <a:spcPct val="115000"/>
                        </a:lnSpc>
                        <a:spcAft>
                          <a:spcPts val="1000"/>
                        </a:spcAft>
                        <a:tabLst>
                          <a:tab pos="1329055" algn="l"/>
                        </a:tabLst>
                      </a:pPr>
                      <a:r>
                        <a:rPr lang="ro-RO" sz="1400">
                          <a:effectLst/>
                        </a:rPr>
                        <a:t>ACTIVITATE METODICĂ</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62180" marR="62180" marT="0" marB="0"/>
                </a:tc>
                <a:tc>
                  <a:txBody>
                    <a:bodyPr/>
                    <a:lstStyle/>
                    <a:p>
                      <a:pPr algn="ctr">
                        <a:lnSpc>
                          <a:spcPct val="115000"/>
                        </a:lnSpc>
                        <a:spcAft>
                          <a:spcPts val="1000"/>
                        </a:spcAft>
                        <a:tabLst>
                          <a:tab pos="1329055" algn="l"/>
                        </a:tabLst>
                      </a:pPr>
                      <a:r>
                        <a:rPr lang="ro-RO" sz="1400" dirty="0">
                          <a:effectLst/>
                        </a:rPr>
                        <a:t>SEMNĂTURĂ</a:t>
                      </a: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180" marR="62180" marT="0" marB="0"/>
                </a:tc>
                <a:extLst>
                  <a:ext uri="{0D108BD9-81ED-4DB2-BD59-A6C34878D82A}">
                    <a16:rowId xmlns:a16="http://schemas.microsoft.com/office/drawing/2014/main" val="10000"/>
                  </a:ext>
                </a:extLst>
              </a:tr>
              <a:tr h="817956">
                <a:tc>
                  <a:txBody>
                    <a:bodyPr/>
                    <a:lstStyle/>
                    <a:p>
                      <a:pPr>
                        <a:lnSpc>
                          <a:spcPct val="115000"/>
                        </a:lnSpc>
                        <a:spcAft>
                          <a:spcPts val="1000"/>
                        </a:spcAft>
                        <a:tabLst>
                          <a:tab pos="1329055" algn="l"/>
                        </a:tabLst>
                      </a:pPr>
                      <a:r>
                        <a:rPr lang="ro-RO" sz="1400" dirty="0">
                          <a:effectLst/>
                        </a:rPr>
                        <a:t>......... (Luni)</a:t>
                      </a: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180" marR="62180" marT="0" marB="0"/>
                </a:tc>
                <a:tc>
                  <a:txBody>
                    <a:bodyPr/>
                    <a:lstStyle/>
                    <a:p>
                      <a:pPr>
                        <a:lnSpc>
                          <a:spcPct val="115000"/>
                        </a:lnSpc>
                        <a:spcAft>
                          <a:spcPts val="0"/>
                        </a:spcAft>
                        <a:tabLst>
                          <a:tab pos="1329055" algn="l"/>
                        </a:tabLst>
                      </a:pPr>
                      <a:r>
                        <a:rPr lang="ro-RO" sz="1400">
                          <a:effectLst/>
                        </a:rPr>
                        <a:t>10,00 – 13,00</a:t>
                      </a:r>
                    </a:p>
                    <a:p>
                      <a:pPr>
                        <a:lnSpc>
                          <a:spcPct val="115000"/>
                        </a:lnSpc>
                        <a:spcAft>
                          <a:spcPts val="0"/>
                        </a:spcAft>
                        <a:tabLst>
                          <a:tab pos="1329055" algn="l"/>
                        </a:tabLst>
                      </a:pPr>
                      <a:r>
                        <a:rPr lang="ro-RO" sz="1400">
                          <a:effectLst/>
                        </a:rPr>
                        <a:t>13,00 – 16,00</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62180" marR="62180" marT="0" marB="0"/>
                </a:tc>
                <a:tc>
                  <a:txBody>
                    <a:bodyPr/>
                    <a:lstStyle/>
                    <a:p>
                      <a:pPr>
                        <a:lnSpc>
                          <a:spcPct val="115000"/>
                        </a:lnSpc>
                        <a:spcAft>
                          <a:spcPts val="1000"/>
                        </a:spcAft>
                        <a:tabLst>
                          <a:tab pos="1329055" algn="l"/>
                        </a:tabLst>
                      </a:pPr>
                      <a:r>
                        <a:rPr lang="ro-RO" sz="1400" dirty="0">
                          <a:effectLst/>
                        </a:rPr>
                        <a:t>Pregătirea materialului didactic pentru activități; studiu individual – Curriculumul pentru educație timpurie.</a:t>
                      </a:r>
                    </a:p>
                    <a:p>
                      <a:pPr>
                        <a:lnSpc>
                          <a:spcPct val="115000"/>
                        </a:lnSpc>
                        <a:spcAft>
                          <a:spcPts val="1000"/>
                        </a:spcAft>
                        <a:tabLst>
                          <a:tab pos="1329055" algn="l"/>
                        </a:tabLst>
                      </a:pP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180" marR="62180" marT="0" marB="0"/>
                </a:tc>
                <a:tc>
                  <a:txBody>
                    <a:bodyPr/>
                    <a:lstStyle/>
                    <a:p>
                      <a:pPr>
                        <a:lnSpc>
                          <a:spcPct val="115000"/>
                        </a:lnSpc>
                        <a:spcAft>
                          <a:spcPts val="1000"/>
                        </a:spcAft>
                        <a:tabLst>
                          <a:tab pos="1329055" algn="l"/>
                        </a:tabLst>
                      </a:pPr>
                      <a:r>
                        <a:rPr lang="ro-RO" sz="1000">
                          <a:effectLst/>
                        </a:rPr>
                        <a:t> </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62180" marR="62180" marT="0" marB="0"/>
                </a:tc>
                <a:extLst>
                  <a:ext uri="{0D108BD9-81ED-4DB2-BD59-A6C34878D82A}">
                    <a16:rowId xmlns:a16="http://schemas.microsoft.com/office/drawing/2014/main" val="10001"/>
                  </a:ext>
                </a:extLst>
              </a:tr>
              <a:tr h="817956">
                <a:tc>
                  <a:txBody>
                    <a:bodyPr/>
                    <a:lstStyle/>
                    <a:p>
                      <a:pPr>
                        <a:lnSpc>
                          <a:spcPct val="115000"/>
                        </a:lnSpc>
                        <a:spcAft>
                          <a:spcPts val="1000"/>
                        </a:spcAft>
                        <a:tabLst>
                          <a:tab pos="1329055" algn="l"/>
                        </a:tabLst>
                      </a:pPr>
                      <a:r>
                        <a:rPr lang="ro-RO" sz="1400" dirty="0">
                          <a:effectLst/>
                        </a:rPr>
                        <a:t>..................(Marți)</a:t>
                      </a: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180" marR="62180" marT="0" marB="0"/>
                </a:tc>
                <a:tc>
                  <a:txBody>
                    <a:bodyPr/>
                    <a:lstStyle/>
                    <a:p>
                      <a:pPr>
                        <a:lnSpc>
                          <a:spcPct val="115000"/>
                        </a:lnSpc>
                        <a:spcAft>
                          <a:spcPts val="0"/>
                        </a:spcAft>
                        <a:tabLst>
                          <a:tab pos="1329055" algn="l"/>
                        </a:tabLst>
                      </a:pPr>
                      <a:r>
                        <a:rPr lang="ro-RO" sz="1400">
                          <a:effectLst/>
                        </a:rPr>
                        <a:t>10,00 – 13,00</a:t>
                      </a:r>
                    </a:p>
                    <a:p>
                      <a:pPr>
                        <a:lnSpc>
                          <a:spcPct val="115000"/>
                        </a:lnSpc>
                        <a:spcAft>
                          <a:spcPts val="1000"/>
                        </a:spcAft>
                        <a:tabLst>
                          <a:tab pos="1329055" algn="l"/>
                        </a:tabLst>
                      </a:pPr>
                      <a:r>
                        <a:rPr lang="ro-RO" sz="1400">
                          <a:effectLst/>
                        </a:rPr>
                        <a:t>13,00 – 16,00</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62180" marR="62180" marT="0" marB="0"/>
                </a:tc>
                <a:tc>
                  <a:txBody>
                    <a:bodyPr/>
                    <a:lstStyle/>
                    <a:p>
                      <a:pPr>
                        <a:lnSpc>
                          <a:spcPct val="115000"/>
                        </a:lnSpc>
                        <a:spcAft>
                          <a:spcPts val="1000"/>
                        </a:spcAft>
                        <a:tabLst>
                          <a:tab pos="1329055" algn="l"/>
                        </a:tabLst>
                      </a:pPr>
                      <a:r>
                        <a:rPr lang="ro-RO" sz="1400" dirty="0">
                          <a:effectLst/>
                        </a:rPr>
                        <a:t>Proiectarea activităților extrașcolare; Discutarea unor comportamente ale copiilor și a soluțiilor propuse pentru remedierea acestora.</a:t>
                      </a:r>
                    </a:p>
                    <a:p>
                      <a:pPr>
                        <a:lnSpc>
                          <a:spcPct val="115000"/>
                        </a:lnSpc>
                        <a:spcAft>
                          <a:spcPts val="1000"/>
                        </a:spcAft>
                        <a:tabLst>
                          <a:tab pos="1329055" algn="l"/>
                        </a:tabLst>
                      </a:pP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180" marR="62180" marT="0" marB="0"/>
                </a:tc>
                <a:tc>
                  <a:txBody>
                    <a:bodyPr/>
                    <a:lstStyle/>
                    <a:p>
                      <a:pPr>
                        <a:lnSpc>
                          <a:spcPct val="115000"/>
                        </a:lnSpc>
                        <a:spcAft>
                          <a:spcPts val="1000"/>
                        </a:spcAft>
                        <a:tabLst>
                          <a:tab pos="1329055" algn="l"/>
                        </a:tabLst>
                      </a:pPr>
                      <a:r>
                        <a:rPr lang="ro-RO" sz="1000" dirty="0">
                          <a:effectLst/>
                        </a:rPr>
                        <a:t> </a:t>
                      </a:r>
                      <a:endParaRPr lang="ro-R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80" marR="62180" marT="0" marB="0"/>
                </a:tc>
                <a:extLst>
                  <a:ext uri="{0D108BD9-81ED-4DB2-BD59-A6C34878D82A}">
                    <a16:rowId xmlns:a16="http://schemas.microsoft.com/office/drawing/2014/main" val="10002"/>
                  </a:ext>
                </a:extLst>
              </a:tr>
              <a:tr h="690606">
                <a:tc>
                  <a:txBody>
                    <a:bodyPr/>
                    <a:lstStyle/>
                    <a:p>
                      <a:pPr>
                        <a:lnSpc>
                          <a:spcPct val="115000"/>
                        </a:lnSpc>
                        <a:spcAft>
                          <a:spcPts val="1000"/>
                        </a:spcAft>
                        <a:tabLst>
                          <a:tab pos="1329055" algn="l"/>
                        </a:tabLst>
                      </a:pPr>
                      <a:r>
                        <a:rPr lang="ro-RO" sz="1400" dirty="0">
                          <a:effectLst/>
                        </a:rPr>
                        <a:t>................ (Miercuri)</a:t>
                      </a: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180" marR="62180" marT="0" marB="0"/>
                </a:tc>
                <a:tc>
                  <a:txBody>
                    <a:bodyPr/>
                    <a:lstStyle/>
                    <a:p>
                      <a:pPr>
                        <a:lnSpc>
                          <a:spcPct val="115000"/>
                        </a:lnSpc>
                        <a:spcAft>
                          <a:spcPts val="0"/>
                        </a:spcAft>
                        <a:tabLst>
                          <a:tab pos="1329055" algn="l"/>
                        </a:tabLst>
                      </a:pPr>
                      <a:r>
                        <a:rPr lang="ro-RO" sz="1400">
                          <a:effectLst/>
                        </a:rPr>
                        <a:t>10,00 – 13,00</a:t>
                      </a:r>
                    </a:p>
                    <a:p>
                      <a:pPr>
                        <a:lnSpc>
                          <a:spcPct val="115000"/>
                        </a:lnSpc>
                        <a:spcAft>
                          <a:spcPts val="1000"/>
                        </a:spcAft>
                        <a:tabLst>
                          <a:tab pos="1329055" algn="l"/>
                        </a:tabLst>
                      </a:pPr>
                      <a:r>
                        <a:rPr lang="ro-RO" sz="1400">
                          <a:effectLst/>
                        </a:rPr>
                        <a:t>13,00 – 16,00</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62180" marR="62180" marT="0" marB="0"/>
                </a:tc>
                <a:tc>
                  <a:txBody>
                    <a:bodyPr/>
                    <a:lstStyle/>
                    <a:p>
                      <a:pPr>
                        <a:lnSpc>
                          <a:spcPct val="115000"/>
                        </a:lnSpc>
                        <a:spcAft>
                          <a:spcPts val="1000"/>
                        </a:spcAft>
                        <a:tabLst>
                          <a:tab pos="1329055" algn="l"/>
                        </a:tabLst>
                      </a:pPr>
                      <a:r>
                        <a:rPr lang="ro-RO" sz="1400" dirty="0">
                          <a:effectLst/>
                        </a:rPr>
                        <a:t>Activitate metodică la nivel de unitate: Prezentare Planul Dalton</a:t>
                      </a: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180" marR="62180" marT="0" marB="0"/>
                </a:tc>
                <a:tc>
                  <a:txBody>
                    <a:bodyPr/>
                    <a:lstStyle/>
                    <a:p>
                      <a:pPr>
                        <a:lnSpc>
                          <a:spcPct val="115000"/>
                        </a:lnSpc>
                        <a:spcAft>
                          <a:spcPts val="1000"/>
                        </a:spcAft>
                        <a:tabLst>
                          <a:tab pos="1329055" algn="l"/>
                        </a:tabLst>
                      </a:pPr>
                      <a:r>
                        <a:rPr lang="ro-RO" sz="1000">
                          <a:effectLst/>
                        </a:rPr>
                        <a:t> </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62180" marR="62180" marT="0" marB="0"/>
                </a:tc>
                <a:extLst>
                  <a:ext uri="{0D108BD9-81ED-4DB2-BD59-A6C34878D82A}">
                    <a16:rowId xmlns:a16="http://schemas.microsoft.com/office/drawing/2014/main" val="10003"/>
                  </a:ext>
                </a:extLst>
              </a:tr>
              <a:tr h="585218">
                <a:tc>
                  <a:txBody>
                    <a:bodyPr/>
                    <a:lstStyle/>
                    <a:p>
                      <a:pPr>
                        <a:lnSpc>
                          <a:spcPct val="115000"/>
                        </a:lnSpc>
                        <a:spcAft>
                          <a:spcPts val="1000"/>
                        </a:spcAft>
                        <a:tabLst>
                          <a:tab pos="1329055" algn="l"/>
                        </a:tabLst>
                      </a:pPr>
                      <a:r>
                        <a:rPr lang="ro-RO" sz="1400" dirty="0">
                          <a:effectLst/>
                        </a:rPr>
                        <a:t>..................(Joi)</a:t>
                      </a: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180" marR="62180" marT="0" marB="0"/>
                </a:tc>
                <a:tc>
                  <a:txBody>
                    <a:bodyPr/>
                    <a:lstStyle/>
                    <a:p>
                      <a:pPr>
                        <a:lnSpc>
                          <a:spcPct val="115000"/>
                        </a:lnSpc>
                        <a:spcAft>
                          <a:spcPts val="0"/>
                        </a:spcAft>
                        <a:tabLst>
                          <a:tab pos="1329055" algn="l"/>
                        </a:tabLst>
                      </a:pPr>
                      <a:r>
                        <a:rPr lang="ro-RO" sz="1400">
                          <a:effectLst/>
                        </a:rPr>
                        <a:t>10,00 – 13,00</a:t>
                      </a:r>
                    </a:p>
                    <a:p>
                      <a:pPr>
                        <a:lnSpc>
                          <a:spcPct val="115000"/>
                        </a:lnSpc>
                        <a:spcAft>
                          <a:spcPts val="1000"/>
                        </a:spcAft>
                        <a:tabLst>
                          <a:tab pos="1329055" algn="l"/>
                        </a:tabLst>
                      </a:pPr>
                      <a:r>
                        <a:rPr lang="ro-RO" sz="1400">
                          <a:effectLst/>
                        </a:rPr>
                        <a:t>13,00 – 16,00</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62180" marR="62180" marT="0" marB="0"/>
                </a:tc>
                <a:tc>
                  <a:txBody>
                    <a:bodyPr/>
                    <a:lstStyle/>
                    <a:p>
                      <a:pPr algn="just">
                        <a:lnSpc>
                          <a:spcPct val="115000"/>
                        </a:lnSpc>
                        <a:spcAft>
                          <a:spcPts val="1000"/>
                        </a:spcAft>
                        <a:tabLst>
                          <a:tab pos="1329055" algn="l"/>
                        </a:tabLst>
                      </a:pPr>
                      <a:r>
                        <a:rPr lang="ro-RO" sz="1400" dirty="0">
                          <a:effectLst/>
                        </a:rPr>
                        <a:t>Sortare și așezare lucrări în portofoliile copiilor; Completări în Caietul de observații</a:t>
                      </a:r>
                    </a:p>
                    <a:p>
                      <a:pPr algn="just">
                        <a:lnSpc>
                          <a:spcPct val="115000"/>
                        </a:lnSpc>
                        <a:spcAft>
                          <a:spcPts val="1000"/>
                        </a:spcAft>
                        <a:tabLst>
                          <a:tab pos="1329055" algn="l"/>
                        </a:tabLst>
                      </a:pP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180" marR="62180" marT="0" marB="0"/>
                </a:tc>
                <a:tc>
                  <a:txBody>
                    <a:bodyPr/>
                    <a:lstStyle/>
                    <a:p>
                      <a:pPr>
                        <a:lnSpc>
                          <a:spcPct val="115000"/>
                        </a:lnSpc>
                        <a:spcAft>
                          <a:spcPts val="1000"/>
                        </a:spcAft>
                        <a:tabLst>
                          <a:tab pos="1329055" algn="l"/>
                        </a:tabLst>
                      </a:pPr>
                      <a:r>
                        <a:rPr lang="ro-RO" sz="1000">
                          <a:effectLst/>
                        </a:rPr>
                        <a:t> </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62180" marR="62180" marT="0" marB="0"/>
                </a:tc>
                <a:extLst>
                  <a:ext uri="{0D108BD9-81ED-4DB2-BD59-A6C34878D82A}">
                    <a16:rowId xmlns:a16="http://schemas.microsoft.com/office/drawing/2014/main" val="10004"/>
                  </a:ext>
                </a:extLst>
              </a:tr>
              <a:tr h="817956">
                <a:tc>
                  <a:txBody>
                    <a:bodyPr/>
                    <a:lstStyle/>
                    <a:p>
                      <a:pPr>
                        <a:lnSpc>
                          <a:spcPct val="115000"/>
                        </a:lnSpc>
                        <a:spcAft>
                          <a:spcPts val="1000"/>
                        </a:spcAft>
                        <a:tabLst>
                          <a:tab pos="1329055" algn="l"/>
                        </a:tabLst>
                      </a:pPr>
                      <a:r>
                        <a:rPr lang="ro-RO" sz="1400" dirty="0">
                          <a:effectLst/>
                        </a:rPr>
                        <a:t>.............. (Vineri)</a:t>
                      </a: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180" marR="62180" marT="0" marB="0"/>
                </a:tc>
                <a:tc>
                  <a:txBody>
                    <a:bodyPr/>
                    <a:lstStyle/>
                    <a:p>
                      <a:pPr>
                        <a:lnSpc>
                          <a:spcPct val="115000"/>
                        </a:lnSpc>
                        <a:spcAft>
                          <a:spcPts val="0"/>
                        </a:spcAft>
                        <a:tabLst>
                          <a:tab pos="1329055" algn="l"/>
                        </a:tabLst>
                      </a:pPr>
                      <a:r>
                        <a:rPr lang="ro-RO" sz="1400">
                          <a:effectLst/>
                        </a:rPr>
                        <a:t>10,00 – 13,00</a:t>
                      </a:r>
                    </a:p>
                    <a:p>
                      <a:pPr>
                        <a:lnSpc>
                          <a:spcPct val="115000"/>
                        </a:lnSpc>
                        <a:spcAft>
                          <a:spcPts val="1000"/>
                        </a:spcAft>
                        <a:tabLst>
                          <a:tab pos="1329055" algn="l"/>
                        </a:tabLst>
                      </a:pPr>
                      <a:r>
                        <a:rPr lang="ro-RO" sz="1400">
                          <a:effectLst/>
                        </a:rPr>
                        <a:t>13,00 – 16,00</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62180" marR="62180" marT="0" marB="0"/>
                </a:tc>
                <a:tc>
                  <a:txBody>
                    <a:bodyPr/>
                    <a:lstStyle/>
                    <a:p>
                      <a:pPr algn="just">
                        <a:lnSpc>
                          <a:spcPct val="115000"/>
                        </a:lnSpc>
                        <a:spcAft>
                          <a:spcPts val="1000"/>
                        </a:spcAft>
                        <a:tabLst>
                          <a:tab pos="1329055" algn="l"/>
                        </a:tabLst>
                      </a:pPr>
                      <a:r>
                        <a:rPr lang="ro-RO" sz="1400" dirty="0">
                          <a:effectLst/>
                        </a:rPr>
                        <a:t>Proiectare activități pentru săptămâna următoare și completare în Condica de evidență a activității didactice din educația timpurie</a:t>
                      </a:r>
                    </a:p>
                    <a:p>
                      <a:pPr algn="just">
                        <a:lnSpc>
                          <a:spcPct val="115000"/>
                        </a:lnSpc>
                        <a:spcAft>
                          <a:spcPts val="1000"/>
                        </a:spcAft>
                        <a:tabLst>
                          <a:tab pos="1329055" algn="l"/>
                        </a:tabLst>
                      </a:pP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180" marR="62180" marT="0" marB="0"/>
                </a:tc>
                <a:tc>
                  <a:txBody>
                    <a:bodyPr/>
                    <a:lstStyle/>
                    <a:p>
                      <a:pPr>
                        <a:lnSpc>
                          <a:spcPct val="115000"/>
                        </a:lnSpc>
                        <a:spcAft>
                          <a:spcPts val="1000"/>
                        </a:spcAft>
                        <a:tabLst>
                          <a:tab pos="1329055" algn="l"/>
                        </a:tabLst>
                      </a:pPr>
                      <a:r>
                        <a:rPr lang="ro-RO" sz="1000">
                          <a:effectLst/>
                        </a:rPr>
                        <a:t> </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62180" marR="62180" marT="0" marB="0"/>
                </a:tc>
                <a:extLst>
                  <a:ext uri="{0D108BD9-81ED-4DB2-BD59-A6C34878D82A}">
                    <a16:rowId xmlns:a16="http://schemas.microsoft.com/office/drawing/2014/main" val="10005"/>
                  </a:ext>
                </a:extLst>
              </a:tr>
              <a:tr h="542902">
                <a:tc>
                  <a:txBody>
                    <a:bodyPr/>
                    <a:lstStyle/>
                    <a:p>
                      <a:pPr>
                        <a:lnSpc>
                          <a:spcPct val="115000"/>
                        </a:lnSpc>
                        <a:spcAft>
                          <a:spcPts val="1000"/>
                        </a:spcAft>
                        <a:tabLst>
                          <a:tab pos="1329055" algn="l"/>
                        </a:tabLst>
                      </a:pPr>
                      <a:r>
                        <a:rPr lang="ro-RO" sz="1400">
                          <a:effectLst/>
                        </a:rPr>
                        <a:t> </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62180" marR="62180" marT="0" marB="0"/>
                </a:tc>
                <a:tc>
                  <a:txBody>
                    <a:bodyPr/>
                    <a:lstStyle/>
                    <a:p>
                      <a:pPr>
                        <a:lnSpc>
                          <a:spcPct val="115000"/>
                        </a:lnSpc>
                        <a:spcAft>
                          <a:spcPts val="1000"/>
                        </a:spcAft>
                        <a:tabLst>
                          <a:tab pos="1329055" algn="l"/>
                        </a:tabLst>
                      </a:pPr>
                      <a:r>
                        <a:rPr lang="ro-RO" sz="1400">
                          <a:effectLst/>
                        </a:rPr>
                        <a:t> </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62180" marR="62180" marT="0" marB="0"/>
                </a:tc>
                <a:tc>
                  <a:txBody>
                    <a:bodyPr/>
                    <a:lstStyle/>
                    <a:p>
                      <a:pPr algn="ctr">
                        <a:lnSpc>
                          <a:spcPct val="115000"/>
                        </a:lnSpc>
                        <a:spcAft>
                          <a:spcPts val="1000"/>
                        </a:spcAft>
                        <a:tabLst>
                          <a:tab pos="1329055" algn="l"/>
                        </a:tabLst>
                      </a:pPr>
                      <a:r>
                        <a:rPr lang="ro-RO" sz="1400" b="1" dirty="0">
                          <a:effectLst/>
                        </a:rPr>
                        <a:t>ACTIVITATE DE CONSILIERE EDUCAȚIONALĂ A PĂRINȚILOR</a:t>
                      </a:r>
                    </a:p>
                    <a:p>
                      <a:pPr algn="ctr">
                        <a:lnSpc>
                          <a:spcPct val="115000"/>
                        </a:lnSpc>
                        <a:spcAft>
                          <a:spcPts val="1000"/>
                        </a:spcAft>
                        <a:tabLst>
                          <a:tab pos="1329055" algn="l"/>
                        </a:tabLst>
                      </a:pPr>
                      <a:endParaRPr lang="ro-R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180" marR="62180" marT="0" marB="0"/>
                </a:tc>
                <a:tc>
                  <a:txBody>
                    <a:bodyPr/>
                    <a:lstStyle/>
                    <a:p>
                      <a:pPr>
                        <a:lnSpc>
                          <a:spcPct val="115000"/>
                        </a:lnSpc>
                        <a:spcAft>
                          <a:spcPts val="1000"/>
                        </a:spcAft>
                        <a:tabLst>
                          <a:tab pos="1329055" algn="l"/>
                        </a:tabLst>
                      </a:pPr>
                      <a:r>
                        <a:rPr lang="ro-RO" sz="1000">
                          <a:effectLst/>
                        </a:rPr>
                        <a:t> </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62180" marR="62180" marT="0" marB="0"/>
                </a:tc>
                <a:extLst>
                  <a:ext uri="{0D108BD9-81ED-4DB2-BD59-A6C34878D82A}">
                    <a16:rowId xmlns:a16="http://schemas.microsoft.com/office/drawing/2014/main" val="10006"/>
                  </a:ext>
                </a:extLst>
              </a:tr>
              <a:tr h="603923">
                <a:tc>
                  <a:txBody>
                    <a:bodyPr/>
                    <a:lstStyle/>
                    <a:p>
                      <a:pPr>
                        <a:lnSpc>
                          <a:spcPct val="115000"/>
                        </a:lnSpc>
                        <a:spcAft>
                          <a:spcPts val="1000"/>
                        </a:spcAft>
                        <a:tabLst>
                          <a:tab pos="1329055" algn="l"/>
                        </a:tabLst>
                      </a:pPr>
                      <a:r>
                        <a:rPr lang="ro-RO" sz="1400" dirty="0">
                          <a:effectLst/>
                        </a:rPr>
                        <a:t>........</a:t>
                      </a:r>
                    </a:p>
                    <a:p>
                      <a:pPr>
                        <a:lnSpc>
                          <a:spcPct val="115000"/>
                        </a:lnSpc>
                        <a:spcAft>
                          <a:spcPts val="1000"/>
                        </a:spcAft>
                        <a:tabLst>
                          <a:tab pos="1329055" algn="l"/>
                        </a:tabLst>
                      </a:pPr>
                      <a:r>
                        <a:rPr lang="ro-RO" sz="1400" dirty="0">
                          <a:effectLst/>
                        </a:rPr>
                        <a:t> (Joi)</a:t>
                      </a: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180" marR="62180" marT="0" marB="0"/>
                </a:tc>
                <a:tc>
                  <a:txBody>
                    <a:bodyPr/>
                    <a:lstStyle/>
                    <a:p>
                      <a:pPr>
                        <a:lnSpc>
                          <a:spcPct val="115000"/>
                        </a:lnSpc>
                        <a:spcAft>
                          <a:spcPts val="1000"/>
                        </a:spcAft>
                        <a:tabLst>
                          <a:tab pos="1329055" algn="l"/>
                        </a:tabLst>
                      </a:pPr>
                      <a:r>
                        <a:rPr lang="ro-RO" sz="1400">
                          <a:effectLst/>
                        </a:rPr>
                        <a:t>17,00 – 18,00</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62180" marR="62180" marT="0" marB="0"/>
                </a:tc>
                <a:tc>
                  <a:txBody>
                    <a:bodyPr/>
                    <a:lstStyle/>
                    <a:p>
                      <a:pPr algn="just">
                        <a:lnSpc>
                          <a:spcPct val="115000"/>
                        </a:lnSpc>
                        <a:spcAft>
                          <a:spcPts val="1000"/>
                        </a:spcAft>
                        <a:tabLst>
                          <a:tab pos="1329055" algn="l"/>
                        </a:tabLst>
                      </a:pPr>
                      <a:r>
                        <a:rPr lang="ro-RO" sz="1400" dirty="0">
                          <a:effectLst/>
                        </a:rPr>
                        <a:t>Lectorat – Cât timp și cum ne petrecem acest timp cu copilul?</a:t>
                      </a: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180" marR="62180" marT="0" marB="0"/>
                </a:tc>
                <a:tc>
                  <a:txBody>
                    <a:bodyPr/>
                    <a:lstStyle/>
                    <a:p>
                      <a:pPr>
                        <a:lnSpc>
                          <a:spcPct val="115000"/>
                        </a:lnSpc>
                        <a:spcAft>
                          <a:spcPts val="1000"/>
                        </a:spcAft>
                        <a:tabLst>
                          <a:tab pos="1329055" algn="l"/>
                        </a:tabLst>
                      </a:pPr>
                      <a:r>
                        <a:rPr lang="ro-RO" sz="1000" dirty="0">
                          <a:effectLst/>
                        </a:rPr>
                        <a:t> </a:t>
                      </a:r>
                      <a:endParaRPr lang="ro-R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80" marR="6218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8841120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subsol 1">
            <a:extLst>
              <a:ext uri="{FF2B5EF4-FFF2-40B4-BE49-F238E27FC236}">
                <a16:creationId xmlns:a16="http://schemas.microsoft.com/office/drawing/2014/main" id="{17E6D8EC-7563-5B0C-B982-9AF6F1BAC330}"/>
              </a:ext>
            </a:extLst>
          </p:cNvPr>
          <p:cNvSpPr>
            <a:spLocks noGrp="1"/>
          </p:cNvSpPr>
          <p:nvPr>
            <p:ph type="ftr" sz="quarter" idx="11"/>
          </p:nvPr>
        </p:nvSpPr>
        <p:spPr>
          <a:xfrm>
            <a:off x="8845548" y="339725"/>
            <a:ext cx="2639323" cy="365125"/>
          </a:xfrm>
        </p:spPr>
        <p:txBody>
          <a:bodyPr/>
          <a:lstStyle/>
          <a:p>
            <a:pPr rtl="0"/>
            <a:r>
              <a:rPr lang="ro-RO" dirty="0">
                <a:effectLst>
                  <a:outerShdw blurRad="38100" dist="38100" dir="2700000" algn="tl">
                    <a:srgbClr val="000000">
                      <a:alpha val="43137"/>
                    </a:srgbClr>
                  </a:outerShdw>
                </a:effectLst>
              </a:rPr>
              <a:t>Joc, respect și bucurie !</a:t>
            </a:r>
            <a:endParaRPr lang="ro-RO" noProof="0" dirty="0">
              <a:effectLst>
                <a:outerShdw blurRad="38100" dist="38100" dir="2700000" algn="tl">
                  <a:srgbClr val="000000">
                    <a:alpha val="43137"/>
                  </a:srgbClr>
                </a:outerShdw>
              </a:effectLst>
            </a:endParaRPr>
          </a:p>
        </p:txBody>
      </p:sp>
      <p:sp>
        <p:nvSpPr>
          <p:cNvPr id="3" name="Substituent număr diapozitiv 2">
            <a:extLst>
              <a:ext uri="{FF2B5EF4-FFF2-40B4-BE49-F238E27FC236}">
                <a16:creationId xmlns:a16="http://schemas.microsoft.com/office/drawing/2014/main" id="{B39112E1-A309-3468-8DCF-09F2BCC2ACB7}"/>
              </a:ext>
            </a:extLst>
          </p:cNvPr>
          <p:cNvSpPr>
            <a:spLocks noGrp="1"/>
          </p:cNvSpPr>
          <p:nvPr>
            <p:ph type="sldNum" sz="quarter" idx="12"/>
          </p:nvPr>
        </p:nvSpPr>
        <p:spPr/>
        <p:txBody>
          <a:bodyPr/>
          <a:lstStyle/>
          <a:p>
            <a:pPr rtl="0"/>
            <a:fld id="{98C0CDE5-970C-4CC4-BF43-0DA127E73E82}" type="slidenum">
              <a:rPr lang="ro-RO" noProof="0" smtClean="0"/>
              <a:t>36</a:t>
            </a:fld>
            <a:endParaRPr lang="ro-RO" noProof="0"/>
          </a:p>
        </p:txBody>
      </p:sp>
      <p:sp>
        <p:nvSpPr>
          <p:cNvPr id="4" name="Titlu 3">
            <a:extLst>
              <a:ext uri="{FF2B5EF4-FFF2-40B4-BE49-F238E27FC236}">
                <a16:creationId xmlns:a16="http://schemas.microsoft.com/office/drawing/2014/main" id="{97E3EB47-59F5-5EB4-FD27-05B6BF58D1E3}"/>
              </a:ext>
            </a:extLst>
          </p:cNvPr>
          <p:cNvSpPr>
            <a:spLocks noGrp="1"/>
          </p:cNvSpPr>
          <p:nvPr>
            <p:ph type="title"/>
          </p:nvPr>
        </p:nvSpPr>
        <p:spPr>
          <a:xfrm rot="21180000">
            <a:off x="-175569" y="341822"/>
            <a:ext cx="5525626" cy="1325563"/>
          </a:xfrm>
        </p:spPr>
        <p:txBody>
          <a:bodyPr>
            <a:normAutofit/>
          </a:bodyPr>
          <a:lstStyle/>
          <a:p>
            <a:pPr algn="ctr"/>
            <a:r>
              <a:rPr lang="ro-RO" sz="2800" dirty="0"/>
              <a:t>PLANIFICAREA SĂPTĂMÂNALĂ – nivel </a:t>
            </a:r>
            <a:r>
              <a:rPr lang="ro-RO" sz="2800" dirty="0" err="1"/>
              <a:t>antepreșcolar</a:t>
            </a:r>
            <a:endParaRPr lang="ro-RO" sz="2800" dirty="0"/>
          </a:p>
        </p:txBody>
      </p:sp>
      <p:sp>
        <p:nvSpPr>
          <p:cNvPr id="7" name="CasetăText 6">
            <a:extLst>
              <a:ext uri="{FF2B5EF4-FFF2-40B4-BE49-F238E27FC236}">
                <a16:creationId xmlns:a16="http://schemas.microsoft.com/office/drawing/2014/main" id="{75648CB7-C4AD-64B1-1CD7-AC4107621C0C}"/>
              </a:ext>
            </a:extLst>
          </p:cNvPr>
          <p:cNvSpPr txBox="1"/>
          <p:nvPr/>
        </p:nvSpPr>
        <p:spPr>
          <a:xfrm>
            <a:off x="1670958" y="1999147"/>
            <a:ext cx="6215742" cy="1477328"/>
          </a:xfrm>
          <a:prstGeom prst="rect">
            <a:avLst/>
          </a:prstGeom>
          <a:noFill/>
        </p:spPr>
        <p:txBody>
          <a:bodyPr wrap="square">
            <a:spAutoFit/>
          </a:bodyPr>
          <a:lstStyle/>
          <a:p>
            <a:r>
              <a:rPr lang="ro-RO" sz="1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TIPURI DE ACTIVITĂȚI DE ÎNVĂȚARE:</a:t>
            </a:r>
          </a:p>
          <a:p>
            <a:endParaRPr lang="ro-RO" b="1"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p>
            <a:r>
              <a:rPr lang="ro-RO" sz="18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Activități tematice (AT)</a:t>
            </a:r>
            <a:endParaRPr lang="ro-RO" b="1"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p>
            <a:r>
              <a:rPr lang="ro-RO" sz="18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Rutine și tranziții (R&amp;T)</a:t>
            </a:r>
            <a:endParaRPr lang="ro-RO" b="1"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p>
            <a:r>
              <a:rPr lang="ro-RO" sz="18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Jocuri și activități liber-alese (ALA)</a:t>
            </a:r>
            <a:endParaRPr lang="ro-RO" dirty="0">
              <a:solidFill>
                <a:srgbClr val="0070C0"/>
              </a:solidFill>
              <a:latin typeface="Arial" panose="020B0604020202020204" pitchFamily="34" charset="0"/>
              <a:cs typeface="Arial" panose="020B0604020202020204" pitchFamily="34" charset="0"/>
            </a:endParaRPr>
          </a:p>
        </p:txBody>
      </p:sp>
      <p:sp>
        <p:nvSpPr>
          <p:cNvPr id="9" name="CasetăText 8">
            <a:extLst>
              <a:ext uri="{FF2B5EF4-FFF2-40B4-BE49-F238E27FC236}">
                <a16:creationId xmlns:a16="http://schemas.microsoft.com/office/drawing/2014/main" id="{7CCAB62B-A916-71CF-0E9D-6B378FED1E32}"/>
              </a:ext>
            </a:extLst>
          </p:cNvPr>
          <p:cNvSpPr txBox="1"/>
          <p:nvPr/>
        </p:nvSpPr>
        <p:spPr>
          <a:xfrm>
            <a:off x="6222101" y="3504028"/>
            <a:ext cx="4631429" cy="3071225"/>
          </a:xfrm>
          <a:prstGeom prst="rect">
            <a:avLst/>
          </a:prstGeom>
          <a:noFill/>
        </p:spPr>
        <p:txBody>
          <a:bodyPr wrap="square">
            <a:spAutoFit/>
          </a:bodyPr>
          <a:lstStyle/>
          <a:p>
            <a:pPr lvl="0" algn="just">
              <a:lnSpc>
                <a:spcPct val="115000"/>
              </a:lnSpc>
              <a:spcAft>
                <a:spcPts val="1000"/>
              </a:spcAft>
            </a:pPr>
            <a:r>
              <a:rPr lang="ro-RO" sz="1800" i="1" dirty="0">
                <a:solidFill>
                  <a:schemeClr val="accent2">
                    <a:lumMod val="75000"/>
                    <a:lumOff val="25000"/>
                  </a:schemeClr>
                </a:solidFill>
                <a:effectLst/>
                <a:latin typeface="+mn-lt"/>
                <a:ea typeface="Times New Roman" panose="02020603050405020304" pitchFamily="18" charset="0"/>
                <a:cs typeface="Times New Roman" panose="02020603050405020304" pitchFamily="18" charset="0"/>
              </a:rPr>
              <a:t> </a:t>
            </a:r>
            <a:r>
              <a:rPr lang="ro-RO" sz="1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ACTIVITĂȚI TEMATICE:</a:t>
            </a:r>
          </a:p>
          <a:p>
            <a:pPr lvl="0" algn="just">
              <a:lnSpc>
                <a:spcPct val="115000"/>
              </a:lnSpc>
              <a:spcAft>
                <a:spcPts val="1000"/>
              </a:spcAft>
            </a:pPr>
            <a:r>
              <a:rPr lang="ro-RO" i="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ro-RO" sz="1800" i="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Jocul</a:t>
            </a:r>
            <a:endParaRPr lang="ro-RO" i="1"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p>
            <a:pPr marL="285750" lvl="0" indent="-285750" algn="just">
              <a:lnSpc>
                <a:spcPct val="115000"/>
              </a:lnSpc>
              <a:spcAft>
                <a:spcPts val="1000"/>
              </a:spcAft>
              <a:buFontTx/>
              <a:buChar char="-"/>
            </a:pPr>
            <a:r>
              <a:rPr lang="ro-RO" sz="1800" i="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Activități artistice și de îndemânare</a:t>
            </a:r>
          </a:p>
          <a:p>
            <a:pPr marL="285750" lvl="0" indent="-285750" algn="just">
              <a:lnSpc>
                <a:spcPct val="115000"/>
              </a:lnSpc>
              <a:spcAft>
                <a:spcPts val="1000"/>
              </a:spcAft>
              <a:buFontTx/>
              <a:buChar char="-"/>
            </a:pPr>
            <a:r>
              <a:rPr lang="ro-RO" sz="1800" i="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Activități de muzică și mișcare</a:t>
            </a:r>
            <a:r>
              <a:rPr lang="ro-RO" sz="18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p>
          <a:p>
            <a:pPr marL="285750" lvl="0" indent="-285750" algn="just">
              <a:lnSpc>
                <a:spcPct val="115000"/>
              </a:lnSpc>
              <a:spcAft>
                <a:spcPts val="1000"/>
              </a:spcAft>
              <a:buFontTx/>
              <a:buChar char="-"/>
            </a:pPr>
            <a:r>
              <a:rPr lang="ro-RO" sz="1800" i="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Activități de creație și de comunicare</a:t>
            </a:r>
            <a:endParaRPr lang="ro-RO" i="1"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p>
            <a:pPr marL="285750" lvl="0" indent="-285750" algn="just">
              <a:lnSpc>
                <a:spcPct val="115000"/>
              </a:lnSpc>
              <a:spcAft>
                <a:spcPts val="1000"/>
              </a:spcAft>
              <a:buFontTx/>
              <a:buChar char="-"/>
            </a:pPr>
            <a:r>
              <a:rPr lang="ro-RO" sz="1800" i="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Activități de cunoaștere</a:t>
            </a:r>
            <a:r>
              <a:rPr lang="ro-RO" sz="18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p>
          <a:p>
            <a:pPr marL="285750" lvl="0" indent="-285750" algn="just">
              <a:lnSpc>
                <a:spcPct val="115000"/>
              </a:lnSpc>
              <a:spcAft>
                <a:spcPts val="1000"/>
              </a:spcAft>
              <a:buFontTx/>
              <a:buChar char="-"/>
            </a:pPr>
            <a:r>
              <a:rPr lang="ro-RO" sz="1800" i="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Activități în aer liber</a:t>
            </a:r>
            <a:endParaRPr lang="ro-RO"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74865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70C0">
            <a:alpha val="71900"/>
          </a:srgbClr>
        </a:solidFill>
        <a:effectLst/>
      </p:bgPr>
    </p:bg>
    <p:spTree>
      <p:nvGrpSpPr>
        <p:cNvPr id="1" name=""/>
        <p:cNvGrpSpPr/>
        <p:nvPr/>
      </p:nvGrpSpPr>
      <p:grpSpPr>
        <a:xfrm>
          <a:off x="0" y="0"/>
          <a:ext cx="0" cy="0"/>
          <a:chOff x="0" y="0"/>
          <a:chExt cx="0" cy="0"/>
        </a:xfrm>
      </p:grpSpPr>
      <p:sp>
        <p:nvSpPr>
          <p:cNvPr id="3" name="CasetăText 2">
            <a:extLst>
              <a:ext uri="{FF2B5EF4-FFF2-40B4-BE49-F238E27FC236}">
                <a16:creationId xmlns:a16="http://schemas.microsoft.com/office/drawing/2014/main" id="{70B57724-C5AB-4C17-8E76-B6FC189ED45E}"/>
              </a:ext>
            </a:extLst>
          </p:cNvPr>
          <p:cNvSpPr txBox="1"/>
          <p:nvPr/>
        </p:nvSpPr>
        <p:spPr>
          <a:xfrm>
            <a:off x="594233" y="659011"/>
            <a:ext cx="10726911" cy="5632311"/>
          </a:xfrm>
          <a:prstGeom prst="rect">
            <a:avLst/>
          </a:prstGeom>
          <a:solidFill>
            <a:schemeClr val="bg1"/>
          </a:solidFill>
        </p:spPr>
        <p:txBody>
          <a:bodyPr wrap="square">
            <a:spAutoFit/>
          </a:bodyPr>
          <a:lstStyle/>
          <a:p>
            <a:pPr algn="l"/>
            <a:r>
              <a:rPr lang="pt-BR" sz="2400" b="1" dirty="0">
                <a:solidFill>
                  <a:schemeClr val="accent1">
                    <a:lumMod val="75000"/>
                  </a:schemeClr>
                </a:solidFill>
              </a:rPr>
              <a:t>Exemplu de organizare a programului unei zile</a:t>
            </a:r>
          </a:p>
          <a:p>
            <a:pPr algn="l"/>
            <a:endParaRPr lang="ro-RO" sz="1600" dirty="0">
              <a:solidFill>
                <a:srgbClr val="000000"/>
              </a:solidFill>
            </a:endParaRPr>
          </a:p>
          <a:p>
            <a:pPr algn="l"/>
            <a:r>
              <a:rPr lang="ro-RO" sz="1600" dirty="0">
                <a:solidFill>
                  <a:srgbClr val="0070C0"/>
                </a:solidFill>
                <a:latin typeface="Arial" panose="020B0604020202020204" pitchFamily="34" charset="0"/>
                <a:cs typeface="Arial" panose="020B0604020202020204" pitchFamily="34" charset="0"/>
              </a:rPr>
              <a:t>Primirea copiilor si a părinților si susținerea acestora pentru a reuși să se despartă</a:t>
            </a:r>
          </a:p>
          <a:p>
            <a:pPr algn="l"/>
            <a:r>
              <a:rPr lang="ro-RO" sz="1600" dirty="0">
                <a:solidFill>
                  <a:srgbClr val="0070C0"/>
                </a:solidFill>
                <a:latin typeface="Arial" panose="020B0604020202020204" pitchFamily="34" charset="0"/>
                <a:cs typeface="Arial" panose="020B0604020202020204" pitchFamily="34" charset="0"/>
              </a:rPr>
              <a:t>Fixarea activităților din această zi împreună cu copiii</a:t>
            </a:r>
          </a:p>
          <a:p>
            <a:pPr algn="l"/>
            <a:r>
              <a:rPr lang="ro-RO" sz="1600" dirty="0">
                <a:solidFill>
                  <a:srgbClr val="0070C0"/>
                </a:solidFill>
                <a:latin typeface="Arial" panose="020B0604020202020204" pitchFamily="34" charset="0"/>
                <a:cs typeface="Arial" panose="020B0604020202020204" pitchFamily="34" charset="0"/>
              </a:rPr>
              <a:t>Încurajarea copilului să exploreze spațiul si materialele puse la dispoziție; joc liber</a:t>
            </a:r>
          </a:p>
          <a:p>
            <a:pPr algn="l"/>
            <a:r>
              <a:rPr lang="ro-RO" sz="1600" dirty="0">
                <a:solidFill>
                  <a:srgbClr val="0070C0"/>
                </a:solidFill>
                <a:latin typeface="Arial" panose="020B0604020202020204" pitchFamily="34" charset="0"/>
                <a:cs typeface="Arial" panose="020B0604020202020204" pitchFamily="34" charset="0"/>
              </a:rPr>
              <a:t>Invitarea copiilor la activități dirijate de adult (pentru dezvoltarea capacităților de învățare)</a:t>
            </a:r>
          </a:p>
          <a:p>
            <a:pPr algn="l"/>
            <a:r>
              <a:rPr lang="ro-RO" sz="1600" dirty="0">
                <a:solidFill>
                  <a:srgbClr val="0070C0"/>
                </a:solidFill>
                <a:latin typeface="Arial" panose="020B0604020202020204" pitchFamily="34" charset="0"/>
                <a:cs typeface="Arial" panose="020B0604020202020204" pitchFamily="34" charset="0"/>
              </a:rPr>
              <a:t>Tranziție pentru gustare</a:t>
            </a:r>
          </a:p>
          <a:p>
            <a:pPr algn="l"/>
            <a:r>
              <a:rPr lang="it-IT" sz="1600" dirty="0">
                <a:solidFill>
                  <a:srgbClr val="0070C0"/>
                </a:solidFill>
                <a:latin typeface="Arial" panose="020B0604020202020204" pitchFamily="34" charset="0"/>
                <a:cs typeface="Arial" panose="020B0604020202020204" pitchFamily="34" charset="0"/>
              </a:rPr>
              <a:t>Spălarea pe mâini </a:t>
            </a:r>
            <a:r>
              <a:rPr lang="ro-RO" sz="1600" dirty="0">
                <a:solidFill>
                  <a:srgbClr val="0070C0"/>
                </a:solidFill>
                <a:latin typeface="Arial" panose="020B0604020202020204" pitchFamily="34" charset="0"/>
                <a:cs typeface="Arial" panose="020B0604020202020204" pitchFamily="34" charset="0"/>
              </a:rPr>
              <a:t>ș</a:t>
            </a:r>
            <a:r>
              <a:rPr lang="it-IT" sz="1600" dirty="0">
                <a:solidFill>
                  <a:srgbClr val="0070C0"/>
                </a:solidFill>
                <a:latin typeface="Arial" panose="020B0604020202020204" pitchFamily="34" charset="0"/>
                <a:cs typeface="Arial" panose="020B0604020202020204" pitchFamily="34" charset="0"/>
              </a:rPr>
              <a:t>i toaletă</a:t>
            </a:r>
            <a:r>
              <a:rPr lang="ro-RO" sz="1600" dirty="0">
                <a:solidFill>
                  <a:srgbClr val="0070C0"/>
                </a:solidFill>
                <a:latin typeface="Arial" panose="020B0604020202020204" pitchFamily="34" charset="0"/>
                <a:cs typeface="Arial" panose="020B0604020202020204" pitchFamily="34" charset="0"/>
              </a:rPr>
              <a:t>/schimbarea scutecelor (cel puțin 2 astfel de momente în prima parte a zilei)</a:t>
            </a:r>
            <a:endParaRPr lang="it-IT" sz="1600" dirty="0">
              <a:solidFill>
                <a:srgbClr val="0070C0"/>
              </a:solidFill>
              <a:latin typeface="Arial" panose="020B0604020202020204" pitchFamily="34" charset="0"/>
              <a:cs typeface="Arial" panose="020B0604020202020204" pitchFamily="34" charset="0"/>
            </a:endParaRPr>
          </a:p>
          <a:p>
            <a:pPr algn="l"/>
            <a:r>
              <a:rPr lang="ro-RO" sz="1600" dirty="0">
                <a:solidFill>
                  <a:srgbClr val="0070C0"/>
                </a:solidFill>
                <a:latin typeface="Arial" panose="020B0604020202020204" pitchFamily="34" charset="0"/>
                <a:cs typeface="Arial" panose="020B0604020202020204" pitchFamily="34" charset="0"/>
              </a:rPr>
              <a:t>Gustarea</a:t>
            </a:r>
          </a:p>
          <a:p>
            <a:pPr algn="l"/>
            <a:r>
              <a:rPr lang="ro-RO" sz="1600" dirty="0">
                <a:solidFill>
                  <a:srgbClr val="0070C0"/>
                </a:solidFill>
                <a:latin typeface="Arial" panose="020B0604020202020204" pitchFamily="34" charset="0"/>
                <a:cs typeface="Arial" panose="020B0604020202020204" pitchFamily="34" charset="0"/>
              </a:rPr>
              <a:t>Îmbrăcarea copiilor pentru activități afară</a:t>
            </a:r>
          </a:p>
          <a:p>
            <a:pPr algn="l"/>
            <a:r>
              <a:rPr lang="ro-RO" sz="1600" dirty="0">
                <a:solidFill>
                  <a:srgbClr val="0070C0"/>
                </a:solidFill>
                <a:latin typeface="Arial" panose="020B0604020202020204" pitchFamily="34" charset="0"/>
                <a:cs typeface="Arial" panose="020B0604020202020204" pitchFamily="34" charset="0"/>
              </a:rPr>
              <a:t>Organizarea copiilor în grupuri mici pentru jocul afară sau plimbare</a:t>
            </a:r>
          </a:p>
          <a:p>
            <a:pPr algn="l"/>
            <a:r>
              <a:rPr lang="ro-RO" sz="1600" dirty="0">
                <a:solidFill>
                  <a:srgbClr val="0070C0"/>
                </a:solidFill>
                <a:latin typeface="Arial" panose="020B0604020202020204" pitchFamily="34" charset="0"/>
                <a:cs typeface="Arial" panose="020B0604020202020204" pitchFamily="34" charset="0"/>
              </a:rPr>
              <a:t>Sosirea, scoaterea hainelor</a:t>
            </a:r>
          </a:p>
          <a:p>
            <a:pPr algn="l"/>
            <a:r>
              <a:rPr lang="it-IT" sz="1600" dirty="0">
                <a:solidFill>
                  <a:srgbClr val="0070C0"/>
                </a:solidFill>
                <a:latin typeface="Arial" panose="020B0604020202020204" pitchFamily="34" charset="0"/>
                <a:cs typeface="Arial" panose="020B0604020202020204" pitchFamily="34" charset="0"/>
              </a:rPr>
              <a:t>Spălatul pe mâini si ascultarea unei povesti până la sosirea mesei (poate ilustra tematica activită</a:t>
            </a:r>
            <a:r>
              <a:rPr lang="ro-RO" sz="1600" dirty="0">
                <a:solidFill>
                  <a:srgbClr val="0070C0"/>
                </a:solidFill>
                <a:latin typeface="Arial" panose="020B0604020202020204" pitchFamily="34" charset="0"/>
                <a:cs typeface="Arial" panose="020B0604020202020204" pitchFamily="34" charset="0"/>
              </a:rPr>
              <a:t>ț</a:t>
            </a:r>
            <a:r>
              <a:rPr lang="it-IT" sz="1600" dirty="0">
                <a:solidFill>
                  <a:srgbClr val="0070C0"/>
                </a:solidFill>
                <a:latin typeface="Arial" panose="020B0604020202020204" pitchFamily="34" charset="0"/>
                <a:cs typeface="Arial" panose="020B0604020202020204" pitchFamily="34" charset="0"/>
              </a:rPr>
              <a:t>ii</a:t>
            </a:r>
            <a:r>
              <a:rPr lang="ro-RO" sz="1600" dirty="0">
                <a:solidFill>
                  <a:srgbClr val="0070C0"/>
                </a:solidFill>
                <a:latin typeface="Arial" panose="020B0604020202020204" pitchFamily="34" charset="0"/>
                <a:cs typeface="Arial" panose="020B0604020202020204" pitchFamily="34" charset="0"/>
              </a:rPr>
              <a:t> integrate)</a:t>
            </a:r>
          </a:p>
          <a:p>
            <a:pPr algn="l"/>
            <a:r>
              <a:rPr lang="it-IT" sz="1600" dirty="0">
                <a:solidFill>
                  <a:srgbClr val="0070C0"/>
                </a:solidFill>
                <a:latin typeface="Arial" panose="020B0604020202020204" pitchFamily="34" charset="0"/>
                <a:cs typeface="Arial" panose="020B0604020202020204" pitchFamily="34" charset="0"/>
              </a:rPr>
              <a:t>Servirea mesei. Ajutarea copiilor în timpul mesei</a:t>
            </a:r>
          </a:p>
          <a:p>
            <a:pPr algn="l"/>
            <a:r>
              <a:rPr lang="it-IT" sz="1600" dirty="0">
                <a:solidFill>
                  <a:srgbClr val="0070C0"/>
                </a:solidFill>
                <a:latin typeface="Arial" panose="020B0604020202020204" pitchFamily="34" charset="0"/>
                <a:cs typeface="Arial" panose="020B0604020202020204" pitchFamily="34" charset="0"/>
              </a:rPr>
              <a:t>Strângerea mesei</a:t>
            </a:r>
            <a:r>
              <a:rPr lang="ro-RO" sz="1600" dirty="0">
                <a:solidFill>
                  <a:srgbClr val="0070C0"/>
                </a:solidFill>
                <a:latin typeface="Arial" panose="020B0604020202020204" pitchFamily="34" charset="0"/>
                <a:cs typeface="Arial" panose="020B0604020202020204" pitchFamily="34" charset="0"/>
              </a:rPr>
              <a:t>,</a:t>
            </a:r>
            <a:r>
              <a:rPr lang="it-IT" sz="1600" dirty="0">
                <a:solidFill>
                  <a:srgbClr val="0070C0"/>
                </a:solidFill>
                <a:latin typeface="Arial" panose="020B0604020202020204" pitchFamily="34" charset="0"/>
                <a:cs typeface="Arial" panose="020B0604020202020204" pitchFamily="34" charset="0"/>
              </a:rPr>
              <a:t> spălarea pe mâini</a:t>
            </a:r>
            <a:r>
              <a:rPr lang="ro-RO" sz="1600" dirty="0">
                <a:solidFill>
                  <a:srgbClr val="0070C0"/>
                </a:solidFill>
                <a:latin typeface="Arial" panose="020B0604020202020204" pitchFamily="34" charset="0"/>
                <a:cs typeface="Arial" panose="020B0604020202020204" pitchFamily="34" charset="0"/>
              </a:rPr>
              <a:t>/</a:t>
            </a:r>
            <a:r>
              <a:rPr lang="it-IT" sz="1600" dirty="0">
                <a:solidFill>
                  <a:srgbClr val="0070C0"/>
                </a:solidFill>
                <a:latin typeface="Arial" panose="020B0604020202020204" pitchFamily="34" charset="0"/>
                <a:cs typeface="Arial" panose="020B0604020202020204" pitchFamily="34" charset="0"/>
              </a:rPr>
              <a:t>din</a:t>
            </a:r>
            <a:r>
              <a:rPr lang="ro-RO" sz="1600" dirty="0">
                <a:solidFill>
                  <a:srgbClr val="0070C0"/>
                </a:solidFill>
                <a:latin typeface="Arial" panose="020B0604020202020204" pitchFamily="34" charset="0"/>
                <a:cs typeface="Arial" panose="020B0604020202020204" pitchFamily="34" charset="0"/>
              </a:rPr>
              <a:t>ț</a:t>
            </a:r>
            <a:r>
              <a:rPr lang="it-IT" sz="1600" dirty="0">
                <a:solidFill>
                  <a:srgbClr val="0070C0"/>
                </a:solidFill>
                <a:latin typeface="Arial" panose="020B0604020202020204" pitchFamily="34" charset="0"/>
                <a:cs typeface="Arial" panose="020B0604020202020204" pitchFamily="34" charset="0"/>
              </a:rPr>
              <a:t>i</a:t>
            </a:r>
            <a:r>
              <a:rPr lang="ro-RO" sz="1600" dirty="0">
                <a:solidFill>
                  <a:srgbClr val="0070C0"/>
                </a:solidFill>
                <a:latin typeface="Arial" panose="020B0604020202020204" pitchFamily="34" charset="0"/>
                <a:cs typeface="Arial" panose="020B0604020202020204" pitchFamily="34" charset="0"/>
              </a:rPr>
              <a:t>, toaletă/schimbarea scutecelor</a:t>
            </a:r>
          </a:p>
          <a:p>
            <a:pPr algn="l"/>
            <a:r>
              <a:rPr lang="it-IT" sz="1600" dirty="0">
                <a:solidFill>
                  <a:srgbClr val="0070C0"/>
                </a:solidFill>
                <a:latin typeface="Arial" panose="020B0604020202020204" pitchFamily="34" charset="0"/>
                <a:cs typeface="Arial" panose="020B0604020202020204" pitchFamily="34" charset="0"/>
              </a:rPr>
              <a:t>Ascultarea unei povesti sau a unui cântec (pot ilustra tematica activită</a:t>
            </a:r>
            <a:r>
              <a:rPr lang="ro-RO" sz="1600" dirty="0">
                <a:solidFill>
                  <a:srgbClr val="0070C0"/>
                </a:solidFill>
                <a:latin typeface="Arial" panose="020B0604020202020204" pitchFamily="34" charset="0"/>
                <a:cs typeface="Arial" panose="020B0604020202020204" pitchFamily="34" charset="0"/>
              </a:rPr>
              <a:t>ți</a:t>
            </a:r>
            <a:r>
              <a:rPr lang="it-IT" sz="1600" dirty="0">
                <a:solidFill>
                  <a:srgbClr val="0070C0"/>
                </a:solidFill>
                <a:latin typeface="Arial" panose="020B0604020202020204" pitchFamily="34" charset="0"/>
                <a:cs typeface="Arial" panose="020B0604020202020204" pitchFamily="34" charset="0"/>
              </a:rPr>
              <a:t>i integrate)</a:t>
            </a:r>
          </a:p>
          <a:p>
            <a:pPr algn="l"/>
            <a:r>
              <a:rPr lang="ro-RO" sz="1600" dirty="0">
                <a:solidFill>
                  <a:srgbClr val="0070C0"/>
                </a:solidFill>
                <a:latin typeface="Arial" panose="020B0604020202020204" pitchFamily="34" charset="0"/>
                <a:cs typeface="Arial" panose="020B0604020202020204" pitchFamily="34" charset="0"/>
              </a:rPr>
              <a:t>Pregătirea pentru culcare</a:t>
            </a:r>
          </a:p>
          <a:p>
            <a:pPr algn="l"/>
            <a:r>
              <a:rPr lang="ro-RO" sz="1600" dirty="0">
                <a:solidFill>
                  <a:srgbClr val="0070C0"/>
                </a:solidFill>
                <a:latin typeface="Arial" panose="020B0604020202020204" pitchFamily="34" charset="0"/>
                <a:cs typeface="Arial" panose="020B0604020202020204" pitchFamily="34" charset="0"/>
              </a:rPr>
              <a:t>Trezirea copilului</a:t>
            </a:r>
          </a:p>
          <a:p>
            <a:pPr algn="l"/>
            <a:r>
              <a:rPr lang="ro-RO" sz="1600" dirty="0">
                <a:solidFill>
                  <a:srgbClr val="0070C0"/>
                </a:solidFill>
                <a:latin typeface="Arial" panose="020B0604020202020204" pitchFamily="34" charset="0"/>
                <a:cs typeface="Arial" panose="020B0604020202020204" pitchFamily="34" charset="0"/>
              </a:rPr>
              <a:t>Toaletă/schimbarea scutecelor; spălarea pe mâini</a:t>
            </a:r>
          </a:p>
          <a:p>
            <a:pPr algn="l"/>
            <a:r>
              <a:rPr lang="ro-RO" sz="1600" dirty="0">
                <a:solidFill>
                  <a:srgbClr val="0070C0"/>
                </a:solidFill>
                <a:latin typeface="Arial" panose="020B0604020202020204" pitchFamily="34" charset="0"/>
                <a:cs typeface="Arial" panose="020B0604020202020204" pitchFamily="34" charset="0"/>
              </a:rPr>
              <a:t>Joc afară sau în spațiul de joacă</a:t>
            </a:r>
          </a:p>
          <a:p>
            <a:pPr algn="l"/>
            <a:r>
              <a:rPr lang="ro-RO" sz="1600" dirty="0">
                <a:solidFill>
                  <a:srgbClr val="0070C0"/>
                </a:solidFill>
                <a:latin typeface="Arial" panose="020B0604020202020204" pitchFamily="34" charset="0"/>
                <a:cs typeface="Arial" panose="020B0604020202020204" pitchFamily="34" charset="0"/>
              </a:rPr>
              <a:t>Activități de joc, alese de copil</a:t>
            </a:r>
          </a:p>
          <a:p>
            <a:pPr algn="l"/>
            <a:r>
              <a:rPr lang="it-IT" sz="1600" dirty="0">
                <a:solidFill>
                  <a:srgbClr val="0070C0"/>
                </a:solidFill>
                <a:latin typeface="Arial" panose="020B0604020202020204" pitchFamily="34" charset="0"/>
                <a:cs typeface="Arial" panose="020B0604020202020204" pitchFamily="34" charset="0"/>
              </a:rPr>
              <a:t>Sus</a:t>
            </a:r>
            <a:r>
              <a:rPr lang="ro-RO" sz="1600" dirty="0">
                <a:solidFill>
                  <a:srgbClr val="0070C0"/>
                </a:solidFill>
                <a:latin typeface="Arial" panose="020B0604020202020204" pitchFamily="34" charset="0"/>
                <a:cs typeface="Arial" panose="020B0604020202020204" pitchFamily="34" charset="0"/>
              </a:rPr>
              <a:t>ț</a:t>
            </a:r>
            <a:r>
              <a:rPr lang="it-IT" sz="1600" dirty="0">
                <a:solidFill>
                  <a:srgbClr val="0070C0"/>
                </a:solidFill>
                <a:latin typeface="Arial" panose="020B0604020202020204" pitchFamily="34" charset="0"/>
                <a:cs typeface="Arial" panose="020B0604020202020204" pitchFamily="34" charset="0"/>
              </a:rPr>
              <a:t>inerea regăsirii între copil </a:t>
            </a:r>
            <a:r>
              <a:rPr lang="ro-RO" sz="1600" dirty="0">
                <a:solidFill>
                  <a:srgbClr val="0070C0"/>
                </a:solidFill>
                <a:latin typeface="Arial" panose="020B0604020202020204" pitchFamily="34" charset="0"/>
                <a:cs typeface="Arial" panose="020B0604020202020204" pitchFamily="34" charset="0"/>
              </a:rPr>
              <a:t>ș</a:t>
            </a:r>
            <a:r>
              <a:rPr lang="it-IT" sz="1600" dirty="0">
                <a:solidFill>
                  <a:srgbClr val="0070C0"/>
                </a:solidFill>
                <a:latin typeface="Arial" panose="020B0604020202020204" pitchFamily="34" charset="0"/>
                <a:cs typeface="Arial" panose="020B0604020202020204" pitchFamily="34" charset="0"/>
              </a:rPr>
              <a:t>i părinte </a:t>
            </a:r>
            <a:r>
              <a:rPr lang="ro-RO" sz="1600" dirty="0">
                <a:solidFill>
                  <a:srgbClr val="0070C0"/>
                </a:solidFill>
                <a:latin typeface="Arial" panose="020B0604020202020204" pitchFamily="34" charset="0"/>
                <a:cs typeface="Arial" panose="020B0604020202020204" pitchFamily="34" charset="0"/>
              </a:rPr>
              <a:t>ș</a:t>
            </a:r>
            <a:r>
              <a:rPr lang="it-IT" sz="1600" dirty="0">
                <a:solidFill>
                  <a:srgbClr val="0070C0"/>
                </a:solidFill>
                <a:latin typeface="Arial" panose="020B0604020202020204" pitchFamily="34" charset="0"/>
                <a:cs typeface="Arial" panose="020B0604020202020204" pitchFamily="34" charset="0"/>
              </a:rPr>
              <a:t>i plecarea acasă</a:t>
            </a:r>
            <a:endParaRPr lang="ro-RO" sz="1600" dirty="0">
              <a:solidFill>
                <a:srgbClr val="0070C0"/>
              </a:solidFill>
              <a:latin typeface="Arial" panose="020B0604020202020204" pitchFamily="34" charset="0"/>
              <a:cs typeface="Arial" panose="020B0604020202020204" pitchFamily="34" charset="0"/>
            </a:endParaRPr>
          </a:p>
        </p:txBody>
      </p:sp>
      <p:sp>
        <p:nvSpPr>
          <p:cNvPr id="5" name="CasetăText 4">
            <a:extLst>
              <a:ext uri="{FF2B5EF4-FFF2-40B4-BE49-F238E27FC236}">
                <a16:creationId xmlns:a16="http://schemas.microsoft.com/office/drawing/2014/main" id="{F13263ED-892E-4E98-81D9-73A29F34D730}"/>
              </a:ext>
            </a:extLst>
          </p:cNvPr>
          <p:cNvSpPr txBox="1"/>
          <p:nvPr/>
        </p:nvSpPr>
        <p:spPr>
          <a:xfrm>
            <a:off x="5832015" y="6281235"/>
            <a:ext cx="5783516" cy="543867"/>
          </a:xfrm>
          <a:prstGeom prst="rect">
            <a:avLst/>
          </a:prstGeom>
          <a:noFill/>
        </p:spPr>
        <p:txBody>
          <a:bodyPr wrap="square">
            <a:spAutoFit/>
          </a:bodyPr>
          <a:lstStyle/>
          <a:p>
            <a:r>
              <a:rPr lang="en-US" sz="1467" dirty="0" err="1">
                <a:solidFill>
                  <a:schemeClr val="bg1"/>
                </a:solidFill>
                <a:latin typeface="TimesNewRoman"/>
              </a:rPr>
              <a:t>Adaptare</a:t>
            </a:r>
            <a:r>
              <a:rPr lang="en-US" sz="1467" dirty="0">
                <a:solidFill>
                  <a:schemeClr val="bg1"/>
                </a:solidFill>
                <a:latin typeface="TimesNewRoman"/>
              </a:rPr>
              <a:t> „Opening </a:t>
            </a:r>
            <a:r>
              <a:rPr lang="en-US" sz="1467" dirty="0" err="1">
                <a:solidFill>
                  <a:schemeClr val="bg1"/>
                </a:solidFill>
                <a:latin typeface="TimesNewRoman"/>
              </a:rPr>
              <a:t>Zour</a:t>
            </a:r>
            <a:r>
              <a:rPr lang="en-US" sz="1467" dirty="0">
                <a:solidFill>
                  <a:schemeClr val="bg1"/>
                </a:solidFill>
                <a:latin typeface="TimesNewRoman"/>
              </a:rPr>
              <a:t> Door to Children”, National Association for the Education of Young Children, K. Modigliani, M. </a:t>
            </a:r>
            <a:r>
              <a:rPr lang="en-US" sz="1467" dirty="0" err="1">
                <a:solidFill>
                  <a:schemeClr val="bg1"/>
                </a:solidFill>
                <a:latin typeface="TimesNewRoman"/>
              </a:rPr>
              <a:t>Reiff</a:t>
            </a:r>
            <a:r>
              <a:rPr lang="en-US" sz="1467" dirty="0">
                <a:solidFill>
                  <a:schemeClr val="bg1"/>
                </a:solidFill>
                <a:latin typeface="TimesNewRoman"/>
              </a:rPr>
              <a:t> and S. Jones</a:t>
            </a:r>
            <a:endParaRPr lang="ro-RO" sz="1467" dirty="0">
              <a:solidFill>
                <a:schemeClr val="bg1"/>
              </a:solidFill>
            </a:endParaRPr>
          </a:p>
        </p:txBody>
      </p:sp>
    </p:spTree>
    <p:extLst>
      <p:ext uri="{BB962C8B-B14F-4D97-AF65-F5344CB8AC3E}">
        <p14:creationId xmlns:p14="http://schemas.microsoft.com/office/powerpoint/2010/main" val="41405997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subsol 1">
            <a:extLst>
              <a:ext uri="{FF2B5EF4-FFF2-40B4-BE49-F238E27FC236}">
                <a16:creationId xmlns:a16="http://schemas.microsoft.com/office/drawing/2014/main" id="{17E6D8EC-7563-5B0C-B982-9AF6F1BAC330}"/>
              </a:ext>
            </a:extLst>
          </p:cNvPr>
          <p:cNvSpPr>
            <a:spLocks noGrp="1"/>
          </p:cNvSpPr>
          <p:nvPr>
            <p:ph type="ftr" sz="quarter" idx="11"/>
          </p:nvPr>
        </p:nvSpPr>
        <p:spPr>
          <a:xfrm>
            <a:off x="8845548" y="339725"/>
            <a:ext cx="2639323" cy="365125"/>
          </a:xfrm>
        </p:spPr>
        <p:txBody>
          <a:bodyPr/>
          <a:lstStyle/>
          <a:p>
            <a:pPr rtl="0"/>
            <a:r>
              <a:rPr lang="ro-RO" dirty="0">
                <a:effectLst>
                  <a:outerShdw blurRad="38100" dist="38100" dir="2700000" algn="tl">
                    <a:srgbClr val="000000">
                      <a:alpha val="43137"/>
                    </a:srgbClr>
                  </a:outerShdw>
                </a:effectLst>
              </a:rPr>
              <a:t>Joc, respect și bucurie !</a:t>
            </a:r>
            <a:endParaRPr lang="ro-RO" noProof="0" dirty="0">
              <a:effectLst>
                <a:outerShdw blurRad="38100" dist="38100" dir="2700000" algn="tl">
                  <a:srgbClr val="000000">
                    <a:alpha val="43137"/>
                  </a:srgbClr>
                </a:outerShdw>
              </a:effectLst>
            </a:endParaRPr>
          </a:p>
        </p:txBody>
      </p:sp>
      <p:sp>
        <p:nvSpPr>
          <p:cNvPr id="3" name="Substituent număr diapozitiv 2">
            <a:extLst>
              <a:ext uri="{FF2B5EF4-FFF2-40B4-BE49-F238E27FC236}">
                <a16:creationId xmlns:a16="http://schemas.microsoft.com/office/drawing/2014/main" id="{B39112E1-A309-3468-8DCF-09F2BCC2ACB7}"/>
              </a:ext>
            </a:extLst>
          </p:cNvPr>
          <p:cNvSpPr>
            <a:spLocks noGrp="1"/>
          </p:cNvSpPr>
          <p:nvPr>
            <p:ph type="sldNum" sz="quarter" idx="12"/>
          </p:nvPr>
        </p:nvSpPr>
        <p:spPr/>
        <p:txBody>
          <a:bodyPr/>
          <a:lstStyle/>
          <a:p>
            <a:pPr rtl="0"/>
            <a:fld id="{98C0CDE5-970C-4CC4-BF43-0DA127E73E82}" type="slidenum">
              <a:rPr lang="ro-RO" noProof="0" smtClean="0"/>
              <a:t>38</a:t>
            </a:fld>
            <a:endParaRPr lang="ro-RO" noProof="0"/>
          </a:p>
        </p:txBody>
      </p:sp>
      <p:sp>
        <p:nvSpPr>
          <p:cNvPr id="4" name="Titlu 3">
            <a:extLst>
              <a:ext uri="{FF2B5EF4-FFF2-40B4-BE49-F238E27FC236}">
                <a16:creationId xmlns:a16="http://schemas.microsoft.com/office/drawing/2014/main" id="{97E3EB47-59F5-5EB4-FD27-05B6BF58D1E3}"/>
              </a:ext>
            </a:extLst>
          </p:cNvPr>
          <p:cNvSpPr>
            <a:spLocks noGrp="1"/>
          </p:cNvSpPr>
          <p:nvPr>
            <p:ph type="title"/>
          </p:nvPr>
        </p:nvSpPr>
        <p:spPr>
          <a:xfrm rot="21180000">
            <a:off x="-174481" y="240328"/>
            <a:ext cx="5233904" cy="1325563"/>
          </a:xfrm>
        </p:spPr>
        <p:txBody>
          <a:bodyPr>
            <a:normAutofit/>
          </a:bodyPr>
          <a:lstStyle/>
          <a:p>
            <a:pPr algn="ctr"/>
            <a:r>
              <a:rPr lang="ro-RO" sz="2800" dirty="0"/>
              <a:t>TEMA SĂPTĂMÂNALĂ:</a:t>
            </a:r>
            <a:br>
              <a:rPr lang="ro-RO" sz="2800" dirty="0"/>
            </a:br>
            <a:r>
              <a:rPr lang="ro-RO" sz="2800" dirty="0"/>
              <a:t>Puiul din curtea bunicilor</a:t>
            </a:r>
          </a:p>
        </p:txBody>
      </p:sp>
      <p:sp>
        <p:nvSpPr>
          <p:cNvPr id="6" name="CasetăText 5">
            <a:extLst>
              <a:ext uri="{FF2B5EF4-FFF2-40B4-BE49-F238E27FC236}">
                <a16:creationId xmlns:a16="http://schemas.microsoft.com/office/drawing/2014/main" id="{61BD7937-3FF4-5C09-9410-ACFAE43BBC5F}"/>
              </a:ext>
            </a:extLst>
          </p:cNvPr>
          <p:cNvSpPr txBox="1"/>
          <p:nvPr/>
        </p:nvSpPr>
        <p:spPr>
          <a:xfrm>
            <a:off x="2146854" y="1595021"/>
            <a:ext cx="9094304" cy="5262979"/>
          </a:xfrm>
          <a:prstGeom prst="rect">
            <a:avLst/>
          </a:prstGeom>
          <a:solidFill>
            <a:schemeClr val="bg1"/>
          </a:solidFill>
        </p:spPr>
        <p:txBody>
          <a:bodyPr wrap="square">
            <a:spAutoFit/>
          </a:bodyPr>
          <a:lstStyle/>
          <a:p>
            <a:pPr algn="just"/>
            <a:r>
              <a:rPr lang="pt-BR" b="1" i="0" u="none" strike="noStrike" baseline="0" dirty="0">
                <a:solidFill>
                  <a:srgbClr val="FF0000"/>
                </a:solidFill>
                <a:latin typeface="Arial" panose="020B0604020202020204" pitchFamily="34" charset="0"/>
                <a:cs typeface="Arial" panose="020B0604020202020204" pitchFamily="34" charset="0"/>
              </a:rPr>
              <a:t>Exempl</a:t>
            </a:r>
            <a:r>
              <a:rPr lang="ro-RO" b="1" dirty="0" err="1">
                <a:solidFill>
                  <a:srgbClr val="FF0000"/>
                </a:solidFill>
                <a:latin typeface="Arial" panose="020B0604020202020204" pitchFamily="34" charset="0"/>
                <a:cs typeface="Arial" panose="020B0604020202020204" pitchFamily="34" charset="0"/>
              </a:rPr>
              <a:t>ificare</a:t>
            </a:r>
            <a:r>
              <a:rPr lang="ro-RO" b="1" i="0" u="none" strike="noStrike" baseline="0" dirty="0">
                <a:solidFill>
                  <a:srgbClr val="FF0000"/>
                </a:solidFill>
                <a:latin typeface="Arial" panose="020B0604020202020204" pitchFamily="34" charset="0"/>
                <a:cs typeface="Arial" panose="020B0604020202020204" pitchFamily="34" charset="0"/>
              </a:rPr>
              <a:t> activități:</a:t>
            </a:r>
          </a:p>
          <a:p>
            <a:pPr algn="just"/>
            <a:endParaRPr lang="ro-RO" b="1" dirty="0">
              <a:solidFill>
                <a:srgbClr val="0070C0"/>
              </a:solidFill>
              <a:latin typeface="Arial" panose="020B0604020202020204" pitchFamily="34" charset="0"/>
              <a:cs typeface="Arial" panose="020B0604020202020204" pitchFamily="34" charset="0"/>
            </a:endParaRPr>
          </a:p>
          <a:p>
            <a:pPr algn="just"/>
            <a:r>
              <a:rPr lang="ro-RO" dirty="0">
                <a:solidFill>
                  <a:srgbClr val="0070C0"/>
                </a:solidFill>
                <a:latin typeface="Arial" panose="020B0604020202020204" pitchFamily="34" charset="0"/>
                <a:cs typeface="Arial" panose="020B0604020202020204" pitchFamily="34" charset="0"/>
              </a:rPr>
              <a:t>Educatoarea</a:t>
            </a:r>
            <a:r>
              <a:rPr lang="ro-RO" b="0" i="0" u="none" strike="noStrike" baseline="0" dirty="0">
                <a:solidFill>
                  <a:srgbClr val="0070C0"/>
                </a:solidFill>
                <a:latin typeface="Arial" panose="020B0604020202020204" pitchFamily="34" charset="0"/>
                <a:cs typeface="Arial" panose="020B0604020202020204" pitchFamily="34" charset="0"/>
              </a:rPr>
              <a:t> le propune copiilor să se plimbe prin grupă și le sugerează că se găsesc în curtea cu păsări a bunicilor, undeva la țară. </a:t>
            </a:r>
            <a:r>
              <a:rPr lang="ro-RO" dirty="0">
                <a:solidFill>
                  <a:srgbClr val="0070C0"/>
                </a:solidFill>
                <a:latin typeface="Arial" panose="020B0604020202020204" pitchFamily="34" charset="0"/>
                <a:cs typeface="Arial" panose="020B0604020202020204" pitchFamily="34" charset="0"/>
              </a:rPr>
              <a:t>Totodată, îi încurajează să</a:t>
            </a:r>
            <a:r>
              <a:rPr lang="ro-RO" b="0" i="0" u="none" strike="noStrike" baseline="0" dirty="0">
                <a:solidFill>
                  <a:srgbClr val="0070C0"/>
                </a:solidFill>
                <a:latin typeface="Arial" panose="020B0604020202020204" pitchFamily="34" charset="0"/>
                <a:cs typeface="Arial" panose="020B0604020202020204" pitchFamily="34" charset="0"/>
              </a:rPr>
              <a:t> imite, împreună cu ea, în acest timp, mișcările unui pui de găină care caută de mâncare cu </a:t>
            </a:r>
            <a:r>
              <a:rPr lang="ro-RO" b="0" i="0" u="none" strike="noStrike" baseline="0" dirty="0" err="1">
                <a:solidFill>
                  <a:srgbClr val="0070C0"/>
                </a:solidFill>
                <a:latin typeface="Arial" panose="020B0604020202020204" pitchFamily="34" charset="0"/>
                <a:cs typeface="Arial" panose="020B0604020202020204" pitchFamily="34" charset="0"/>
              </a:rPr>
              <a:t>gheruțele</a:t>
            </a:r>
            <a:r>
              <a:rPr lang="ro-RO" b="0" i="0" u="none" strike="noStrike" baseline="0" dirty="0">
                <a:solidFill>
                  <a:srgbClr val="0070C0"/>
                </a:solidFill>
                <a:latin typeface="Arial" panose="020B0604020202020204" pitchFamily="34" charset="0"/>
                <a:cs typeface="Arial" panose="020B0604020202020204" pitchFamily="34" charset="0"/>
              </a:rPr>
              <a:t> și ciugulește boabe. </a:t>
            </a:r>
          </a:p>
          <a:p>
            <a:pPr algn="just"/>
            <a:endParaRPr lang="ro-RO" dirty="0">
              <a:solidFill>
                <a:srgbClr val="0070C0"/>
              </a:solidFill>
              <a:latin typeface="Arial" panose="020B0604020202020204" pitchFamily="34" charset="0"/>
              <a:cs typeface="Arial" panose="020B0604020202020204" pitchFamily="34" charset="0"/>
            </a:endParaRPr>
          </a:p>
          <a:p>
            <a:pPr algn="just"/>
            <a:r>
              <a:rPr lang="ro-RO" dirty="0">
                <a:solidFill>
                  <a:srgbClr val="0070C0"/>
                </a:solidFill>
                <a:latin typeface="Arial" panose="020B0604020202020204" pitchFamily="34" charset="0"/>
                <a:cs typeface="Arial" panose="020B0604020202020204" pitchFamily="34" charset="0"/>
              </a:rPr>
              <a:t>G</a:t>
            </a:r>
            <a:r>
              <a:rPr lang="ro-RO" b="0" i="0" u="none" strike="noStrike" baseline="0" dirty="0">
                <a:solidFill>
                  <a:srgbClr val="0070C0"/>
                </a:solidFill>
                <a:latin typeface="Arial" panose="020B0604020202020204" pitchFamily="34" charset="0"/>
                <a:cs typeface="Arial" panose="020B0604020202020204" pitchFamily="34" charset="0"/>
              </a:rPr>
              <a:t>rupa este astfel amenajată încât </a:t>
            </a:r>
            <a:r>
              <a:rPr lang="ro-RO" dirty="0">
                <a:solidFill>
                  <a:srgbClr val="0070C0"/>
                </a:solidFill>
                <a:latin typeface="Arial" panose="020B0604020202020204" pitchFamily="34" charset="0"/>
                <a:cs typeface="Arial" panose="020B0604020202020204" pitchFamily="34" charset="0"/>
              </a:rPr>
              <a:t>copiii să poată vizualiza </a:t>
            </a:r>
            <a:r>
              <a:rPr lang="ro-RO" b="0" i="0" u="none" strike="noStrike" baseline="0" dirty="0">
                <a:solidFill>
                  <a:srgbClr val="0070C0"/>
                </a:solidFill>
                <a:latin typeface="Arial" panose="020B0604020202020204" pitchFamily="34" charset="0"/>
                <a:cs typeface="Arial" panose="020B0604020202020204" pitchFamily="34" charset="0"/>
              </a:rPr>
              <a:t>imagini cu diferite păsări domestice (postere, păsări de plus etc.). </a:t>
            </a:r>
            <a:r>
              <a:rPr lang="ro-RO" dirty="0">
                <a:solidFill>
                  <a:srgbClr val="0070C0"/>
                </a:solidFill>
                <a:latin typeface="Arial" panose="020B0604020202020204" pitchFamily="34" charset="0"/>
                <a:cs typeface="Arial" panose="020B0604020202020204" pitchFamily="34" charset="0"/>
              </a:rPr>
              <a:t>Educatoarea</a:t>
            </a:r>
            <a:r>
              <a:rPr lang="ro-RO" b="0" i="0" u="none" strike="noStrike" baseline="0" dirty="0">
                <a:solidFill>
                  <a:srgbClr val="0070C0"/>
                </a:solidFill>
                <a:latin typeface="Arial" panose="020B0604020202020204" pitchFamily="34" charset="0"/>
                <a:cs typeface="Arial" panose="020B0604020202020204" pitchFamily="34" charset="0"/>
              </a:rPr>
              <a:t> îi întreabă cum se simt, ce văd în partea stângă, sus, jos, cum face puiul…Pe măsură ce copiii participă/se implică în joc, educatoarea poate introduce diferite reguli: ”acum mergem în cerc”, ”acum dăm din aripioare”, „haideți cu toții să facem ca puiul: PIUUUU-PIUUU” și apreciază participarea fiecăruia și mișcările corecte. </a:t>
            </a:r>
          </a:p>
          <a:p>
            <a:pPr algn="just"/>
            <a:endParaRPr lang="ro-RO" b="0" i="0" u="none" strike="noStrike" baseline="0" dirty="0">
              <a:solidFill>
                <a:srgbClr val="0070C0"/>
              </a:solidFill>
              <a:latin typeface="Arial" panose="020B0604020202020204" pitchFamily="34" charset="0"/>
              <a:cs typeface="Arial" panose="020B0604020202020204" pitchFamily="34" charset="0"/>
            </a:endParaRPr>
          </a:p>
          <a:p>
            <a:pPr algn="just"/>
            <a:r>
              <a:rPr lang="ro-RO" b="0" i="0" u="none" strike="noStrike" baseline="0" dirty="0">
                <a:solidFill>
                  <a:srgbClr val="0070C0"/>
                </a:solidFill>
                <a:latin typeface="Arial" panose="020B0604020202020204" pitchFamily="34" charset="0"/>
                <a:cs typeface="Arial" panose="020B0604020202020204" pitchFamily="34" charset="0"/>
              </a:rPr>
              <a:t>Pot fi utilizate pene și fulgi, copiii fiind încurajați să sufle în ele, introducând diverse jocuri de genul: ”cine </a:t>
            </a:r>
            <a:r>
              <a:rPr lang="ro-RO" dirty="0">
                <a:solidFill>
                  <a:srgbClr val="0070C0"/>
                </a:solidFill>
                <a:latin typeface="Arial" panose="020B0604020202020204" pitchFamily="34" charset="0"/>
                <a:cs typeface="Arial" panose="020B0604020202020204" pitchFamily="34" charset="0"/>
              </a:rPr>
              <a:t>ț</a:t>
            </a:r>
            <a:r>
              <a:rPr lang="ro-RO" b="0" i="0" u="none" strike="noStrike" baseline="0" dirty="0">
                <a:solidFill>
                  <a:srgbClr val="0070C0"/>
                </a:solidFill>
                <a:latin typeface="Arial" panose="020B0604020202020204" pitchFamily="34" charset="0"/>
                <a:cs typeface="Arial" panose="020B0604020202020204" pitchFamily="34" charset="0"/>
              </a:rPr>
              <a:t>ine fulgul cât mai mult timp în aer” suflând în el, „cine aruncă fulgul cel mai departe”…</a:t>
            </a:r>
            <a:r>
              <a:rPr lang="ro-RO" dirty="0">
                <a:solidFill>
                  <a:srgbClr val="0070C0"/>
                </a:solidFill>
                <a:latin typeface="Arial" panose="020B0604020202020204" pitchFamily="34" charset="0"/>
                <a:cs typeface="Arial" panose="020B0604020202020204" pitchFamily="34" charset="0"/>
              </a:rPr>
              <a:t> Educatoarea </a:t>
            </a:r>
            <a:r>
              <a:rPr lang="ro-RO" b="0" i="0" u="none" strike="noStrike" baseline="0" dirty="0">
                <a:solidFill>
                  <a:srgbClr val="0070C0"/>
                </a:solidFill>
                <a:latin typeface="Arial" panose="020B0604020202020204" pitchFamily="34" charset="0"/>
                <a:cs typeface="Arial" panose="020B0604020202020204" pitchFamily="34" charset="0"/>
              </a:rPr>
              <a:t>se retrage și lasă copiii să se joace în acel spațiu, fără a impune alte reguli.</a:t>
            </a:r>
            <a:endParaRPr lang="pt-BR" b="1" i="0" u="none" strike="noStrike" baseline="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70337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subsol 1">
            <a:extLst>
              <a:ext uri="{FF2B5EF4-FFF2-40B4-BE49-F238E27FC236}">
                <a16:creationId xmlns:a16="http://schemas.microsoft.com/office/drawing/2014/main" id="{17E6D8EC-7563-5B0C-B982-9AF6F1BAC330}"/>
              </a:ext>
            </a:extLst>
          </p:cNvPr>
          <p:cNvSpPr>
            <a:spLocks noGrp="1"/>
          </p:cNvSpPr>
          <p:nvPr>
            <p:ph type="ftr" sz="quarter" idx="11"/>
          </p:nvPr>
        </p:nvSpPr>
        <p:spPr>
          <a:xfrm>
            <a:off x="8845548" y="339725"/>
            <a:ext cx="2639323" cy="365125"/>
          </a:xfrm>
        </p:spPr>
        <p:txBody>
          <a:bodyPr/>
          <a:lstStyle/>
          <a:p>
            <a:pPr rtl="0"/>
            <a:r>
              <a:rPr lang="ro-RO" dirty="0">
                <a:effectLst>
                  <a:outerShdw blurRad="38100" dist="38100" dir="2700000" algn="tl">
                    <a:srgbClr val="000000">
                      <a:alpha val="43137"/>
                    </a:srgbClr>
                  </a:outerShdw>
                </a:effectLst>
              </a:rPr>
              <a:t>Joc, respect și bucurie !</a:t>
            </a:r>
            <a:endParaRPr lang="ro-RO" noProof="0" dirty="0">
              <a:effectLst>
                <a:outerShdw blurRad="38100" dist="38100" dir="2700000" algn="tl">
                  <a:srgbClr val="000000">
                    <a:alpha val="43137"/>
                  </a:srgbClr>
                </a:outerShdw>
              </a:effectLst>
            </a:endParaRPr>
          </a:p>
        </p:txBody>
      </p:sp>
      <p:sp>
        <p:nvSpPr>
          <p:cNvPr id="3" name="Substituent număr diapozitiv 2">
            <a:extLst>
              <a:ext uri="{FF2B5EF4-FFF2-40B4-BE49-F238E27FC236}">
                <a16:creationId xmlns:a16="http://schemas.microsoft.com/office/drawing/2014/main" id="{B39112E1-A309-3468-8DCF-09F2BCC2ACB7}"/>
              </a:ext>
            </a:extLst>
          </p:cNvPr>
          <p:cNvSpPr>
            <a:spLocks noGrp="1"/>
          </p:cNvSpPr>
          <p:nvPr>
            <p:ph type="sldNum" sz="quarter" idx="12"/>
          </p:nvPr>
        </p:nvSpPr>
        <p:spPr/>
        <p:txBody>
          <a:bodyPr/>
          <a:lstStyle/>
          <a:p>
            <a:pPr rtl="0"/>
            <a:fld id="{98C0CDE5-970C-4CC4-BF43-0DA127E73E82}" type="slidenum">
              <a:rPr lang="ro-RO" noProof="0" smtClean="0"/>
              <a:t>39</a:t>
            </a:fld>
            <a:endParaRPr lang="ro-RO" noProof="0"/>
          </a:p>
        </p:txBody>
      </p:sp>
      <p:sp>
        <p:nvSpPr>
          <p:cNvPr id="4" name="Titlu 3">
            <a:extLst>
              <a:ext uri="{FF2B5EF4-FFF2-40B4-BE49-F238E27FC236}">
                <a16:creationId xmlns:a16="http://schemas.microsoft.com/office/drawing/2014/main" id="{97E3EB47-59F5-5EB4-FD27-05B6BF58D1E3}"/>
              </a:ext>
            </a:extLst>
          </p:cNvPr>
          <p:cNvSpPr>
            <a:spLocks noGrp="1"/>
          </p:cNvSpPr>
          <p:nvPr>
            <p:ph type="title"/>
          </p:nvPr>
        </p:nvSpPr>
        <p:spPr>
          <a:xfrm rot="21180000">
            <a:off x="-174482" y="359598"/>
            <a:ext cx="5233904" cy="1325563"/>
          </a:xfrm>
        </p:spPr>
        <p:txBody>
          <a:bodyPr>
            <a:normAutofit/>
          </a:bodyPr>
          <a:lstStyle/>
          <a:p>
            <a:pPr algn="ctr"/>
            <a:r>
              <a:rPr lang="ro-RO" sz="2800" dirty="0"/>
              <a:t>TEMA SĂPTĂMÂNALĂ:</a:t>
            </a:r>
            <a:br>
              <a:rPr lang="ro-RO" sz="2800" dirty="0"/>
            </a:br>
            <a:r>
              <a:rPr lang="ro-RO" sz="2800" dirty="0"/>
              <a:t>Puii din curtea bunicilor</a:t>
            </a:r>
          </a:p>
        </p:txBody>
      </p:sp>
      <p:sp>
        <p:nvSpPr>
          <p:cNvPr id="10" name="CasetăText 9">
            <a:extLst>
              <a:ext uri="{FF2B5EF4-FFF2-40B4-BE49-F238E27FC236}">
                <a16:creationId xmlns:a16="http://schemas.microsoft.com/office/drawing/2014/main" id="{C9009678-4751-CC46-1E5F-6BDD0E78599F}"/>
              </a:ext>
            </a:extLst>
          </p:cNvPr>
          <p:cNvSpPr txBox="1"/>
          <p:nvPr/>
        </p:nvSpPr>
        <p:spPr>
          <a:xfrm>
            <a:off x="2156791" y="1838739"/>
            <a:ext cx="9124121" cy="4524315"/>
          </a:xfrm>
          <a:prstGeom prst="rect">
            <a:avLst/>
          </a:prstGeom>
          <a:solidFill>
            <a:schemeClr val="bg1"/>
          </a:solidFill>
        </p:spPr>
        <p:txBody>
          <a:bodyPr wrap="square">
            <a:spAutoFit/>
          </a:bodyPr>
          <a:lstStyle/>
          <a:p>
            <a:pPr algn="just"/>
            <a:r>
              <a:rPr lang="ro-RO" b="0" i="0" u="none" strike="noStrike" baseline="0" dirty="0">
                <a:solidFill>
                  <a:srgbClr val="0070C0"/>
                </a:solidFill>
                <a:latin typeface="Arial" panose="020B0604020202020204" pitchFamily="34" charset="0"/>
                <a:cs typeface="Arial" panose="020B0604020202020204" pitchFamily="34" charset="0"/>
              </a:rPr>
              <a:t>La Centrul pentru jocuri de rol, toată lumea este pui. </a:t>
            </a:r>
            <a:r>
              <a:rPr lang="ro-RO" dirty="0">
                <a:solidFill>
                  <a:srgbClr val="0070C0"/>
                </a:solidFill>
                <a:latin typeface="Arial" panose="020B0604020202020204" pitchFamily="34" charset="0"/>
                <a:cs typeface="Arial" panose="020B0604020202020204" pitchFamily="34" charset="0"/>
              </a:rPr>
              <a:t>Sunt</a:t>
            </a:r>
            <a:r>
              <a:rPr lang="ro-RO" b="0" i="0" u="none" strike="noStrike" baseline="0" dirty="0">
                <a:solidFill>
                  <a:srgbClr val="0070C0"/>
                </a:solidFill>
                <a:latin typeface="Arial" panose="020B0604020202020204" pitchFamily="34" charset="0"/>
                <a:cs typeface="Arial" panose="020B0604020202020204" pitchFamily="34" charset="0"/>
              </a:rPr>
              <a:t> realizate de către </a:t>
            </a:r>
            <a:r>
              <a:rPr lang="ro-RO" dirty="0">
                <a:solidFill>
                  <a:srgbClr val="0070C0"/>
                </a:solidFill>
                <a:latin typeface="Arial" panose="020B0604020202020204" pitchFamily="34" charset="0"/>
                <a:cs typeface="Arial" panose="020B0604020202020204" pitchFamily="34" charset="0"/>
              </a:rPr>
              <a:t>educatoare</a:t>
            </a:r>
            <a:r>
              <a:rPr lang="ro-RO" b="0" i="0" u="none" strike="noStrike" baseline="0" dirty="0">
                <a:solidFill>
                  <a:srgbClr val="0070C0"/>
                </a:solidFill>
                <a:latin typeface="Arial" panose="020B0604020202020204" pitchFamily="34" charset="0"/>
                <a:cs typeface="Arial" panose="020B0604020202020204" pitchFamily="34" charset="0"/>
              </a:rPr>
              <a:t> câteva coronițe pe care </a:t>
            </a:r>
            <a:r>
              <a:rPr lang="ro-RO" dirty="0">
                <a:solidFill>
                  <a:srgbClr val="0070C0"/>
                </a:solidFill>
                <a:latin typeface="Arial" panose="020B0604020202020204" pitchFamily="34" charset="0"/>
                <a:cs typeface="Arial" panose="020B0604020202020204" pitchFamily="34" charset="0"/>
              </a:rPr>
              <a:t>sunt</a:t>
            </a:r>
            <a:r>
              <a:rPr lang="ro-RO" b="0" i="0" u="none" strike="noStrike" baseline="0" dirty="0">
                <a:solidFill>
                  <a:srgbClr val="0070C0"/>
                </a:solidFill>
                <a:latin typeface="Arial" panose="020B0604020202020204" pitchFamily="34" charset="0"/>
                <a:cs typeface="Arial" panose="020B0604020202020204" pitchFamily="34" charset="0"/>
              </a:rPr>
              <a:t> lipiți fulgi și pene</a:t>
            </a:r>
            <a:r>
              <a:rPr lang="ro-RO" dirty="0">
                <a:solidFill>
                  <a:srgbClr val="0070C0"/>
                </a:solidFill>
                <a:latin typeface="Arial" panose="020B0604020202020204" pitchFamily="34" charset="0"/>
                <a:cs typeface="Arial" panose="020B0604020202020204" pitchFamily="34" charset="0"/>
              </a:rPr>
              <a:t> și sunt</a:t>
            </a:r>
            <a:r>
              <a:rPr lang="ro-RO" b="0" i="0" u="none" strike="noStrike" baseline="0" dirty="0">
                <a:solidFill>
                  <a:srgbClr val="0070C0"/>
                </a:solidFill>
                <a:latin typeface="Arial" panose="020B0604020202020204" pitchFamily="34" charset="0"/>
                <a:cs typeface="Arial" panose="020B0604020202020204" pitchFamily="34" charset="0"/>
              </a:rPr>
              <a:t> cusute câteva pene pe hăinuțele pe care copiii le utilizează pentru deghizat. </a:t>
            </a:r>
          </a:p>
          <a:p>
            <a:pPr algn="just"/>
            <a:endParaRPr lang="ro-RO" dirty="0">
              <a:solidFill>
                <a:srgbClr val="0070C0"/>
              </a:solidFill>
              <a:latin typeface="Arial" panose="020B0604020202020204" pitchFamily="34" charset="0"/>
              <a:cs typeface="Arial" panose="020B0604020202020204" pitchFamily="34" charset="0"/>
            </a:endParaRPr>
          </a:p>
          <a:p>
            <a:pPr algn="just"/>
            <a:r>
              <a:rPr lang="ro-RO" dirty="0">
                <a:solidFill>
                  <a:srgbClr val="0070C0"/>
                </a:solidFill>
                <a:latin typeface="Arial" panose="020B0604020202020204" pitchFamily="34" charset="0"/>
                <a:cs typeface="Arial" panose="020B0604020202020204" pitchFamily="34" charset="0"/>
              </a:rPr>
              <a:t>Educatoarea </a:t>
            </a:r>
            <a:r>
              <a:rPr lang="ro-RO" b="0" i="0" u="none" strike="noStrike" baseline="0" dirty="0">
                <a:solidFill>
                  <a:srgbClr val="0070C0"/>
                </a:solidFill>
                <a:latin typeface="Arial" panose="020B0604020202020204" pitchFamily="34" charset="0"/>
                <a:cs typeface="Arial" panose="020B0604020202020204" pitchFamily="34" charset="0"/>
              </a:rPr>
              <a:t>poartă o coroniță cu fulgi pe cap și întâmpină copiii. Fiecare copil primește un ecuson pe care este desenat un pui (galben </a:t>
            </a:r>
            <a:r>
              <a:rPr lang="ro-RO" dirty="0">
                <a:solidFill>
                  <a:srgbClr val="0070C0"/>
                </a:solidFill>
                <a:latin typeface="Arial" panose="020B0604020202020204" pitchFamily="34" charset="0"/>
                <a:cs typeface="Arial" panose="020B0604020202020204" pitchFamily="34" charset="0"/>
              </a:rPr>
              <a:t>- </a:t>
            </a:r>
            <a:r>
              <a:rPr lang="ro-RO" b="0" i="0" u="none" strike="noStrike" baseline="0" dirty="0">
                <a:solidFill>
                  <a:srgbClr val="0070C0"/>
                </a:solidFill>
                <a:latin typeface="Arial" panose="020B0604020202020204" pitchFamily="34" charset="0"/>
                <a:cs typeface="Arial" panose="020B0604020202020204" pitchFamily="34" charset="0"/>
              </a:rPr>
              <a:t>pentru fete și portocaliu </a:t>
            </a:r>
            <a:r>
              <a:rPr lang="ro-RO" dirty="0">
                <a:solidFill>
                  <a:srgbClr val="0070C0"/>
                </a:solidFill>
                <a:latin typeface="Arial" panose="020B0604020202020204" pitchFamily="34" charset="0"/>
                <a:cs typeface="Arial" panose="020B0604020202020204" pitchFamily="34" charset="0"/>
              </a:rPr>
              <a:t>- </a:t>
            </a:r>
            <a:r>
              <a:rPr lang="ro-RO" b="0" i="0" u="none" strike="noStrike" baseline="0" dirty="0">
                <a:solidFill>
                  <a:srgbClr val="0070C0"/>
                </a:solidFill>
                <a:latin typeface="Arial" panose="020B0604020202020204" pitchFamily="34" charset="0"/>
                <a:cs typeface="Arial" panose="020B0604020202020204" pitchFamily="34" charset="0"/>
              </a:rPr>
              <a:t>pentru băieți) și pe care o </a:t>
            </a:r>
            <a:r>
              <a:rPr lang="ro-RO" dirty="0">
                <a:solidFill>
                  <a:srgbClr val="0070C0"/>
                </a:solidFill>
                <a:latin typeface="Arial" panose="020B0604020202020204" pitchFamily="34" charset="0"/>
                <a:cs typeface="Arial" panose="020B0604020202020204" pitchFamily="34" charset="0"/>
              </a:rPr>
              <a:t>îl</a:t>
            </a:r>
            <a:r>
              <a:rPr lang="ro-RO" b="0" i="0" u="none" strike="noStrike" baseline="0" dirty="0">
                <a:solidFill>
                  <a:srgbClr val="0070C0"/>
                </a:solidFill>
                <a:latin typeface="Arial" panose="020B0604020202020204" pitchFamily="34" charset="0"/>
                <a:cs typeface="Arial" panose="020B0604020202020204" pitchFamily="34" charset="0"/>
              </a:rPr>
              <a:t> purta pe toată perioada derulării activității. Copiii sunt întrebați ce culoare are puiul de pe ecuson.</a:t>
            </a:r>
          </a:p>
          <a:p>
            <a:pPr algn="just"/>
            <a:endParaRPr lang="ro-RO" b="0" i="0" u="none" strike="noStrike" baseline="0" dirty="0">
              <a:solidFill>
                <a:srgbClr val="0070C0"/>
              </a:solidFill>
              <a:latin typeface="Arial" panose="020B0604020202020204" pitchFamily="34" charset="0"/>
              <a:cs typeface="Arial" panose="020B0604020202020204" pitchFamily="34" charset="0"/>
            </a:endParaRPr>
          </a:p>
          <a:p>
            <a:pPr algn="just"/>
            <a:r>
              <a:rPr lang="ro-RO" dirty="0">
                <a:solidFill>
                  <a:srgbClr val="0070C0"/>
                </a:solidFill>
                <a:latin typeface="Arial" panose="020B0604020202020204" pitchFamily="34" charset="0"/>
                <a:cs typeface="Arial" panose="020B0604020202020204" pitchFamily="34" charset="0"/>
              </a:rPr>
              <a:t>Educatoarea</a:t>
            </a:r>
            <a:r>
              <a:rPr lang="ro-RO" b="0" i="0" u="none" strike="noStrike" baseline="0" dirty="0">
                <a:solidFill>
                  <a:srgbClr val="0070C0"/>
                </a:solidFill>
                <a:latin typeface="Arial" panose="020B0604020202020204" pitchFamily="34" charset="0"/>
                <a:cs typeface="Arial" panose="020B0604020202020204" pitchFamily="34" charset="0"/>
              </a:rPr>
              <a:t> se adresează copiilor folosind cuvântul pui înaintea numelui „Puiul Cristina”, „Puiul Andrei”. Copiii sunt ajutați să se aranjeze, în funcție de alegerile lor și să se privească în oglindă, să se descrie „Unde-i ciocul </a:t>
            </a:r>
            <a:r>
              <a:rPr lang="it-IT" b="0" i="0" u="none" strike="noStrike" baseline="0" dirty="0">
                <a:solidFill>
                  <a:srgbClr val="0070C0"/>
                </a:solidFill>
                <a:latin typeface="Arial" panose="020B0604020202020204" pitchFamily="34" charset="0"/>
                <a:cs typeface="Arial" panose="020B0604020202020204" pitchFamily="34" charset="0"/>
              </a:rPr>
              <a:t>Puiului Cristina?”, „Unde este fulgul mare, Pui Andrei?”</a:t>
            </a:r>
            <a:endParaRPr lang="ro-RO" b="0" i="0" u="none" strike="noStrike" baseline="0" dirty="0">
              <a:solidFill>
                <a:srgbClr val="0070C0"/>
              </a:solidFill>
              <a:latin typeface="Arial" panose="020B0604020202020204" pitchFamily="34" charset="0"/>
              <a:cs typeface="Arial" panose="020B0604020202020204" pitchFamily="34" charset="0"/>
            </a:endParaRPr>
          </a:p>
          <a:p>
            <a:pPr algn="just"/>
            <a:endParaRPr lang="it-IT" b="0" i="0" u="none" strike="noStrike" baseline="0" dirty="0">
              <a:solidFill>
                <a:srgbClr val="0070C0"/>
              </a:solidFill>
              <a:latin typeface="Arial" panose="020B0604020202020204" pitchFamily="34" charset="0"/>
              <a:cs typeface="Arial" panose="020B0604020202020204" pitchFamily="34" charset="0"/>
            </a:endParaRPr>
          </a:p>
          <a:p>
            <a:pPr algn="just"/>
            <a:r>
              <a:rPr lang="ro-RO" b="0" i="0" u="none" strike="noStrike" baseline="0" dirty="0">
                <a:solidFill>
                  <a:srgbClr val="0070C0"/>
                </a:solidFill>
                <a:latin typeface="Arial" panose="020B0604020202020204" pitchFamily="34" charset="0"/>
                <a:cs typeface="Arial" panose="020B0604020202020204" pitchFamily="34" charset="0"/>
              </a:rPr>
              <a:t>La dispoziția copiilor sunt puse și câteva păpuși-marionetă pentru degete, sub formă de pui/cocos/găină, păpuși care vor fi utilizate și de </a:t>
            </a:r>
            <a:r>
              <a:rPr lang="ro-RO" dirty="0">
                <a:solidFill>
                  <a:srgbClr val="0070C0"/>
                </a:solidFill>
                <a:latin typeface="Arial" panose="020B0604020202020204" pitchFamily="34" charset="0"/>
                <a:cs typeface="Arial" panose="020B0604020202020204" pitchFamily="34" charset="0"/>
              </a:rPr>
              <a:t>educatoare</a:t>
            </a:r>
            <a:r>
              <a:rPr lang="ro-RO" b="0" i="0" u="none" strike="noStrike" baseline="0" dirty="0">
                <a:solidFill>
                  <a:srgbClr val="0070C0"/>
                </a:solidFill>
                <a:latin typeface="Arial" panose="020B0604020202020204" pitchFamily="34" charset="0"/>
                <a:cs typeface="Arial" panose="020B0604020202020204" pitchFamily="34" charset="0"/>
              </a:rPr>
              <a:t>, în dialogul cu copiii.</a:t>
            </a:r>
            <a:endParaRPr lang="ro-RO"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1332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1">
            <a:extLst>
              <a:ext uri="{FF2B5EF4-FFF2-40B4-BE49-F238E27FC236}">
                <a16:creationId xmlns:a16="http://schemas.microsoft.com/office/drawing/2014/main" id="{7597FA43-BE66-D935-5A31-D6B7D32BF79F}"/>
              </a:ext>
            </a:extLst>
          </p:cNvPr>
          <p:cNvSpPr>
            <a:spLocks noGrp="1"/>
          </p:cNvSpPr>
          <p:nvPr>
            <p:ph type="body" idx="1"/>
          </p:nvPr>
        </p:nvSpPr>
        <p:spPr>
          <a:xfrm>
            <a:off x="748030" y="2442380"/>
            <a:ext cx="4149090" cy="804672"/>
          </a:xfrm>
        </p:spPr>
        <p:txBody>
          <a:bodyPr/>
          <a:lstStyle/>
          <a:p>
            <a:r>
              <a:rPr lang="ro-RO" dirty="0"/>
              <a:t>2021 - Anul educației timpurii...</a:t>
            </a:r>
            <a:endParaRPr lang="en-US" dirty="0"/>
          </a:p>
        </p:txBody>
      </p:sp>
      <p:sp>
        <p:nvSpPr>
          <p:cNvPr id="8" name="Substituent subsol 7">
            <a:extLst>
              <a:ext uri="{FF2B5EF4-FFF2-40B4-BE49-F238E27FC236}">
                <a16:creationId xmlns:a16="http://schemas.microsoft.com/office/drawing/2014/main" id="{0616C4DF-BD76-4DFD-9788-A65985F05CA6}"/>
              </a:ext>
            </a:extLst>
          </p:cNvPr>
          <p:cNvSpPr>
            <a:spLocks noGrp="1"/>
          </p:cNvSpPr>
          <p:nvPr>
            <p:ph type="ftr" sz="quarter" idx="11"/>
          </p:nvPr>
        </p:nvSpPr>
        <p:spPr>
          <a:xfrm>
            <a:off x="920750" y="6128386"/>
            <a:ext cx="2639323" cy="365125"/>
          </a:xfrm>
        </p:spPr>
        <p:txBody>
          <a:bodyPr rtlCol="0" anchor="ctr">
            <a:normAutofit/>
          </a:bodyPr>
          <a:lstStyle/>
          <a:p>
            <a:pPr rtl="0">
              <a:spcAft>
                <a:spcPts val="600"/>
              </a:spcAft>
            </a:pPr>
            <a:r>
              <a:rPr lang="ro-RO" sz="1600" dirty="0">
                <a:effectLst>
                  <a:outerShdw blurRad="38100" dist="38100" dir="2700000" algn="tl">
                    <a:srgbClr val="000000">
                      <a:alpha val="43137"/>
                    </a:srgbClr>
                  </a:outerShdw>
                </a:effectLst>
              </a:rPr>
              <a:t>Joc, respect și bucurie !</a:t>
            </a:r>
            <a:endParaRPr lang="ro-RO" dirty="0">
              <a:effectLst>
                <a:outerShdw blurRad="38100" dist="38100" dir="2700000" algn="tl">
                  <a:srgbClr val="000000">
                    <a:alpha val="43137"/>
                  </a:srgbClr>
                </a:outerShdw>
              </a:effectLst>
            </a:endParaRPr>
          </a:p>
        </p:txBody>
      </p:sp>
      <p:sp>
        <p:nvSpPr>
          <p:cNvPr id="9" name="Substituent număr diapozitiv 8">
            <a:extLst>
              <a:ext uri="{FF2B5EF4-FFF2-40B4-BE49-F238E27FC236}">
                <a16:creationId xmlns:a16="http://schemas.microsoft.com/office/drawing/2014/main" id="{F759139A-0794-42B5-84C4-5E9E21B10D1E}"/>
              </a:ext>
            </a:extLst>
          </p:cNvPr>
          <p:cNvSpPr>
            <a:spLocks noGrp="1"/>
          </p:cNvSpPr>
          <p:nvPr>
            <p:ph type="sldNum" sz="quarter" idx="12"/>
          </p:nvPr>
        </p:nvSpPr>
        <p:spPr>
          <a:xfrm>
            <a:off x="11163743" y="5945824"/>
            <a:ext cx="642257" cy="365125"/>
          </a:xfrm>
        </p:spPr>
        <p:txBody>
          <a:bodyPr rtlCol="0" anchor="ctr">
            <a:normAutofit/>
          </a:bodyPr>
          <a:lstStyle/>
          <a:p>
            <a:pPr rtl="0">
              <a:spcAft>
                <a:spcPts val="600"/>
              </a:spcAft>
            </a:pPr>
            <a:fld id="{98C0CDE5-970C-4CC4-BF43-0DA127E73E82}" type="slidenum">
              <a:rPr lang="ro-RO" smtClean="0"/>
              <a:pPr rtl="0">
                <a:spcAft>
                  <a:spcPts val="600"/>
                </a:spcAft>
              </a:pPr>
              <a:t>4</a:t>
            </a:fld>
            <a:endParaRPr lang="ro-RO"/>
          </a:p>
        </p:txBody>
      </p:sp>
      <p:sp>
        <p:nvSpPr>
          <p:cNvPr id="2" name="Titlu 1">
            <a:extLst>
              <a:ext uri="{FF2B5EF4-FFF2-40B4-BE49-F238E27FC236}">
                <a16:creationId xmlns:a16="http://schemas.microsoft.com/office/drawing/2014/main" id="{DD1A9F9A-7914-429C-8B48-A81473A57190}"/>
              </a:ext>
            </a:extLst>
          </p:cNvPr>
          <p:cNvSpPr>
            <a:spLocks noGrp="1"/>
          </p:cNvSpPr>
          <p:nvPr>
            <p:ph type="title"/>
          </p:nvPr>
        </p:nvSpPr>
        <p:spPr>
          <a:xfrm rot="-360000">
            <a:off x="300731" y="940385"/>
            <a:ext cx="4328536" cy="846664"/>
          </a:xfrm>
        </p:spPr>
        <p:txBody>
          <a:bodyPr rtlCol="0" anchor="b">
            <a:normAutofit fontScale="90000"/>
          </a:bodyPr>
          <a:lstStyle/>
          <a:p>
            <a:pPr algn="ctr" rtl="0"/>
            <a:br>
              <a:rPr lang="ro-RO" sz="3400" dirty="0"/>
            </a:br>
            <a:br>
              <a:rPr lang="ro-RO" sz="3400" dirty="0"/>
            </a:br>
            <a:br>
              <a:rPr lang="ro-RO" sz="3400" dirty="0"/>
            </a:br>
            <a:r>
              <a:rPr lang="ro-RO" sz="2700" dirty="0"/>
              <a:t>DIAGNOZĂ ANI ȘCOLARI </a:t>
            </a:r>
            <a:br>
              <a:rPr lang="ro-RO" sz="2700" dirty="0"/>
            </a:br>
            <a:r>
              <a:rPr lang="ro-RO" sz="2700" dirty="0"/>
              <a:t>2020-2021 și 2021- 2022</a:t>
            </a:r>
          </a:p>
        </p:txBody>
      </p:sp>
      <p:pic>
        <p:nvPicPr>
          <p:cNvPr id="25" name="Substituent imagine 24">
            <a:extLst>
              <a:ext uri="{FF2B5EF4-FFF2-40B4-BE49-F238E27FC236}">
                <a16:creationId xmlns:a16="http://schemas.microsoft.com/office/drawing/2014/main" id="{D25A3CAD-2ED9-4CC4-AC5F-E449BB764278}"/>
              </a:ext>
            </a:extLst>
          </p:cNvPr>
          <p:cNvPicPr>
            <a:picLocks noGrp="1" noChangeAspect="1"/>
          </p:cNvPicPr>
          <p:nvPr>
            <p:ph type="pic" sz="quarter" idx="14"/>
          </p:nvPr>
        </p:nvPicPr>
        <p:blipFill rotWithShape="1">
          <a:blip r:embed="rId3">
            <a:extLst>
              <a:ext uri="{837473B0-CC2E-450A-ABE3-18F120FF3D39}">
                <a1611:picAttrSrcUrl xmlns:a1611="http://schemas.microsoft.com/office/drawing/2016/11/main" r:id="rId4"/>
              </a:ext>
            </a:extLst>
          </a:blip>
          <a:srcRect l="10330" r="14504" b="1"/>
          <a:stretch/>
        </p:blipFill>
        <p:spPr>
          <a:xfrm rot="720000">
            <a:off x="6384187" y="209524"/>
            <a:ext cx="4647699" cy="5472101"/>
          </a:xfrm>
          <a:noFill/>
        </p:spPr>
      </p:pic>
      <p:sp>
        <p:nvSpPr>
          <p:cNvPr id="3" name="CasetăText 2">
            <a:extLst>
              <a:ext uri="{FF2B5EF4-FFF2-40B4-BE49-F238E27FC236}">
                <a16:creationId xmlns:a16="http://schemas.microsoft.com/office/drawing/2014/main" id="{59020495-E633-01B1-EBFC-A21DDF49434F}"/>
              </a:ext>
            </a:extLst>
          </p:cNvPr>
          <p:cNvSpPr txBox="1"/>
          <p:nvPr/>
        </p:nvSpPr>
        <p:spPr>
          <a:xfrm>
            <a:off x="8982468" y="6657945"/>
            <a:ext cx="3209532" cy="200055"/>
          </a:xfrm>
          <a:prstGeom prst="rect">
            <a:avLst/>
          </a:prstGeom>
          <a:solidFill>
            <a:srgbClr val="000000"/>
          </a:solidFill>
        </p:spPr>
        <p:txBody>
          <a:bodyPr wrap="none" rtlCol="0">
            <a:spAutoFit/>
          </a:bodyPr>
          <a:lstStyle/>
          <a:p>
            <a:pPr algn="r">
              <a:spcAft>
                <a:spcPts val="600"/>
              </a:spcAft>
            </a:pPr>
            <a:r>
              <a:rPr lang="ro-RO" sz="700">
                <a:solidFill>
                  <a:srgbClr val="FFFFFF"/>
                </a:solidFill>
                <a:hlinkClick r:id="rId4" tooltip="https://www.jugarijugar.com/ca/taules-de-llum-sensorial-i-obrador-de-sorra/3097-taula-de-llum-amb-mirall-i-moble.html">
                  <a:extLst>
                    <a:ext uri="{A12FA001-AC4F-418D-AE19-62706E023703}">
                      <ahyp:hlinkClr xmlns:ahyp="http://schemas.microsoft.com/office/drawing/2018/hyperlinkcolor" val="tx"/>
                    </a:ext>
                  </a:extLst>
                </a:hlinkClick>
              </a:rPr>
              <a:t>Această fotografie</a:t>
            </a:r>
            <a:r>
              <a:rPr lang="ro-RO" sz="700">
                <a:solidFill>
                  <a:srgbClr val="FFFFFF"/>
                </a:solidFill>
              </a:rPr>
              <a:t> de Autor necunoscut este licențiată în condițiile </a:t>
            </a:r>
            <a:r>
              <a:rPr lang="ro-RO"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ro-RO" sz="700">
              <a:solidFill>
                <a:srgbClr val="FFFFFF"/>
              </a:solidFill>
            </a:endParaRPr>
          </a:p>
        </p:txBody>
      </p:sp>
      <p:pic>
        <p:nvPicPr>
          <p:cNvPr id="7" name="Grafic 6" descr="Bar graph with upward trend outline">
            <a:extLst>
              <a:ext uri="{FF2B5EF4-FFF2-40B4-BE49-F238E27FC236}">
                <a16:creationId xmlns:a16="http://schemas.microsoft.com/office/drawing/2014/main" id="{1BB77F4C-0583-1844-432B-8F7F20B4808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48030" y="3540576"/>
            <a:ext cx="2387950" cy="2294285"/>
          </a:xfrm>
          <a:prstGeom prst="rect">
            <a:avLst/>
          </a:prstGeom>
        </p:spPr>
      </p:pic>
    </p:spTree>
    <p:extLst>
      <p:ext uri="{BB962C8B-B14F-4D97-AF65-F5344CB8AC3E}">
        <p14:creationId xmlns:p14="http://schemas.microsoft.com/office/powerpoint/2010/main" val="24399472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subsol 1">
            <a:extLst>
              <a:ext uri="{FF2B5EF4-FFF2-40B4-BE49-F238E27FC236}">
                <a16:creationId xmlns:a16="http://schemas.microsoft.com/office/drawing/2014/main" id="{17E6D8EC-7563-5B0C-B982-9AF6F1BAC330}"/>
              </a:ext>
            </a:extLst>
          </p:cNvPr>
          <p:cNvSpPr>
            <a:spLocks noGrp="1"/>
          </p:cNvSpPr>
          <p:nvPr>
            <p:ph type="ftr" sz="quarter" idx="11"/>
          </p:nvPr>
        </p:nvSpPr>
        <p:spPr>
          <a:xfrm>
            <a:off x="8845548" y="339725"/>
            <a:ext cx="2639323" cy="365125"/>
          </a:xfrm>
        </p:spPr>
        <p:txBody>
          <a:bodyPr/>
          <a:lstStyle/>
          <a:p>
            <a:pPr rtl="0"/>
            <a:r>
              <a:rPr lang="ro-RO" dirty="0">
                <a:effectLst>
                  <a:outerShdw blurRad="38100" dist="38100" dir="2700000" algn="tl">
                    <a:srgbClr val="000000">
                      <a:alpha val="43137"/>
                    </a:srgbClr>
                  </a:outerShdw>
                </a:effectLst>
              </a:rPr>
              <a:t>Joc, respect și bucurie !</a:t>
            </a:r>
            <a:endParaRPr lang="ro-RO" noProof="0" dirty="0">
              <a:effectLst>
                <a:outerShdw blurRad="38100" dist="38100" dir="2700000" algn="tl">
                  <a:srgbClr val="000000">
                    <a:alpha val="43137"/>
                  </a:srgbClr>
                </a:outerShdw>
              </a:effectLst>
            </a:endParaRPr>
          </a:p>
        </p:txBody>
      </p:sp>
      <p:sp>
        <p:nvSpPr>
          <p:cNvPr id="3" name="Substituent număr diapozitiv 2">
            <a:extLst>
              <a:ext uri="{FF2B5EF4-FFF2-40B4-BE49-F238E27FC236}">
                <a16:creationId xmlns:a16="http://schemas.microsoft.com/office/drawing/2014/main" id="{B39112E1-A309-3468-8DCF-09F2BCC2ACB7}"/>
              </a:ext>
            </a:extLst>
          </p:cNvPr>
          <p:cNvSpPr>
            <a:spLocks noGrp="1"/>
          </p:cNvSpPr>
          <p:nvPr>
            <p:ph type="sldNum" sz="quarter" idx="12"/>
          </p:nvPr>
        </p:nvSpPr>
        <p:spPr/>
        <p:txBody>
          <a:bodyPr/>
          <a:lstStyle/>
          <a:p>
            <a:pPr rtl="0"/>
            <a:fld id="{98C0CDE5-970C-4CC4-BF43-0DA127E73E82}" type="slidenum">
              <a:rPr lang="ro-RO" noProof="0" smtClean="0"/>
              <a:t>40</a:t>
            </a:fld>
            <a:endParaRPr lang="ro-RO" noProof="0"/>
          </a:p>
        </p:txBody>
      </p:sp>
      <p:sp>
        <p:nvSpPr>
          <p:cNvPr id="4" name="Titlu 3">
            <a:extLst>
              <a:ext uri="{FF2B5EF4-FFF2-40B4-BE49-F238E27FC236}">
                <a16:creationId xmlns:a16="http://schemas.microsoft.com/office/drawing/2014/main" id="{97E3EB47-59F5-5EB4-FD27-05B6BF58D1E3}"/>
              </a:ext>
            </a:extLst>
          </p:cNvPr>
          <p:cNvSpPr>
            <a:spLocks noGrp="1"/>
          </p:cNvSpPr>
          <p:nvPr>
            <p:ph type="title"/>
          </p:nvPr>
        </p:nvSpPr>
        <p:spPr>
          <a:xfrm rot="21180000">
            <a:off x="-174482" y="359598"/>
            <a:ext cx="5233904" cy="1325563"/>
          </a:xfrm>
        </p:spPr>
        <p:txBody>
          <a:bodyPr>
            <a:normAutofit/>
          </a:bodyPr>
          <a:lstStyle/>
          <a:p>
            <a:pPr algn="ctr"/>
            <a:r>
              <a:rPr lang="ro-RO" sz="2800" dirty="0"/>
              <a:t>PROIECTUL DIDACTIC</a:t>
            </a:r>
          </a:p>
        </p:txBody>
      </p:sp>
      <p:sp>
        <p:nvSpPr>
          <p:cNvPr id="10" name="CasetăText 9">
            <a:extLst>
              <a:ext uri="{FF2B5EF4-FFF2-40B4-BE49-F238E27FC236}">
                <a16:creationId xmlns:a16="http://schemas.microsoft.com/office/drawing/2014/main" id="{C9009678-4751-CC46-1E5F-6BDD0E78599F}"/>
              </a:ext>
            </a:extLst>
          </p:cNvPr>
          <p:cNvSpPr txBox="1"/>
          <p:nvPr/>
        </p:nvSpPr>
        <p:spPr>
          <a:xfrm>
            <a:off x="2156791" y="1838739"/>
            <a:ext cx="9124121" cy="4678204"/>
          </a:xfrm>
          <a:prstGeom prst="rect">
            <a:avLst/>
          </a:prstGeom>
          <a:solidFill>
            <a:schemeClr val="bg1"/>
          </a:solidFill>
        </p:spPr>
        <p:txBody>
          <a:bodyPr wrap="square">
            <a:spAutoFit/>
          </a:bodyPr>
          <a:lstStyle/>
          <a:p>
            <a:pPr marL="342900" lvl="0" indent="-342900" algn="just">
              <a:buFont typeface="Wingdings" panose="05000000000000000000" pitchFamily="2" charset="2"/>
              <a:buChar char=""/>
            </a:pP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Data </a:t>
            </a:r>
          </a:p>
          <a:p>
            <a:pPr marL="342900" lvl="0" indent="-342900" algn="just">
              <a:buFont typeface="Wingdings" panose="05000000000000000000" pitchFamily="2" charset="2"/>
              <a:buChar char=""/>
            </a:pP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Unitatea școlară</a:t>
            </a:r>
          </a:p>
          <a:p>
            <a:pPr marL="342900" lvl="0" indent="-342900" algn="just">
              <a:buFont typeface="Wingdings" panose="05000000000000000000" pitchFamily="2" charset="2"/>
              <a:buChar char=""/>
            </a:pP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Grupa </a:t>
            </a:r>
          </a:p>
          <a:p>
            <a:pPr marL="342900" lvl="0" indent="-342900" algn="just">
              <a:buFont typeface="Wingdings" panose="05000000000000000000" pitchFamily="2" charset="2"/>
              <a:buChar char=""/>
            </a:pP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Tema anuală de studiu</a:t>
            </a:r>
          </a:p>
          <a:p>
            <a:pPr marL="342900" lvl="0" indent="-342900" algn="just">
              <a:buFont typeface="Wingdings" panose="05000000000000000000" pitchFamily="2" charset="2"/>
              <a:buChar char=""/>
            </a:pP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Tema săptămânii</a:t>
            </a:r>
          </a:p>
          <a:p>
            <a:pPr marL="342900" lvl="0" indent="-342900" algn="just">
              <a:buFont typeface="Wingdings" panose="05000000000000000000" pitchFamily="2" charset="2"/>
              <a:buChar char=""/>
            </a:pP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Tema activității</a:t>
            </a:r>
          </a:p>
          <a:p>
            <a:pPr marL="342900" lvl="0" indent="-342900" algn="just">
              <a:buFont typeface="Wingdings" panose="05000000000000000000" pitchFamily="2" charset="2"/>
              <a:buChar char=""/>
            </a:pP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Categoria de activitate (activ.tematice/activ.pe domenii </a:t>
            </a:r>
            <a:r>
              <a:rPr lang="ro-RO" sz="18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experiențiale</a:t>
            </a: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activități alese, rutine și tranziții/activități pentru dezvoltare personală)</a:t>
            </a:r>
          </a:p>
          <a:p>
            <a:pPr marL="342900" lvl="0" indent="-342900" algn="just">
              <a:buFont typeface="Wingdings" panose="05000000000000000000" pitchFamily="2" charset="2"/>
              <a:buChar char=""/>
            </a:pP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Tipul activității</a:t>
            </a:r>
          </a:p>
          <a:p>
            <a:pPr marL="342900" lvl="0" indent="-342900" algn="just">
              <a:buFont typeface="Wingdings" panose="05000000000000000000" pitchFamily="2" charset="2"/>
              <a:buChar char=""/>
            </a:pP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Forma de realizare (joc didactic, lectură după imagini, povestire etc)</a:t>
            </a:r>
          </a:p>
          <a:p>
            <a:pPr marL="342900" lvl="0" indent="-342900" algn="just">
              <a:buFont typeface="Wingdings" panose="05000000000000000000" pitchFamily="2" charset="2"/>
              <a:buChar char=""/>
            </a:pP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Scopul activității</a:t>
            </a:r>
          </a:p>
          <a:p>
            <a:pPr marL="342900" lvl="0" indent="-342900" algn="just">
              <a:buFont typeface="Wingdings" panose="05000000000000000000" pitchFamily="2" charset="2"/>
              <a:buChar char=""/>
            </a:pP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Obiectivele operaționale</a:t>
            </a:r>
          </a:p>
          <a:p>
            <a:pPr marL="342900" lvl="0" indent="-342900" algn="just">
              <a:buFont typeface="Wingdings" panose="05000000000000000000" pitchFamily="2" charset="2"/>
              <a:buChar char=""/>
            </a:pP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Strategiile didactice (metode și mijloace, forme de organizare: frontal, pe grupuri, individual)</a:t>
            </a:r>
          </a:p>
          <a:p>
            <a:pPr marL="342900" lvl="0" indent="-342900" algn="just">
              <a:buFont typeface="Wingdings" panose="05000000000000000000" pitchFamily="2" charset="2"/>
              <a:buChar char=""/>
            </a:pP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Resursele temporale</a:t>
            </a:r>
          </a:p>
          <a:p>
            <a:pPr marL="342900" lvl="0" indent="-342900" algn="just">
              <a:spcBef>
                <a:spcPts val="1200"/>
              </a:spcBef>
              <a:spcAft>
                <a:spcPts val="600"/>
              </a:spcAft>
              <a:buFont typeface="Wingdings" panose="05000000000000000000" pitchFamily="2" charset="2"/>
              <a:buChar char=""/>
            </a:pPr>
            <a:r>
              <a:rPr lang="ro-RO"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Desfășurarea activității propriu-zise (demersul didactic)</a:t>
            </a:r>
          </a:p>
        </p:txBody>
      </p:sp>
    </p:spTree>
    <p:extLst>
      <p:ext uri="{BB962C8B-B14F-4D97-AF65-F5344CB8AC3E}">
        <p14:creationId xmlns:p14="http://schemas.microsoft.com/office/powerpoint/2010/main" val="17565960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subsol 1">
            <a:extLst>
              <a:ext uri="{FF2B5EF4-FFF2-40B4-BE49-F238E27FC236}">
                <a16:creationId xmlns:a16="http://schemas.microsoft.com/office/drawing/2014/main" id="{17E6D8EC-7563-5B0C-B982-9AF6F1BAC330}"/>
              </a:ext>
            </a:extLst>
          </p:cNvPr>
          <p:cNvSpPr>
            <a:spLocks noGrp="1"/>
          </p:cNvSpPr>
          <p:nvPr>
            <p:ph type="ftr" sz="quarter" idx="11"/>
          </p:nvPr>
        </p:nvSpPr>
        <p:spPr>
          <a:xfrm>
            <a:off x="8845548" y="339725"/>
            <a:ext cx="2639323" cy="365125"/>
          </a:xfrm>
        </p:spPr>
        <p:txBody>
          <a:bodyPr/>
          <a:lstStyle/>
          <a:p>
            <a:pPr rtl="0"/>
            <a:r>
              <a:rPr lang="ro-RO" dirty="0">
                <a:effectLst>
                  <a:outerShdw blurRad="38100" dist="38100" dir="2700000" algn="tl">
                    <a:srgbClr val="000000">
                      <a:alpha val="43137"/>
                    </a:srgbClr>
                  </a:outerShdw>
                </a:effectLst>
              </a:rPr>
              <a:t>Joc, respect și bucurie !</a:t>
            </a:r>
            <a:endParaRPr lang="ro-RO" noProof="0" dirty="0">
              <a:effectLst>
                <a:outerShdw blurRad="38100" dist="38100" dir="2700000" algn="tl">
                  <a:srgbClr val="000000">
                    <a:alpha val="43137"/>
                  </a:srgbClr>
                </a:outerShdw>
              </a:effectLst>
            </a:endParaRPr>
          </a:p>
        </p:txBody>
      </p:sp>
      <p:sp>
        <p:nvSpPr>
          <p:cNvPr id="3" name="Substituent număr diapozitiv 2">
            <a:extLst>
              <a:ext uri="{FF2B5EF4-FFF2-40B4-BE49-F238E27FC236}">
                <a16:creationId xmlns:a16="http://schemas.microsoft.com/office/drawing/2014/main" id="{B39112E1-A309-3468-8DCF-09F2BCC2ACB7}"/>
              </a:ext>
            </a:extLst>
          </p:cNvPr>
          <p:cNvSpPr>
            <a:spLocks noGrp="1"/>
          </p:cNvSpPr>
          <p:nvPr>
            <p:ph type="sldNum" sz="quarter" idx="12"/>
          </p:nvPr>
        </p:nvSpPr>
        <p:spPr/>
        <p:txBody>
          <a:bodyPr/>
          <a:lstStyle/>
          <a:p>
            <a:pPr rtl="0"/>
            <a:fld id="{98C0CDE5-970C-4CC4-BF43-0DA127E73E82}" type="slidenum">
              <a:rPr lang="ro-RO" noProof="0" smtClean="0"/>
              <a:t>41</a:t>
            </a:fld>
            <a:endParaRPr lang="ro-RO" noProof="0"/>
          </a:p>
        </p:txBody>
      </p:sp>
      <p:sp>
        <p:nvSpPr>
          <p:cNvPr id="4" name="Titlu 3">
            <a:extLst>
              <a:ext uri="{FF2B5EF4-FFF2-40B4-BE49-F238E27FC236}">
                <a16:creationId xmlns:a16="http://schemas.microsoft.com/office/drawing/2014/main" id="{97E3EB47-59F5-5EB4-FD27-05B6BF58D1E3}"/>
              </a:ext>
            </a:extLst>
          </p:cNvPr>
          <p:cNvSpPr>
            <a:spLocks noGrp="1"/>
          </p:cNvSpPr>
          <p:nvPr>
            <p:ph type="title"/>
          </p:nvPr>
        </p:nvSpPr>
        <p:spPr>
          <a:xfrm rot="21180000">
            <a:off x="-174482" y="359598"/>
            <a:ext cx="5233904" cy="1325563"/>
          </a:xfrm>
        </p:spPr>
        <p:txBody>
          <a:bodyPr>
            <a:normAutofit/>
          </a:bodyPr>
          <a:lstStyle/>
          <a:p>
            <a:pPr algn="ctr"/>
            <a:r>
              <a:rPr lang="ro-RO" sz="2800" dirty="0"/>
              <a:t>PROIECTUL DIDACTIC</a:t>
            </a:r>
          </a:p>
        </p:txBody>
      </p:sp>
      <p:sp>
        <p:nvSpPr>
          <p:cNvPr id="6" name="CasetăText 5">
            <a:extLst>
              <a:ext uri="{FF2B5EF4-FFF2-40B4-BE49-F238E27FC236}">
                <a16:creationId xmlns:a16="http://schemas.microsoft.com/office/drawing/2014/main" id="{8F6C513F-E223-9FD4-9D3A-4F8F6A118865}"/>
              </a:ext>
            </a:extLst>
          </p:cNvPr>
          <p:cNvSpPr txBox="1"/>
          <p:nvPr/>
        </p:nvSpPr>
        <p:spPr>
          <a:xfrm>
            <a:off x="2122714" y="1746007"/>
            <a:ext cx="8919469" cy="4765407"/>
          </a:xfrm>
          <a:prstGeom prst="rect">
            <a:avLst/>
          </a:prstGeom>
          <a:noFill/>
        </p:spPr>
        <p:txBody>
          <a:bodyPr wrap="square">
            <a:spAutoFit/>
          </a:bodyPr>
          <a:lstStyle/>
          <a:p>
            <a:pPr lvl="0" algn="just">
              <a:lnSpc>
                <a:spcPct val="150000"/>
              </a:lnSpc>
            </a:pPr>
            <a:r>
              <a:rPr lang="ro-RO" b="1" dirty="0">
                <a:effectLst/>
                <a:latin typeface="Arial" panose="020B0604020202020204" pitchFamily="34" charset="0"/>
                <a:ea typeface="Calibri" panose="020F0502020204030204" pitchFamily="34" charset="0"/>
                <a:cs typeface="Arial" panose="020B0604020202020204" pitchFamily="34" charset="0"/>
              </a:rPr>
              <a:t>EVENIMENTELE UNEI ACTIVITĂȚI DIDACTICE:</a:t>
            </a:r>
          </a:p>
          <a:p>
            <a:pPr marL="285750" indent="-285750" algn="just">
              <a:lnSpc>
                <a:spcPct val="150000"/>
              </a:lnSpc>
              <a:buFont typeface="Wingdings" panose="05000000000000000000" pitchFamily="2" charset="2"/>
              <a:buChar char="Ø"/>
            </a:pPr>
            <a:r>
              <a:rPr lang="ro-RO" dirty="0">
                <a:solidFill>
                  <a:srgbClr val="0070C0"/>
                </a:solidFill>
                <a:latin typeface="Arial" panose="020B0604020202020204" pitchFamily="34" charset="0"/>
                <a:ea typeface="Calibri" panose="020F0502020204030204" pitchFamily="34" charset="0"/>
                <a:cs typeface="Arial" panose="020B0604020202020204" pitchFamily="34" charset="0"/>
              </a:rPr>
              <a:t>Momentul organizatoric</a:t>
            </a:r>
          </a:p>
          <a:p>
            <a:pPr marL="285750" indent="-285750" algn="just">
              <a:lnSpc>
                <a:spcPct val="150000"/>
              </a:lnSpc>
              <a:buFont typeface="Wingdings" panose="05000000000000000000" pitchFamily="2" charset="2"/>
              <a:buChar char="Ø"/>
            </a:pPr>
            <a:r>
              <a:rPr lang="ro-RO" dirty="0">
                <a:solidFill>
                  <a:srgbClr val="0070C0"/>
                </a:solidFill>
                <a:latin typeface="Arial" panose="020B0604020202020204" pitchFamily="34" charset="0"/>
                <a:ea typeface="Calibri" panose="020F0502020204030204" pitchFamily="34" charset="0"/>
                <a:cs typeface="Arial" panose="020B0604020202020204" pitchFamily="34" charset="0"/>
              </a:rPr>
              <a:t>Captarea atenției</a:t>
            </a:r>
          </a:p>
          <a:p>
            <a:pPr marL="285750" lvl="0" indent="-285750" algn="just">
              <a:lnSpc>
                <a:spcPct val="150000"/>
              </a:lnSpc>
              <a:buFont typeface="Wingdings" panose="05000000000000000000" pitchFamily="2" charset="2"/>
              <a:buChar char="Ø"/>
            </a:pPr>
            <a:r>
              <a:rPr lang="ro-RO" dirty="0">
                <a:solidFill>
                  <a:srgbClr val="0070C0"/>
                </a:solidFill>
                <a:effectLst/>
                <a:latin typeface="Arial" panose="020B0604020202020204" pitchFamily="34" charset="0"/>
                <a:ea typeface="Calibri" panose="020F0502020204030204" pitchFamily="34" charset="0"/>
                <a:cs typeface="Arial" panose="020B0604020202020204" pitchFamily="34" charset="0"/>
              </a:rPr>
              <a:t>Reactualizarea cunoștințelor</a:t>
            </a:r>
          </a:p>
          <a:p>
            <a:pPr marL="342900" lvl="0" indent="-342900" algn="just">
              <a:lnSpc>
                <a:spcPct val="150000"/>
              </a:lnSpc>
              <a:buFont typeface="Wingdings" panose="05000000000000000000" pitchFamily="2" charset="2"/>
              <a:buChar char=""/>
            </a:pPr>
            <a:r>
              <a:rPr lang="ro-RO" dirty="0">
                <a:solidFill>
                  <a:srgbClr val="0070C0"/>
                </a:solidFill>
                <a:effectLst/>
                <a:latin typeface="Arial" panose="020B0604020202020204" pitchFamily="34" charset="0"/>
                <a:ea typeface="Calibri" panose="020F0502020204030204" pitchFamily="34" charset="0"/>
                <a:cs typeface="Arial" panose="020B0604020202020204" pitchFamily="34" charset="0"/>
              </a:rPr>
              <a:t>Enunțarea temei și obiectivelor</a:t>
            </a:r>
          </a:p>
          <a:p>
            <a:pPr marL="342900" lvl="0" indent="-342900" algn="just">
              <a:lnSpc>
                <a:spcPct val="150000"/>
              </a:lnSpc>
              <a:buFont typeface="Wingdings" panose="05000000000000000000" pitchFamily="2" charset="2"/>
              <a:buChar char=""/>
            </a:pPr>
            <a:r>
              <a:rPr lang="ro-RO" dirty="0">
                <a:solidFill>
                  <a:srgbClr val="0070C0"/>
                </a:solidFill>
                <a:effectLst/>
                <a:latin typeface="Arial" panose="020B0604020202020204" pitchFamily="34" charset="0"/>
                <a:ea typeface="Calibri" panose="020F0502020204030204" pitchFamily="34" charset="0"/>
                <a:cs typeface="Arial" panose="020B0604020202020204" pitchFamily="34" charset="0"/>
              </a:rPr>
              <a:t>Dirijarea învățării/prezentarea conținutului</a:t>
            </a:r>
          </a:p>
          <a:p>
            <a:pPr marL="342900" lvl="0" indent="-342900" algn="just">
              <a:lnSpc>
                <a:spcPct val="150000"/>
              </a:lnSpc>
              <a:buFont typeface="Wingdings" panose="05000000000000000000" pitchFamily="2" charset="2"/>
              <a:buChar char=""/>
            </a:pPr>
            <a:r>
              <a:rPr lang="ro-RO" dirty="0">
                <a:solidFill>
                  <a:srgbClr val="0070C0"/>
                </a:solidFill>
                <a:effectLst/>
                <a:latin typeface="Arial" panose="020B0604020202020204" pitchFamily="34" charset="0"/>
                <a:ea typeface="Calibri" panose="020F0502020204030204" pitchFamily="34" charset="0"/>
                <a:cs typeface="Arial" panose="020B0604020202020204" pitchFamily="34" charset="0"/>
              </a:rPr>
              <a:t>Obținerea performanței</a:t>
            </a:r>
          </a:p>
          <a:p>
            <a:pPr marL="342900" lvl="0" indent="-342900" algn="just">
              <a:lnSpc>
                <a:spcPct val="150000"/>
              </a:lnSpc>
              <a:buFont typeface="Wingdings" panose="05000000000000000000" pitchFamily="2" charset="2"/>
              <a:buChar char=""/>
            </a:pPr>
            <a:r>
              <a:rPr lang="ro-RO" dirty="0">
                <a:solidFill>
                  <a:srgbClr val="0070C0"/>
                </a:solidFill>
                <a:effectLst/>
                <a:latin typeface="Arial" panose="020B0604020202020204" pitchFamily="34" charset="0"/>
                <a:ea typeface="Calibri" panose="020F0502020204030204" pitchFamily="34" charset="0"/>
                <a:cs typeface="Arial" panose="020B0604020202020204" pitchFamily="34" charset="0"/>
              </a:rPr>
              <a:t>Asigurarea </a:t>
            </a:r>
            <a:r>
              <a:rPr lang="ro-RO"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feed</a:t>
            </a:r>
            <a:r>
              <a:rPr lang="ro-RO" dirty="0">
                <a:solidFill>
                  <a:srgbClr val="0070C0"/>
                </a:solidFill>
                <a:effectLst/>
                <a:latin typeface="Arial" panose="020B0604020202020204" pitchFamily="34" charset="0"/>
                <a:ea typeface="Calibri" panose="020F0502020204030204" pitchFamily="34" charset="0"/>
                <a:cs typeface="Arial" panose="020B0604020202020204" pitchFamily="34" charset="0"/>
              </a:rPr>
              <a:t>-back-ului</a:t>
            </a:r>
          </a:p>
          <a:p>
            <a:pPr marL="342900" indent="-342900" algn="just">
              <a:lnSpc>
                <a:spcPct val="150000"/>
              </a:lnSpc>
              <a:buFont typeface="Wingdings" panose="05000000000000000000" pitchFamily="2" charset="2"/>
              <a:buChar char=""/>
            </a:pPr>
            <a:r>
              <a:rPr lang="ro-RO" dirty="0">
                <a:solidFill>
                  <a:srgbClr val="0070C0"/>
                </a:solidFill>
                <a:latin typeface="Arial" panose="020B0604020202020204" pitchFamily="34" charset="0"/>
                <a:ea typeface="Calibri" panose="020F0502020204030204" pitchFamily="34" charset="0"/>
                <a:cs typeface="Arial" panose="020B0604020202020204" pitchFamily="34" charset="0"/>
              </a:rPr>
              <a:t>Asigurarea retenției și a transferului</a:t>
            </a:r>
          </a:p>
          <a:p>
            <a:pPr marL="342900" lvl="0" indent="-342900" algn="just">
              <a:lnSpc>
                <a:spcPct val="150000"/>
              </a:lnSpc>
              <a:buFont typeface="Wingdings" panose="05000000000000000000" pitchFamily="2" charset="2"/>
              <a:buChar char=""/>
            </a:pPr>
            <a:r>
              <a:rPr lang="ro-RO" dirty="0">
                <a:solidFill>
                  <a:srgbClr val="0070C0"/>
                </a:solidFill>
                <a:effectLst/>
                <a:latin typeface="Arial" panose="020B0604020202020204" pitchFamily="34" charset="0"/>
                <a:ea typeface="Calibri" panose="020F0502020204030204" pitchFamily="34" charset="0"/>
                <a:cs typeface="Arial" panose="020B0604020202020204" pitchFamily="34" charset="0"/>
              </a:rPr>
              <a:t>Evaluarea activității</a:t>
            </a:r>
          </a:p>
          <a:p>
            <a:pPr marL="342900" lvl="0" indent="-342900" algn="just">
              <a:lnSpc>
                <a:spcPct val="150000"/>
              </a:lnSpc>
              <a:spcBef>
                <a:spcPts val="1200"/>
              </a:spcBef>
              <a:spcAft>
                <a:spcPts val="600"/>
              </a:spcAft>
              <a:buFont typeface="Wingdings" panose="05000000000000000000" pitchFamily="2" charset="2"/>
              <a:buChar char=""/>
            </a:pPr>
            <a:r>
              <a:rPr lang="ro-RO" dirty="0">
                <a:solidFill>
                  <a:srgbClr val="0070C0"/>
                </a:solidFill>
                <a:effectLst/>
                <a:latin typeface="Arial" panose="020B0604020202020204" pitchFamily="34" charset="0"/>
                <a:ea typeface="Calibri" panose="020F0502020204030204" pitchFamily="34" charset="0"/>
                <a:cs typeface="Arial" panose="020B0604020202020204" pitchFamily="34" charset="0"/>
              </a:rPr>
              <a:t>Încheierea activității</a:t>
            </a:r>
          </a:p>
        </p:txBody>
      </p:sp>
    </p:spTree>
    <p:extLst>
      <p:ext uri="{BB962C8B-B14F-4D97-AF65-F5344CB8AC3E}">
        <p14:creationId xmlns:p14="http://schemas.microsoft.com/office/powerpoint/2010/main" val="23654454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BD7E6B42-8EB4-CCA6-F431-7FD30C633921}"/>
              </a:ext>
            </a:extLst>
          </p:cNvPr>
          <p:cNvSpPr>
            <a:spLocks noGrp="1"/>
          </p:cNvSpPr>
          <p:nvPr>
            <p:ph type="title"/>
          </p:nvPr>
        </p:nvSpPr>
        <p:spPr>
          <a:xfrm>
            <a:off x="1017320" y="367243"/>
            <a:ext cx="10131959" cy="877357"/>
          </a:xfrm>
          <a:solidFill>
            <a:schemeClr val="accent1">
              <a:lumMod val="75000"/>
            </a:schemeClr>
          </a:solidFill>
        </p:spPr>
        <p:txBody>
          <a:bodyPr>
            <a:normAutofit fontScale="90000"/>
          </a:bodyPr>
          <a:lstStyle/>
          <a:p>
            <a:pPr algn="ctr" eaLnBrk="1" hangingPunct="1"/>
            <a:r>
              <a:rPr lang="ro-RO" altLang="ro-RO" sz="2900" dirty="0">
                <a:solidFill>
                  <a:schemeClr val="bg1"/>
                </a:solidFill>
              </a:rPr>
              <a:t>REGLEMENTĂRI, DOCUMENTE ȘCOLARE ȘI CURRICULARE 2022 - 2023</a:t>
            </a:r>
            <a:endParaRPr lang="en-US" altLang="ro-RO" sz="2900" dirty="0">
              <a:solidFill>
                <a:schemeClr val="bg1"/>
              </a:solidFill>
            </a:endParaRPr>
          </a:p>
        </p:txBody>
      </p:sp>
      <p:sp>
        <p:nvSpPr>
          <p:cNvPr id="13315" name="Content Placeholder 2">
            <a:extLst>
              <a:ext uri="{FF2B5EF4-FFF2-40B4-BE49-F238E27FC236}">
                <a16:creationId xmlns:a16="http://schemas.microsoft.com/office/drawing/2014/main" id="{2F4BC33A-6C7C-A360-8025-8BBE771DC2DD}"/>
              </a:ext>
            </a:extLst>
          </p:cNvPr>
          <p:cNvSpPr>
            <a:spLocks noGrp="1"/>
          </p:cNvSpPr>
          <p:nvPr>
            <p:ph idx="1"/>
          </p:nvPr>
        </p:nvSpPr>
        <p:spPr>
          <a:xfrm>
            <a:off x="702733" y="1481667"/>
            <a:ext cx="10845800" cy="4842933"/>
          </a:xfrm>
        </p:spPr>
        <p:txBody>
          <a:bodyPr>
            <a:normAutofit fontScale="70000" lnSpcReduction="20000"/>
          </a:bodyPr>
          <a:lstStyle/>
          <a:p>
            <a:pPr eaLnBrk="1" hangingPunct="1">
              <a:lnSpc>
                <a:spcPct val="80000"/>
              </a:lnSpc>
              <a:buFont typeface="Wingdings 2" panose="05020102010507070707" pitchFamily="18" charset="2"/>
              <a:buNone/>
            </a:pPr>
            <a:endParaRPr lang="en-US" altLang="ro-RO" sz="1400" dirty="0"/>
          </a:p>
          <a:p>
            <a:pPr algn="just" eaLnBrk="1" hangingPunct="1">
              <a:lnSpc>
                <a:spcPct val="80000"/>
              </a:lnSpc>
              <a:spcBef>
                <a:spcPts val="0"/>
              </a:spcBef>
              <a:buFont typeface="Wingdings" panose="05000000000000000000" pitchFamily="2" charset="2"/>
              <a:buChar char="Ø"/>
            </a:pPr>
            <a:r>
              <a:rPr lang="ro-RO" altLang="ro-RO" sz="2000" i="1" dirty="0">
                <a:solidFill>
                  <a:srgbClr val="0070C0"/>
                </a:solidFill>
              </a:rPr>
              <a:t>Curriculumul pentru învățământul preșcolar </a:t>
            </a:r>
            <a:r>
              <a:rPr lang="ro-RO" altLang="ro-RO" sz="2000" dirty="0">
                <a:solidFill>
                  <a:srgbClr val="0070C0"/>
                </a:solidFill>
              </a:rPr>
              <a:t>(</a:t>
            </a:r>
            <a:r>
              <a:rPr lang="ro-RO" altLang="ro-RO" sz="2000" dirty="0">
                <a:solidFill>
                  <a:srgbClr val="FF0000"/>
                </a:solidFill>
              </a:rPr>
              <a:t>OM nr.4694/2022</a:t>
            </a:r>
            <a:r>
              <a:rPr lang="ro-RO" altLang="ro-RO" sz="2000" dirty="0">
                <a:solidFill>
                  <a:srgbClr val="0070C0"/>
                </a:solidFill>
              </a:rPr>
              <a:t>);</a:t>
            </a:r>
          </a:p>
          <a:p>
            <a:pPr marL="0" indent="0" algn="just" eaLnBrk="1" hangingPunct="1">
              <a:lnSpc>
                <a:spcPct val="80000"/>
              </a:lnSpc>
              <a:spcBef>
                <a:spcPts val="0"/>
              </a:spcBef>
              <a:buNone/>
            </a:pPr>
            <a:endParaRPr lang="en-US" altLang="ro-RO" sz="2000" dirty="0">
              <a:solidFill>
                <a:srgbClr val="0070C0"/>
              </a:solidFill>
            </a:endParaRPr>
          </a:p>
          <a:p>
            <a:pPr algn="just" eaLnBrk="1" hangingPunct="1">
              <a:lnSpc>
                <a:spcPct val="120000"/>
              </a:lnSpc>
              <a:spcBef>
                <a:spcPts val="0"/>
              </a:spcBef>
              <a:buFont typeface="Wingdings" panose="05000000000000000000" pitchFamily="2" charset="2"/>
              <a:buChar char="Ø"/>
            </a:pPr>
            <a:r>
              <a:rPr lang="ro-RO" altLang="ro-RO" sz="2000" i="1" dirty="0">
                <a:solidFill>
                  <a:srgbClr val="0070C0"/>
                </a:solidFill>
              </a:rPr>
              <a:t>Reperele fundamentale în </a:t>
            </a:r>
            <a:r>
              <a:rPr lang="ro-RO" altLang="ro-RO" sz="2000" i="1" dirty="0" err="1">
                <a:solidFill>
                  <a:srgbClr val="0070C0"/>
                </a:solidFill>
              </a:rPr>
              <a:t>învăţarea</a:t>
            </a:r>
            <a:r>
              <a:rPr lang="ro-RO" altLang="ro-RO" sz="2000" i="1" dirty="0">
                <a:solidFill>
                  <a:srgbClr val="0070C0"/>
                </a:solidFill>
              </a:rPr>
              <a:t> </a:t>
            </a:r>
            <a:r>
              <a:rPr lang="ro-RO" altLang="ro-RO" sz="2000" i="1" dirty="0" err="1">
                <a:solidFill>
                  <a:srgbClr val="0070C0"/>
                </a:solidFill>
              </a:rPr>
              <a:t>şi</a:t>
            </a:r>
            <a:r>
              <a:rPr lang="ro-RO" altLang="ro-RO" sz="2000" i="1" dirty="0">
                <a:solidFill>
                  <a:srgbClr val="0070C0"/>
                </a:solidFill>
              </a:rPr>
              <a:t> dezvoltarea timpurie a copiilor cu vârsta cuprinsă între </a:t>
            </a:r>
            <a:r>
              <a:rPr lang="ro-RO" altLang="ro-RO" sz="2000" i="1" dirty="0" err="1">
                <a:solidFill>
                  <a:srgbClr val="0070C0"/>
                </a:solidFill>
              </a:rPr>
              <a:t>naştere</a:t>
            </a:r>
            <a:r>
              <a:rPr lang="ro-RO" altLang="ro-RO" sz="2000" i="1" dirty="0">
                <a:solidFill>
                  <a:srgbClr val="0070C0"/>
                </a:solidFill>
              </a:rPr>
              <a:t> </a:t>
            </a:r>
            <a:r>
              <a:rPr lang="ro-RO" altLang="ro-RO" sz="2000" i="1" dirty="0" err="1">
                <a:solidFill>
                  <a:srgbClr val="0070C0"/>
                </a:solidFill>
              </a:rPr>
              <a:t>şi</a:t>
            </a:r>
            <a:r>
              <a:rPr lang="ro-RO" altLang="ro-RO" sz="2000" i="1" dirty="0">
                <a:solidFill>
                  <a:srgbClr val="0070C0"/>
                </a:solidFill>
              </a:rPr>
              <a:t> 7 ani </a:t>
            </a:r>
            <a:r>
              <a:rPr lang="ro-RO" altLang="ro-RO" sz="2000" dirty="0">
                <a:solidFill>
                  <a:srgbClr val="0070C0"/>
                </a:solidFill>
              </a:rPr>
              <a:t>(</a:t>
            </a:r>
            <a:r>
              <a:rPr lang="ro-RO" altLang="ro-RO" sz="2000" dirty="0">
                <a:solidFill>
                  <a:srgbClr val="FF0000"/>
                </a:solidFill>
              </a:rPr>
              <a:t>OM  nr.3851 /2010</a:t>
            </a:r>
            <a:r>
              <a:rPr lang="ro-RO" altLang="ro-RO" sz="2000" dirty="0">
                <a:solidFill>
                  <a:srgbClr val="0070C0"/>
                </a:solidFill>
              </a:rPr>
              <a:t>);</a:t>
            </a:r>
          </a:p>
          <a:p>
            <a:pPr marL="0" indent="0" algn="just" eaLnBrk="1" hangingPunct="1">
              <a:lnSpc>
                <a:spcPct val="80000"/>
              </a:lnSpc>
              <a:spcBef>
                <a:spcPts val="0"/>
              </a:spcBef>
              <a:buNone/>
            </a:pPr>
            <a:endParaRPr lang="en-US" altLang="ro-RO" sz="2000" dirty="0">
              <a:solidFill>
                <a:srgbClr val="0070C0"/>
              </a:solidFill>
            </a:endParaRPr>
          </a:p>
          <a:p>
            <a:pPr algn="just">
              <a:lnSpc>
                <a:spcPct val="120000"/>
              </a:lnSpc>
              <a:spcBef>
                <a:spcPts val="0"/>
              </a:spcBef>
              <a:buFont typeface="Wingdings" panose="05000000000000000000" pitchFamily="2" charset="2"/>
              <a:buChar char="Ø"/>
            </a:pPr>
            <a:r>
              <a:rPr lang="ro-RO" altLang="ro-RO" sz="2000" i="1" dirty="0">
                <a:solidFill>
                  <a:srgbClr val="0070C0"/>
                </a:solidFill>
              </a:rPr>
              <a:t>Standarde de referință pentru  </a:t>
            </a:r>
            <a:r>
              <a:rPr lang="en-US" sz="2000" dirty="0" err="1">
                <a:solidFill>
                  <a:srgbClr val="0070C0"/>
                </a:solidFill>
              </a:rPr>
              <a:t>pentru</a:t>
            </a:r>
            <a:r>
              <a:rPr lang="en-US" sz="2000" dirty="0">
                <a:solidFill>
                  <a:srgbClr val="0070C0"/>
                </a:solidFill>
              </a:rPr>
              <a:t> </a:t>
            </a:r>
            <a:r>
              <a:rPr lang="en-US" sz="2000" dirty="0" err="1">
                <a:solidFill>
                  <a:srgbClr val="0070C0"/>
                </a:solidFill>
              </a:rPr>
              <a:t>învățământul</a:t>
            </a:r>
            <a:r>
              <a:rPr lang="en-US" sz="2000" dirty="0">
                <a:solidFill>
                  <a:srgbClr val="0070C0"/>
                </a:solidFill>
              </a:rPr>
              <a:t> </a:t>
            </a:r>
            <a:r>
              <a:rPr lang="en-US" sz="2000" dirty="0" err="1">
                <a:solidFill>
                  <a:srgbClr val="0070C0"/>
                </a:solidFill>
              </a:rPr>
              <a:t>preuniversitar</a:t>
            </a:r>
            <a:r>
              <a:rPr lang="en-US" sz="2000" dirty="0">
                <a:solidFill>
                  <a:srgbClr val="0070C0"/>
                </a:solidFill>
              </a:rPr>
              <a:t>, </a:t>
            </a:r>
            <a:r>
              <a:rPr lang="en-US" sz="2000" dirty="0" err="1">
                <a:solidFill>
                  <a:srgbClr val="0070C0"/>
                </a:solidFill>
              </a:rPr>
              <a:t>inclusiv</a:t>
            </a:r>
            <a:r>
              <a:rPr lang="en-US" sz="2000" dirty="0">
                <a:solidFill>
                  <a:srgbClr val="0070C0"/>
                </a:solidFill>
              </a:rPr>
              <a:t> </a:t>
            </a:r>
            <a:r>
              <a:rPr lang="en-US" sz="2000" dirty="0" err="1">
                <a:solidFill>
                  <a:srgbClr val="0070C0"/>
                </a:solidFill>
              </a:rPr>
              <a:t>pentru</a:t>
            </a:r>
            <a:r>
              <a:rPr lang="en-US" sz="2000" dirty="0">
                <a:solidFill>
                  <a:srgbClr val="0070C0"/>
                </a:solidFill>
              </a:rPr>
              <a:t> </a:t>
            </a:r>
            <a:r>
              <a:rPr lang="en-US" sz="2000" dirty="0" err="1">
                <a:solidFill>
                  <a:srgbClr val="0070C0"/>
                </a:solidFill>
              </a:rPr>
              <a:t>unitățile</a:t>
            </a:r>
            <a:r>
              <a:rPr lang="en-US" sz="2000" dirty="0">
                <a:solidFill>
                  <a:srgbClr val="0070C0"/>
                </a:solidFill>
              </a:rPr>
              <a:t> de </a:t>
            </a:r>
            <a:r>
              <a:rPr lang="en-US" sz="2000" dirty="0" err="1">
                <a:solidFill>
                  <a:srgbClr val="0070C0"/>
                </a:solidFill>
              </a:rPr>
              <a:t>educație</a:t>
            </a:r>
            <a:r>
              <a:rPr lang="en-US" sz="2000" dirty="0">
                <a:solidFill>
                  <a:srgbClr val="0070C0"/>
                </a:solidFill>
              </a:rPr>
              <a:t> </a:t>
            </a:r>
            <a:r>
              <a:rPr lang="en-US" sz="2000" dirty="0" err="1">
                <a:solidFill>
                  <a:srgbClr val="0070C0"/>
                </a:solidFill>
              </a:rPr>
              <a:t>timpurie</a:t>
            </a:r>
            <a:r>
              <a:rPr lang="en-US" sz="2000" dirty="0">
                <a:solidFill>
                  <a:srgbClr val="0070C0"/>
                </a:solidFill>
              </a:rPr>
              <a:t> </a:t>
            </a:r>
            <a:r>
              <a:rPr lang="en-US" sz="2000" dirty="0" err="1">
                <a:solidFill>
                  <a:srgbClr val="0070C0"/>
                </a:solidFill>
              </a:rPr>
              <a:t>antepreșcolară</a:t>
            </a:r>
            <a:r>
              <a:rPr lang="en-US" sz="2000" dirty="0">
                <a:solidFill>
                  <a:srgbClr val="0070C0"/>
                </a:solidFill>
              </a:rPr>
              <a:t>, </a:t>
            </a:r>
            <a:r>
              <a:rPr lang="en-US" sz="2000" dirty="0" err="1">
                <a:solidFill>
                  <a:srgbClr val="0070C0"/>
                </a:solidFill>
              </a:rPr>
              <a:t>aprobate</a:t>
            </a:r>
            <a:r>
              <a:rPr lang="en-US" sz="2000" dirty="0">
                <a:solidFill>
                  <a:srgbClr val="0070C0"/>
                </a:solidFill>
              </a:rPr>
              <a:t> </a:t>
            </a:r>
            <a:r>
              <a:rPr lang="en-US" sz="2000" dirty="0" err="1">
                <a:solidFill>
                  <a:srgbClr val="0070C0"/>
                </a:solidFill>
              </a:rPr>
              <a:t>prin</a:t>
            </a:r>
            <a:r>
              <a:rPr lang="en-US" sz="2000" dirty="0">
                <a:solidFill>
                  <a:srgbClr val="0070C0"/>
                </a:solidFill>
              </a:rPr>
              <a:t> </a:t>
            </a:r>
            <a:r>
              <a:rPr lang="en-US" sz="2000" dirty="0" err="1">
                <a:solidFill>
                  <a:srgbClr val="0070C0"/>
                </a:solidFill>
              </a:rPr>
              <a:t>hotărâre</a:t>
            </a:r>
            <a:r>
              <a:rPr lang="en-US" sz="2000" dirty="0">
                <a:solidFill>
                  <a:srgbClr val="0070C0"/>
                </a:solidFill>
              </a:rPr>
              <a:t> de </a:t>
            </a:r>
            <a:r>
              <a:rPr lang="en-US" sz="2000" dirty="0" err="1">
                <a:solidFill>
                  <a:srgbClr val="0070C0"/>
                </a:solidFill>
              </a:rPr>
              <a:t>guvern</a:t>
            </a:r>
            <a:r>
              <a:rPr lang="en-US" sz="2000" dirty="0">
                <a:solidFill>
                  <a:srgbClr val="0070C0"/>
                </a:solidFill>
              </a:rPr>
              <a:t> (</a:t>
            </a:r>
            <a:r>
              <a:rPr lang="en-US" sz="2000" dirty="0">
                <a:solidFill>
                  <a:srgbClr val="FF0000"/>
                </a:solidFill>
              </a:rPr>
              <a:t>HG </a:t>
            </a:r>
            <a:r>
              <a:rPr lang="en-US" sz="2000" dirty="0" err="1">
                <a:solidFill>
                  <a:srgbClr val="FF0000"/>
                </a:solidFill>
              </a:rPr>
              <a:t>nr</a:t>
            </a:r>
            <a:r>
              <a:rPr lang="en-US" sz="2000" dirty="0">
                <a:solidFill>
                  <a:srgbClr val="FF0000"/>
                </a:solidFill>
              </a:rPr>
              <a:t>. 994</a:t>
            </a:r>
            <a:r>
              <a:rPr lang="ro-RO" sz="2000" dirty="0">
                <a:solidFill>
                  <a:srgbClr val="FF0000"/>
                </a:solidFill>
              </a:rPr>
              <a:t>/</a:t>
            </a:r>
            <a:r>
              <a:rPr lang="en-US" sz="2000" dirty="0">
                <a:solidFill>
                  <a:srgbClr val="FF0000"/>
                </a:solidFill>
              </a:rPr>
              <a:t>2020</a:t>
            </a:r>
            <a:r>
              <a:rPr lang="ro-RO" sz="2000" dirty="0">
                <a:solidFill>
                  <a:srgbClr val="0070C0"/>
                </a:solidFill>
              </a:rPr>
              <a:t>)</a:t>
            </a:r>
            <a:r>
              <a:rPr lang="ro-RO" altLang="ro-RO" sz="2000" dirty="0">
                <a:solidFill>
                  <a:srgbClr val="0070C0"/>
                </a:solidFill>
              </a:rPr>
              <a:t>;</a:t>
            </a:r>
          </a:p>
          <a:p>
            <a:pPr algn="just">
              <a:lnSpc>
                <a:spcPct val="120000"/>
              </a:lnSpc>
              <a:spcBef>
                <a:spcPts val="0"/>
              </a:spcBef>
              <a:buFont typeface="Wingdings" panose="05000000000000000000" pitchFamily="2" charset="2"/>
              <a:buChar char="Ø"/>
            </a:pPr>
            <a:endParaRPr lang="ro-RO" altLang="ro-RO" sz="2000" dirty="0">
              <a:solidFill>
                <a:srgbClr val="0070C0"/>
              </a:solidFill>
            </a:endParaRPr>
          </a:p>
          <a:p>
            <a:pPr algn="just">
              <a:lnSpc>
                <a:spcPct val="120000"/>
              </a:lnSpc>
              <a:spcBef>
                <a:spcPts val="0"/>
              </a:spcBef>
              <a:buFont typeface="Wingdings" panose="05000000000000000000" pitchFamily="2" charset="2"/>
              <a:buChar char="Ø"/>
            </a:pPr>
            <a:r>
              <a:rPr lang="ro-RO" sz="2000" dirty="0">
                <a:solidFill>
                  <a:srgbClr val="0070C0"/>
                </a:solidFill>
              </a:rPr>
              <a:t>Standardele privind materialele de predare-învățare în educația timpurie și Normativul </a:t>
            </a:r>
            <a:r>
              <a:rPr lang="ro-RO" altLang="ro-RO" sz="2000" dirty="0">
                <a:solidFill>
                  <a:srgbClr val="0070C0"/>
                </a:solidFill>
              </a:rPr>
              <a:t>de dotare minimală pentru serviciile de educație timpurie a copiilor de la naștere la 6 ani (</a:t>
            </a:r>
            <a:r>
              <a:rPr lang="ro-RO" altLang="ro-RO" sz="2000" dirty="0">
                <a:solidFill>
                  <a:srgbClr val="FF0000"/>
                </a:solidFill>
              </a:rPr>
              <a:t>OM. nr.4143/2022</a:t>
            </a:r>
            <a:r>
              <a:rPr lang="ro-RO" altLang="ro-RO" sz="2000" dirty="0">
                <a:solidFill>
                  <a:srgbClr val="0070C0"/>
                </a:solidFill>
              </a:rPr>
              <a:t>);</a:t>
            </a:r>
          </a:p>
          <a:p>
            <a:pPr marL="0" indent="0" algn="just">
              <a:lnSpc>
                <a:spcPct val="120000"/>
              </a:lnSpc>
              <a:spcBef>
                <a:spcPts val="0"/>
              </a:spcBef>
              <a:buNone/>
            </a:pPr>
            <a:endParaRPr lang="en-US" altLang="ro-RO" sz="2000" dirty="0">
              <a:solidFill>
                <a:srgbClr val="0070C0"/>
              </a:solidFill>
            </a:endParaRPr>
          </a:p>
          <a:p>
            <a:pPr algn="just" eaLnBrk="1" hangingPunct="1">
              <a:lnSpc>
                <a:spcPct val="110000"/>
              </a:lnSpc>
              <a:spcBef>
                <a:spcPts val="0"/>
              </a:spcBef>
              <a:buFont typeface="Wingdings" panose="05000000000000000000" pitchFamily="2" charset="2"/>
              <a:buChar char="Ø"/>
            </a:pPr>
            <a:r>
              <a:rPr lang="ro-RO" altLang="ro-RO" sz="2000" i="1" dirty="0">
                <a:solidFill>
                  <a:srgbClr val="0070C0"/>
                </a:solidFill>
              </a:rPr>
              <a:t>Metodologia de organizare </a:t>
            </a:r>
            <a:r>
              <a:rPr lang="ro-RO" altLang="ro-RO" sz="2000" i="1" dirty="0" err="1">
                <a:solidFill>
                  <a:srgbClr val="0070C0"/>
                </a:solidFill>
              </a:rPr>
              <a:t>şi</a:t>
            </a:r>
            <a:r>
              <a:rPr lang="ro-RO" altLang="ro-RO" sz="2000" i="1" dirty="0">
                <a:solidFill>
                  <a:srgbClr val="0070C0"/>
                </a:solidFill>
              </a:rPr>
              <a:t> </a:t>
            </a:r>
            <a:r>
              <a:rPr lang="ro-RO" altLang="ro-RO" sz="2000" i="1" dirty="0" err="1">
                <a:solidFill>
                  <a:srgbClr val="0070C0"/>
                </a:solidFill>
              </a:rPr>
              <a:t>funcţionare</a:t>
            </a:r>
            <a:r>
              <a:rPr lang="ro-RO" altLang="ro-RO" sz="2000" i="1" dirty="0">
                <a:solidFill>
                  <a:srgbClr val="0070C0"/>
                </a:solidFill>
              </a:rPr>
              <a:t> a </a:t>
            </a:r>
            <a:r>
              <a:rPr lang="ro-RO" altLang="ro-RO" sz="2000" i="1" dirty="0" err="1">
                <a:solidFill>
                  <a:srgbClr val="0070C0"/>
                </a:solidFill>
              </a:rPr>
              <a:t>creşelor</a:t>
            </a:r>
            <a:r>
              <a:rPr lang="ro-RO" altLang="ro-RO" sz="2000" i="1" dirty="0">
                <a:solidFill>
                  <a:srgbClr val="0070C0"/>
                </a:solidFill>
              </a:rPr>
              <a:t> </a:t>
            </a:r>
            <a:r>
              <a:rPr lang="ro-RO" altLang="ro-RO" sz="2000" i="1" dirty="0" err="1">
                <a:solidFill>
                  <a:srgbClr val="0070C0"/>
                </a:solidFill>
              </a:rPr>
              <a:t>şi</a:t>
            </a:r>
            <a:r>
              <a:rPr lang="ro-RO" altLang="ro-RO" sz="2000" i="1" dirty="0">
                <a:solidFill>
                  <a:srgbClr val="0070C0"/>
                </a:solidFill>
              </a:rPr>
              <a:t> a altor  </a:t>
            </a:r>
            <a:r>
              <a:rPr lang="ro-RO" altLang="ro-RO" sz="2000" i="1" dirty="0" err="1">
                <a:solidFill>
                  <a:srgbClr val="0070C0"/>
                </a:solidFill>
              </a:rPr>
              <a:t>unităţi</a:t>
            </a:r>
            <a:r>
              <a:rPr lang="ro-RO" altLang="ro-RO" sz="2000" i="1" dirty="0">
                <a:solidFill>
                  <a:srgbClr val="0070C0"/>
                </a:solidFill>
              </a:rPr>
              <a:t> de </a:t>
            </a:r>
            <a:r>
              <a:rPr lang="ro-RO" altLang="ro-RO" sz="2000" i="1" dirty="0" err="1">
                <a:solidFill>
                  <a:srgbClr val="0070C0"/>
                </a:solidFill>
              </a:rPr>
              <a:t>educaţie</a:t>
            </a:r>
            <a:r>
              <a:rPr lang="ro-RO" altLang="ro-RO" sz="2000" i="1" dirty="0">
                <a:solidFill>
                  <a:srgbClr val="0070C0"/>
                </a:solidFill>
              </a:rPr>
              <a:t> timpurie </a:t>
            </a:r>
            <a:r>
              <a:rPr lang="ro-RO" altLang="ro-RO" sz="2000" i="1" dirty="0" err="1">
                <a:solidFill>
                  <a:srgbClr val="0070C0"/>
                </a:solidFill>
              </a:rPr>
              <a:t>antepreşcolară</a:t>
            </a:r>
            <a:r>
              <a:rPr lang="ro-RO" altLang="ro-RO" sz="2000" i="1" dirty="0">
                <a:solidFill>
                  <a:srgbClr val="0070C0"/>
                </a:solidFill>
              </a:rPr>
              <a:t> </a:t>
            </a:r>
            <a:r>
              <a:rPr lang="ro-RO" altLang="ro-RO" sz="2000" dirty="0">
                <a:solidFill>
                  <a:srgbClr val="0070C0"/>
                </a:solidFill>
              </a:rPr>
              <a:t>(</a:t>
            </a:r>
            <a:r>
              <a:rPr lang="ro-RO" altLang="ro-RO" sz="2000" dirty="0">
                <a:solidFill>
                  <a:srgbClr val="FF0000"/>
                </a:solidFill>
              </a:rPr>
              <a:t>HG nr.566/2022</a:t>
            </a:r>
            <a:r>
              <a:rPr lang="ro-RO" altLang="ro-RO" sz="2000" dirty="0">
                <a:solidFill>
                  <a:srgbClr val="0070C0"/>
                </a:solidFill>
              </a:rPr>
              <a:t>);</a:t>
            </a:r>
          </a:p>
          <a:p>
            <a:pPr algn="just" eaLnBrk="1" hangingPunct="1">
              <a:lnSpc>
                <a:spcPct val="80000"/>
              </a:lnSpc>
              <a:spcBef>
                <a:spcPts val="0"/>
              </a:spcBef>
              <a:buFont typeface="Wingdings" panose="05000000000000000000" pitchFamily="2" charset="2"/>
              <a:buChar char="Ø"/>
            </a:pPr>
            <a:endParaRPr lang="en-US" altLang="ro-RO" sz="2000" dirty="0">
              <a:solidFill>
                <a:srgbClr val="0070C0"/>
              </a:solidFill>
            </a:endParaRPr>
          </a:p>
          <a:p>
            <a:pPr algn="just" eaLnBrk="1" hangingPunct="1">
              <a:lnSpc>
                <a:spcPct val="80000"/>
              </a:lnSpc>
              <a:spcBef>
                <a:spcPts val="0"/>
              </a:spcBef>
              <a:buFont typeface="Wingdings" panose="05000000000000000000" pitchFamily="2" charset="2"/>
              <a:buChar char="Ø"/>
            </a:pPr>
            <a:r>
              <a:rPr lang="en-US" altLang="ro-RO" sz="2000" i="1" dirty="0" err="1">
                <a:solidFill>
                  <a:srgbClr val="0070C0"/>
                </a:solidFill>
              </a:rPr>
              <a:t>Regulamentul</a:t>
            </a:r>
            <a:r>
              <a:rPr lang="ro-RO" altLang="ro-RO" sz="2000" i="1" dirty="0">
                <a:solidFill>
                  <a:srgbClr val="0070C0"/>
                </a:solidFill>
              </a:rPr>
              <a:t>-cadru</a:t>
            </a:r>
            <a:r>
              <a:rPr lang="en-US" altLang="ro-RO" sz="2000" i="1" dirty="0">
                <a:solidFill>
                  <a:srgbClr val="0070C0"/>
                </a:solidFill>
              </a:rPr>
              <a:t> de </a:t>
            </a:r>
            <a:r>
              <a:rPr lang="en-US" altLang="ro-RO" sz="2000" i="1" dirty="0" err="1">
                <a:solidFill>
                  <a:srgbClr val="0070C0"/>
                </a:solidFill>
              </a:rPr>
              <a:t>organizare</a:t>
            </a:r>
            <a:r>
              <a:rPr lang="en-US" altLang="ro-RO" sz="2000" i="1" dirty="0">
                <a:solidFill>
                  <a:srgbClr val="0070C0"/>
                </a:solidFill>
              </a:rPr>
              <a:t> </a:t>
            </a:r>
            <a:r>
              <a:rPr lang="en-US" altLang="ro-RO" sz="2000" i="1" dirty="0" err="1">
                <a:solidFill>
                  <a:srgbClr val="0070C0"/>
                </a:solidFill>
              </a:rPr>
              <a:t>și</a:t>
            </a:r>
            <a:r>
              <a:rPr lang="en-US" altLang="ro-RO" sz="2000" i="1" dirty="0">
                <a:solidFill>
                  <a:srgbClr val="0070C0"/>
                </a:solidFill>
              </a:rPr>
              <a:t> </a:t>
            </a:r>
            <a:r>
              <a:rPr lang="en-US" altLang="ro-RO" sz="2000" i="1" dirty="0" err="1">
                <a:solidFill>
                  <a:srgbClr val="0070C0"/>
                </a:solidFill>
              </a:rPr>
              <a:t>funcționare</a:t>
            </a:r>
            <a:r>
              <a:rPr lang="en-US" altLang="ro-RO" sz="2000" i="1" dirty="0">
                <a:solidFill>
                  <a:srgbClr val="0070C0"/>
                </a:solidFill>
              </a:rPr>
              <a:t> a </a:t>
            </a:r>
            <a:r>
              <a:rPr lang="en-US" altLang="ro-RO" sz="2000" i="1" dirty="0" err="1">
                <a:solidFill>
                  <a:srgbClr val="0070C0"/>
                </a:solidFill>
              </a:rPr>
              <a:t>unităților</a:t>
            </a:r>
            <a:r>
              <a:rPr lang="en-US" altLang="ro-RO" sz="2000" i="1" dirty="0">
                <a:solidFill>
                  <a:srgbClr val="0070C0"/>
                </a:solidFill>
              </a:rPr>
              <a:t> de  </a:t>
            </a:r>
            <a:r>
              <a:rPr lang="en-US" altLang="ro-RO" sz="2000" i="1" dirty="0" err="1">
                <a:solidFill>
                  <a:srgbClr val="0070C0"/>
                </a:solidFill>
              </a:rPr>
              <a:t>învățământ</a:t>
            </a:r>
            <a:r>
              <a:rPr lang="en-US" altLang="ro-RO" sz="2000" i="1" dirty="0">
                <a:solidFill>
                  <a:srgbClr val="0070C0"/>
                </a:solidFill>
              </a:rPr>
              <a:t> </a:t>
            </a:r>
            <a:r>
              <a:rPr lang="en-US" altLang="ro-RO" sz="2000" i="1" dirty="0" err="1">
                <a:solidFill>
                  <a:srgbClr val="0070C0"/>
                </a:solidFill>
              </a:rPr>
              <a:t>preuniversitar</a:t>
            </a:r>
            <a:r>
              <a:rPr lang="en-US" altLang="ro-RO" sz="2000" dirty="0">
                <a:solidFill>
                  <a:srgbClr val="0070C0"/>
                </a:solidFill>
              </a:rPr>
              <a:t> (</a:t>
            </a:r>
            <a:r>
              <a:rPr lang="en-US" altLang="ro-RO" sz="2000" dirty="0">
                <a:solidFill>
                  <a:srgbClr val="FF0000"/>
                </a:solidFill>
              </a:rPr>
              <a:t>OM </a:t>
            </a:r>
            <a:r>
              <a:rPr lang="ro-RO" altLang="ro-RO" sz="2000" dirty="0">
                <a:solidFill>
                  <a:srgbClr val="FF0000"/>
                </a:solidFill>
              </a:rPr>
              <a:t>.4183</a:t>
            </a:r>
            <a:r>
              <a:rPr lang="en-US" altLang="ro-RO" sz="2000" dirty="0">
                <a:solidFill>
                  <a:srgbClr val="FF0000"/>
                </a:solidFill>
              </a:rPr>
              <a:t>/20</a:t>
            </a:r>
            <a:r>
              <a:rPr lang="ro-RO" altLang="ro-RO" sz="2000" dirty="0">
                <a:solidFill>
                  <a:srgbClr val="FF0000"/>
                </a:solidFill>
              </a:rPr>
              <a:t>22</a:t>
            </a:r>
            <a:r>
              <a:rPr lang="en-US" altLang="ro-RO" sz="2000" dirty="0">
                <a:solidFill>
                  <a:srgbClr val="0070C0"/>
                </a:solidFill>
              </a:rPr>
              <a:t>)</a:t>
            </a:r>
            <a:r>
              <a:rPr lang="en-US" altLang="ro-RO" sz="2000" i="1" dirty="0">
                <a:solidFill>
                  <a:srgbClr val="0070C0"/>
                </a:solidFill>
              </a:rPr>
              <a:t>;</a:t>
            </a:r>
            <a:endParaRPr lang="ro-RO" altLang="ro-RO" sz="2000" i="1" dirty="0">
              <a:solidFill>
                <a:srgbClr val="0070C0"/>
              </a:solidFill>
            </a:endParaRPr>
          </a:p>
          <a:p>
            <a:pPr marL="0" indent="0" algn="just" eaLnBrk="1" hangingPunct="1">
              <a:lnSpc>
                <a:spcPct val="80000"/>
              </a:lnSpc>
              <a:spcBef>
                <a:spcPts val="0"/>
              </a:spcBef>
              <a:buNone/>
            </a:pPr>
            <a:endParaRPr lang="en-US" altLang="ro-RO" sz="2000" dirty="0">
              <a:solidFill>
                <a:srgbClr val="0070C0"/>
              </a:solidFill>
            </a:endParaRPr>
          </a:p>
          <a:p>
            <a:pPr algn="just" eaLnBrk="1" hangingPunct="1">
              <a:lnSpc>
                <a:spcPct val="120000"/>
              </a:lnSpc>
              <a:spcBef>
                <a:spcPts val="0"/>
              </a:spcBef>
              <a:buFont typeface="Wingdings" panose="05000000000000000000" pitchFamily="2" charset="2"/>
              <a:buChar char="Ø"/>
            </a:pPr>
            <a:r>
              <a:rPr lang="ro-RO" altLang="ro-RO" sz="2000" i="1" dirty="0">
                <a:solidFill>
                  <a:srgbClr val="FF0000"/>
                </a:solidFill>
              </a:rPr>
              <a:t>Nota </a:t>
            </a:r>
            <a:r>
              <a:rPr lang="ro-RO" altLang="ro-RO" sz="2000" i="1" dirty="0" err="1">
                <a:solidFill>
                  <a:srgbClr val="FF0000"/>
                </a:solidFill>
              </a:rPr>
              <a:t>MEd</a:t>
            </a:r>
            <a:r>
              <a:rPr lang="ro-RO" altLang="ro-RO" sz="2000" i="1" dirty="0">
                <a:solidFill>
                  <a:srgbClr val="FF0000"/>
                </a:solidFill>
              </a:rPr>
              <a:t> nr.28.259/2000 </a:t>
            </a:r>
            <a:r>
              <a:rPr lang="ro-RO" altLang="ro-RO" sz="2000" i="1" dirty="0">
                <a:solidFill>
                  <a:srgbClr val="0070C0"/>
                </a:solidFill>
              </a:rPr>
              <a:t>privind documentele de </a:t>
            </a:r>
            <a:r>
              <a:rPr lang="ro-RO" altLang="ro-RO" sz="2000" i="1" dirty="0" err="1">
                <a:solidFill>
                  <a:srgbClr val="0070C0"/>
                </a:solidFill>
              </a:rPr>
              <a:t>evidenţă</a:t>
            </a:r>
            <a:r>
              <a:rPr lang="ro-RO" altLang="ro-RO" sz="2000" i="1" dirty="0">
                <a:solidFill>
                  <a:srgbClr val="0070C0"/>
                </a:solidFill>
              </a:rPr>
              <a:t> a </a:t>
            </a:r>
            <a:r>
              <a:rPr lang="ro-RO" altLang="ro-RO" sz="2000" i="1" dirty="0" err="1">
                <a:solidFill>
                  <a:srgbClr val="0070C0"/>
                </a:solidFill>
              </a:rPr>
              <a:t>activităţii</a:t>
            </a:r>
            <a:r>
              <a:rPr lang="ro-RO" altLang="ro-RO" sz="2000" i="1" dirty="0">
                <a:solidFill>
                  <a:srgbClr val="0070C0"/>
                </a:solidFill>
              </a:rPr>
              <a:t> educatoarelor din </a:t>
            </a:r>
            <a:r>
              <a:rPr lang="ro-RO" altLang="ro-RO" sz="2000" i="1" dirty="0" err="1">
                <a:solidFill>
                  <a:srgbClr val="0070C0"/>
                </a:solidFill>
              </a:rPr>
              <a:t>învăţământul</a:t>
            </a:r>
            <a:r>
              <a:rPr lang="ro-RO" altLang="ro-RO" sz="2000" i="1" dirty="0">
                <a:solidFill>
                  <a:srgbClr val="0070C0"/>
                </a:solidFill>
              </a:rPr>
              <a:t> preuniversitar (</a:t>
            </a:r>
            <a:r>
              <a:rPr lang="ro-RO" altLang="ro-RO" sz="2000" dirty="0">
                <a:solidFill>
                  <a:srgbClr val="0070C0"/>
                </a:solidFill>
              </a:rPr>
              <a:t>ref.la</a:t>
            </a:r>
            <a:r>
              <a:rPr lang="ro-RO" altLang="ro-RO" sz="2000" i="1" dirty="0">
                <a:solidFill>
                  <a:srgbClr val="0070C0"/>
                </a:solidFill>
              </a:rPr>
              <a:t> Condica de </a:t>
            </a:r>
            <a:r>
              <a:rPr lang="ro-RO" altLang="ro-RO" sz="2000" i="1" dirty="0" err="1">
                <a:solidFill>
                  <a:srgbClr val="0070C0"/>
                </a:solidFill>
              </a:rPr>
              <a:t>prezenţă</a:t>
            </a:r>
            <a:r>
              <a:rPr lang="ro-RO" altLang="ro-RO" sz="2000" i="1" dirty="0">
                <a:solidFill>
                  <a:srgbClr val="0070C0"/>
                </a:solidFill>
              </a:rPr>
              <a:t> </a:t>
            </a:r>
            <a:r>
              <a:rPr lang="ro-RO" altLang="ro-RO" sz="2000" i="1" dirty="0" err="1">
                <a:solidFill>
                  <a:srgbClr val="0070C0"/>
                </a:solidFill>
              </a:rPr>
              <a:t>şi</a:t>
            </a:r>
            <a:r>
              <a:rPr lang="ro-RO" altLang="ro-RO" sz="2000" i="1" dirty="0">
                <a:solidFill>
                  <a:srgbClr val="0070C0"/>
                </a:solidFill>
              </a:rPr>
              <a:t> </a:t>
            </a:r>
            <a:r>
              <a:rPr lang="ro-RO" altLang="ro-RO" sz="2000" i="1" dirty="0" err="1">
                <a:solidFill>
                  <a:srgbClr val="0070C0"/>
                </a:solidFill>
              </a:rPr>
              <a:t>evidenţă</a:t>
            </a:r>
            <a:r>
              <a:rPr lang="ro-RO" altLang="ro-RO" sz="2000" i="1" dirty="0">
                <a:solidFill>
                  <a:srgbClr val="0070C0"/>
                </a:solidFill>
              </a:rPr>
              <a:t> a </a:t>
            </a:r>
            <a:r>
              <a:rPr lang="ro-RO" altLang="ro-RO" sz="2000" i="1" dirty="0" err="1">
                <a:solidFill>
                  <a:srgbClr val="0070C0"/>
                </a:solidFill>
              </a:rPr>
              <a:t>activităţii</a:t>
            </a:r>
            <a:r>
              <a:rPr lang="ro-RO" altLang="ro-RO" sz="2000" i="1" dirty="0">
                <a:solidFill>
                  <a:srgbClr val="0070C0"/>
                </a:solidFill>
              </a:rPr>
              <a:t> educatoarei </a:t>
            </a:r>
            <a:r>
              <a:rPr lang="ro-RO" altLang="ro-RO" sz="2000" dirty="0">
                <a:solidFill>
                  <a:srgbClr val="0070C0"/>
                </a:solidFill>
              </a:rPr>
              <a:t>întâlnită și cu denumirea de</a:t>
            </a:r>
            <a:r>
              <a:rPr lang="ro-RO" altLang="ro-RO" sz="2000" i="1" dirty="0">
                <a:solidFill>
                  <a:srgbClr val="0070C0"/>
                </a:solidFill>
              </a:rPr>
              <a:t> Caietul educatoarei)</a:t>
            </a:r>
            <a:r>
              <a:rPr lang="en-US" altLang="ro-RO" sz="2000" i="1" dirty="0">
                <a:solidFill>
                  <a:srgbClr val="0070C0"/>
                </a:solidFill>
              </a:rPr>
              <a:t>;</a:t>
            </a:r>
            <a:endParaRPr lang="ro-RO" altLang="ro-RO" sz="2000" i="1" dirty="0">
              <a:solidFill>
                <a:srgbClr val="0070C0"/>
              </a:solidFill>
            </a:endParaRPr>
          </a:p>
          <a:p>
            <a:pPr algn="just" eaLnBrk="1" hangingPunct="1">
              <a:lnSpc>
                <a:spcPct val="80000"/>
              </a:lnSpc>
              <a:spcBef>
                <a:spcPts val="0"/>
              </a:spcBef>
              <a:buFont typeface="Wingdings" panose="05000000000000000000" pitchFamily="2" charset="2"/>
              <a:buChar char="Ø"/>
            </a:pPr>
            <a:endParaRPr lang="en-US" altLang="ro-RO" sz="2000" dirty="0">
              <a:solidFill>
                <a:srgbClr val="0070C0"/>
              </a:solidFill>
            </a:endParaRPr>
          </a:p>
          <a:p>
            <a:pPr algn="just" eaLnBrk="1" hangingPunct="1">
              <a:lnSpc>
                <a:spcPct val="120000"/>
              </a:lnSpc>
              <a:spcBef>
                <a:spcPts val="0"/>
              </a:spcBef>
              <a:buFont typeface="Wingdings" panose="05000000000000000000" pitchFamily="2" charset="2"/>
              <a:buChar char="Ø"/>
            </a:pPr>
            <a:r>
              <a:rPr lang="ro-RO" altLang="ro-RO" sz="2000" i="1" dirty="0">
                <a:solidFill>
                  <a:srgbClr val="FF0000"/>
                </a:solidFill>
              </a:rPr>
              <a:t>Adresa </a:t>
            </a:r>
            <a:r>
              <a:rPr lang="ro-RO" altLang="ro-RO" sz="2000" i="1" dirty="0" err="1">
                <a:solidFill>
                  <a:srgbClr val="FF0000"/>
                </a:solidFill>
              </a:rPr>
              <a:t>MEd</a:t>
            </a:r>
            <a:r>
              <a:rPr lang="ro-RO" altLang="ro-RO" sz="2000" i="1" dirty="0">
                <a:solidFill>
                  <a:srgbClr val="FF0000"/>
                </a:solidFill>
              </a:rPr>
              <a:t> nr. 40.377/2000 </a:t>
            </a:r>
            <a:r>
              <a:rPr lang="ro-RO" altLang="ro-RO" sz="2000" i="1" dirty="0">
                <a:solidFill>
                  <a:srgbClr val="0070C0"/>
                </a:solidFill>
              </a:rPr>
              <a:t>privind documentele de </a:t>
            </a:r>
            <a:r>
              <a:rPr lang="ro-RO" altLang="ro-RO" sz="2000" i="1" dirty="0" err="1">
                <a:solidFill>
                  <a:srgbClr val="0070C0"/>
                </a:solidFill>
              </a:rPr>
              <a:t>evidenţă</a:t>
            </a:r>
            <a:r>
              <a:rPr lang="ro-RO" altLang="ro-RO" sz="2000" i="1" dirty="0">
                <a:solidFill>
                  <a:srgbClr val="0070C0"/>
                </a:solidFill>
              </a:rPr>
              <a:t> a </a:t>
            </a:r>
            <a:r>
              <a:rPr lang="ro-RO" altLang="ro-RO" sz="2000" i="1" dirty="0" err="1">
                <a:solidFill>
                  <a:srgbClr val="0070C0"/>
                </a:solidFill>
              </a:rPr>
              <a:t>activităţii</a:t>
            </a:r>
            <a:r>
              <a:rPr lang="ro-RO" altLang="ro-RO" sz="2000" i="1" dirty="0">
                <a:solidFill>
                  <a:srgbClr val="0070C0"/>
                </a:solidFill>
              </a:rPr>
              <a:t> educatoarelor din </a:t>
            </a:r>
            <a:r>
              <a:rPr lang="ro-RO" altLang="ro-RO" sz="2000" i="1" dirty="0" err="1">
                <a:solidFill>
                  <a:srgbClr val="0070C0"/>
                </a:solidFill>
              </a:rPr>
              <a:t>învăţământul</a:t>
            </a:r>
            <a:r>
              <a:rPr lang="ro-RO" altLang="ro-RO" sz="2000" i="1" dirty="0">
                <a:solidFill>
                  <a:srgbClr val="0070C0"/>
                </a:solidFill>
              </a:rPr>
              <a:t> preuniversitar care lucrează la grupele cu predare în limba </a:t>
            </a:r>
            <a:r>
              <a:rPr lang="ro-RO" altLang="ro-RO" sz="2000" i="1" dirty="0" err="1">
                <a:solidFill>
                  <a:srgbClr val="0070C0"/>
                </a:solidFill>
              </a:rPr>
              <a:t>minorităţilor</a:t>
            </a:r>
            <a:r>
              <a:rPr lang="ro-RO" altLang="ro-RO" sz="2000" i="1" dirty="0">
                <a:solidFill>
                  <a:srgbClr val="0070C0"/>
                </a:solidFill>
              </a:rPr>
              <a:t> </a:t>
            </a:r>
            <a:r>
              <a:rPr lang="ro-RO" altLang="ro-RO" sz="2000" i="1" dirty="0" err="1">
                <a:solidFill>
                  <a:srgbClr val="0070C0"/>
                </a:solidFill>
              </a:rPr>
              <a:t>naţionale</a:t>
            </a:r>
            <a:r>
              <a:rPr lang="ro-RO" altLang="ro-RO" sz="2000" i="1" dirty="0">
                <a:solidFill>
                  <a:srgbClr val="0070C0"/>
                </a:solidFill>
              </a:rPr>
              <a:t>;</a:t>
            </a:r>
          </a:p>
          <a:p>
            <a:pPr marL="0" indent="0" algn="just" eaLnBrk="1" hangingPunct="1">
              <a:lnSpc>
                <a:spcPct val="120000"/>
              </a:lnSpc>
              <a:spcBef>
                <a:spcPts val="0"/>
              </a:spcBef>
              <a:buNone/>
            </a:pPr>
            <a:endParaRPr lang="en-US" altLang="ro-RO" sz="2000" dirty="0">
              <a:solidFill>
                <a:srgbClr val="0070C0"/>
              </a:solidFill>
            </a:endParaRPr>
          </a:p>
          <a:p>
            <a:pPr algn="just" eaLnBrk="1" hangingPunct="1">
              <a:lnSpc>
                <a:spcPct val="120000"/>
              </a:lnSpc>
              <a:spcBef>
                <a:spcPts val="0"/>
              </a:spcBef>
              <a:buFont typeface="Wingdings" panose="05000000000000000000" pitchFamily="2" charset="2"/>
              <a:buChar char="Ø"/>
            </a:pPr>
            <a:r>
              <a:rPr lang="ro-RO" altLang="ro-RO" sz="2000" i="1" dirty="0">
                <a:solidFill>
                  <a:srgbClr val="FF0000"/>
                </a:solidFill>
              </a:rPr>
              <a:t>Adresa </a:t>
            </a:r>
            <a:r>
              <a:rPr lang="ro-RO" altLang="ro-RO" sz="2000" i="1" dirty="0" err="1">
                <a:solidFill>
                  <a:srgbClr val="FF0000"/>
                </a:solidFill>
              </a:rPr>
              <a:t>MEd</a:t>
            </a:r>
            <a:r>
              <a:rPr lang="ro-RO" altLang="ro-RO" sz="2000" i="1" dirty="0">
                <a:solidFill>
                  <a:srgbClr val="FF0000"/>
                </a:solidFill>
              </a:rPr>
              <a:t> nr.46.267/2010 </a:t>
            </a:r>
            <a:r>
              <a:rPr lang="ro-RO" altLang="ro-RO" sz="2000" i="1" dirty="0">
                <a:solidFill>
                  <a:srgbClr val="0070C0"/>
                </a:solidFill>
              </a:rPr>
              <a:t>privind activitățile specifice funcției de diriginte în învățământul preșcolar;</a:t>
            </a:r>
          </a:p>
          <a:p>
            <a:pPr marL="0" indent="0" algn="just" eaLnBrk="1" hangingPunct="1">
              <a:lnSpc>
                <a:spcPct val="120000"/>
              </a:lnSpc>
              <a:spcBef>
                <a:spcPts val="0"/>
              </a:spcBef>
              <a:buNone/>
            </a:pPr>
            <a:endParaRPr lang="en-US" altLang="ro-RO" sz="2000" dirty="0">
              <a:solidFill>
                <a:srgbClr val="0070C0"/>
              </a:solidFill>
            </a:endParaRPr>
          </a:p>
          <a:p>
            <a:pPr algn="just" eaLnBrk="1" hangingPunct="1">
              <a:lnSpc>
                <a:spcPct val="120000"/>
              </a:lnSpc>
              <a:spcBef>
                <a:spcPts val="0"/>
              </a:spcBef>
              <a:buFont typeface="Wingdings" panose="05000000000000000000" pitchFamily="2" charset="2"/>
              <a:buChar char="Ø"/>
            </a:pPr>
            <a:r>
              <a:rPr lang="ro-RO" altLang="ro-RO" sz="2000" i="1" dirty="0">
                <a:solidFill>
                  <a:srgbClr val="0070C0"/>
                </a:solidFill>
              </a:rPr>
              <a:t>Caietul de observații cu privire la dezvoltarea copiilor </a:t>
            </a:r>
            <a:r>
              <a:rPr lang="ro-RO" altLang="ro-RO" sz="2000" dirty="0">
                <a:solidFill>
                  <a:srgbClr val="0070C0"/>
                </a:solidFill>
              </a:rPr>
              <a:t>(un caiet </a:t>
            </a:r>
            <a:r>
              <a:rPr lang="ro-RO" altLang="ro-RO" sz="2000" dirty="0" err="1">
                <a:solidFill>
                  <a:srgbClr val="0070C0"/>
                </a:solidFill>
              </a:rPr>
              <a:t>obişnuit</a:t>
            </a:r>
            <a:r>
              <a:rPr lang="ro-RO" altLang="ro-RO" sz="2000" dirty="0">
                <a:solidFill>
                  <a:srgbClr val="0070C0"/>
                </a:solidFill>
              </a:rPr>
              <a:t>, în care se notează aspecte care </a:t>
            </a:r>
            <a:r>
              <a:rPr lang="ro-RO" altLang="ro-RO" sz="2000" dirty="0" err="1">
                <a:solidFill>
                  <a:srgbClr val="0070C0"/>
                </a:solidFill>
              </a:rPr>
              <a:t>ţin</a:t>
            </a:r>
            <a:r>
              <a:rPr lang="ro-RO" altLang="ro-RO" sz="2000" dirty="0">
                <a:solidFill>
                  <a:srgbClr val="0070C0"/>
                </a:solidFill>
              </a:rPr>
              <a:t> de dezvoltarea copilului, pe măsură ce acestea sunt observate de către educatoare, în diferite contexte).</a:t>
            </a:r>
          </a:p>
          <a:p>
            <a:pPr algn="just" eaLnBrk="1" hangingPunct="1">
              <a:lnSpc>
                <a:spcPct val="120000"/>
              </a:lnSpc>
              <a:spcBef>
                <a:spcPts val="0"/>
              </a:spcBef>
            </a:pPr>
            <a:endParaRPr lang="en-US" altLang="ro-RO" sz="2000" dirty="0">
              <a:solidFill>
                <a:srgbClr val="0B5395"/>
              </a:solidFill>
            </a:endParaRPr>
          </a:p>
          <a:p>
            <a:pPr eaLnBrk="1" hangingPunct="1">
              <a:lnSpc>
                <a:spcPct val="120000"/>
              </a:lnSpc>
              <a:buFont typeface="Wingdings 2" panose="05020102010507070707" pitchFamily="18" charset="2"/>
              <a:buNone/>
            </a:pPr>
            <a:endParaRPr lang="en-US" altLang="ro-RO" sz="1400" dirty="0"/>
          </a:p>
          <a:p>
            <a:pPr eaLnBrk="1" hangingPunct="1">
              <a:lnSpc>
                <a:spcPct val="80000"/>
              </a:lnSpc>
              <a:buFont typeface="Wingdings 2" panose="05020102010507070707" pitchFamily="18" charset="2"/>
              <a:buNone/>
            </a:pPr>
            <a:endParaRPr lang="en-US" altLang="ro-RO" sz="1400" dirty="0"/>
          </a:p>
        </p:txBody>
      </p:sp>
      <p:sp>
        <p:nvSpPr>
          <p:cNvPr id="4" name="Substituent subsol 1">
            <a:extLst>
              <a:ext uri="{FF2B5EF4-FFF2-40B4-BE49-F238E27FC236}">
                <a16:creationId xmlns:a16="http://schemas.microsoft.com/office/drawing/2014/main" id="{17E6D8EC-7563-5B0C-B982-9AF6F1BAC330}"/>
              </a:ext>
            </a:extLst>
          </p:cNvPr>
          <p:cNvSpPr>
            <a:spLocks noGrp="1"/>
          </p:cNvSpPr>
          <p:nvPr>
            <p:ph type="ftr" sz="quarter" idx="11"/>
          </p:nvPr>
        </p:nvSpPr>
        <p:spPr>
          <a:xfrm>
            <a:off x="279629" y="6324600"/>
            <a:ext cx="2639323" cy="365125"/>
          </a:xfrm>
        </p:spPr>
        <p:txBody>
          <a:bodyPr/>
          <a:lstStyle/>
          <a:p>
            <a:pPr rtl="0"/>
            <a:r>
              <a:rPr lang="ro-RO" dirty="0">
                <a:effectLst>
                  <a:outerShdw blurRad="38100" dist="38100" dir="2700000" algn="tl">
                    <a:srgbClr val="000000">
                      <a:alpha val="43137"/>
                    </a:srgbClr>
                  </a:outerShdw>
                </a:effectLst>
              </a:rPr>
              <a:t>Joc, respect și bucurie !</a:t>
            </a:r>
            <a:endParaRPr lang="ro-RO" noProof="0" dirty="0">
              <a:effectLst>
                <a:outerShdw blurRad="38100" dist="38100" dir="2700000" algn="tl">
                  <a:srgbClr val="000000">
                    <a:alpha val="43137"/>
                  </a:srgbClr>
                </a:outerShdw>
              </a:effectLs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subsol 1">
            <a:extLst>
              <a:ext uri="{FF2B5EF4-FFF2-40B4-BE49-F238E27FC236}">
                <a16:creationId xmlns:a16="http://schemas.microsoft.com/office/drawing/2014/main" id="{140E777A-2E95-7280-9DE7-748FEFBD2CBE}"/>
              </a:ext>
            </a:extLst>
          </p:cNvPr>
          <p:cNvSpPr>
            <a:spLocks noGrp="1"/>
          </p:cNvSpPr>
          <p:nvPr>
            <p:ph type="ftr" sz="quarter" idx="11"/>
          </p:nvPr>
        </p:nvSpPr>
        <p:spPr>
          <a:xfrm>
            <a:off x="8721725" y="284053"/>
            <a:ext cx="2639323" cy="365125"/>
          </a:xfrm>
        </p:spPr>
        <p:txBody>
          <a:bodyPr/>
          <a:lstStyle/>
          <a:p>
            <a:pPr rtl="0"/>
            <a:r>
              <a:rPr lang="ro-RO" dirty="0">
                <a:effectLst>
                  <a:outerShdw blurRad="38100" dist="38100" dir="2700000" algn="tl">
                    <a:srgbClr val="000000">
                      <a:alpha val="43137"/>
                    </a:srgbClr>
                  </a:outerShdw>
                </a:effectLst>
              </a:rPr>
              <a:t>Joc, respect și bucurie !</a:t>
            </a:r>
            <a:endParaRPr lang="ro-RO" noProof="0" dirty="0">
              <a:effectLst>
                <a:outerShdw blurRad="38100" dist="38100" dir="2700000" algn="tl">
                  <a:srgbClr val="000000">
                    <a:alpha val="43137"/>
                  </a:srgbClr>
                </a:outerShdw>
              </a:effectLst>
            </a:endParaRPr>
          </a:p>
        </p:txBody>
      </p:sp>
      <p:sp>
        <p:nvSpPr>
          <p:cNvPr id="3" name="Substituent număr diapozitiv 2">
            <a:extLst>
              <a:ext uri="{FF2B5EF4-FFF2-40B4-BE49-F238E27FC236}">
                <a16:creationId xmlns:a16="http://schemas.microsoft.com/office/drawing/2014/main" id="{0EF41BE3-6F1E-75D6-495D-13EB734698A1}"/>
              </a:ext>
            </a:extLst>
          </p:cNvPr>
          <p:cNvSpPr>
            <a:spLocks noGrp="1"/>
          </p:cNvSpPr>
          <p:nvPr>
            <p:ph type="sldNum" sz="quarter" idx="12"/>
          </p:nvPr>
        </p:nvSpPr>
        <p:spPr/>
        <p:txBody>
          <a:bodyPr/>
          <a:lstStyle/>
          <a:p>
            <a:pPr rtl="0"/>
            <a:fld id="{98C0CDE5-970C-4CC4-BF43-0DA127E73E82}" type="slidenum">
              <a:rPr lang="ro-RO" noProof="0" smtClean="0"/>
              <a:t>43</a:t>
            </a:fld>
            <a:endParaRPr lang="ro-RO" noProof="0"/>
          </a:p>
        </p:txBody>
      </p:sp>
      <p:sp>
        <p:nvSpPr>
          <p:cNvPr id="4" name="Titlu 3">
            <a:extLst>
              <a:ext uri="{FF2B5EF4-FFF2-40B4-BE49-F238E27FC236}">
                <a16:creationId xmlns:a16="http://schemas.microsoft.com/office/drawing/2014/main" id="{F62B9673-274A-F97E-737E-D6560D709303}"/>
              </a:ext>
            </a:extLst>
          </p:cNvPr>
          <p:cNvSpPr>
            <a:spLocks noGrp="1"/>
          </p:cNvSpPr>
          <p:nvPr>
            <p:ph type="title"/>
          </p:nvPr>
        </p:nvSpPr>
        <p:spPr/>
        <p:txBody>
          <a:bodyPr>
            <a:normAutofit/>
          </a:bodyPr>
          <a:lstStyle/>
          <a:p>
            <a:pPr algn="ctr"/>
            <a:r>
              <a:rPr lang="ro-RO" sz="2400" dirty="0"/>
              <a:t>PROIECTE ȘI PROGRAME EDUCAȚIONALE </a:t>
            </a:r>
          </a:p>
        </p:txBody>
      </p:sp>
      <p:sp>
        <p:nvSpPr>
          <p:cNvPr id="8" name="CasetăText 7">
            <a:extLst>
              <a:ext uri="{FF2B5EF4-FFF2-40B4-BE49-F238E27FC236}">
                <a16:creationId xmlns:a16="http://schemas.microsoft.com/office/drawing/2014/main" id="{5409263C-75EC-5FA1-D6B8-00504F136627}"/>
              </a:ext>
            </a:extLst>
          </p:cNvPr>
          <p:cNvSpPr txBox="1"/>
          <p:nvPr/>
        </p:nvSpPr>
        <p:spPr>
          <a:xfrm>
            <a:off x="1784710" y="1778536"/>
            <a:ext cx="9188090" cy="4721292"/>
          </a:xfrm>
          <a:prstGeom prst="rect">
            <a:avLst/>
          </a:prstGeom>
          <a:noFill/>
        </p:spPr>
        <p:txBody>
          <a:bodyPr wrap="square">
            <a:spAutoFit/>
          </a:bodyPr>
          <a:lstStyle/>
          <a:p>
            <a:pPr marL="285750" indent="-285750" algn="just">
              <a:buFont typeface="Wingdings" panose="05000000000000000000" pitchFamily="2" charset="2"/>
              <a:buChar char="Ø"/>
            </a:pPr>
            <a:r>
              <a:rPr lang="ro-RO" sz="1600" dirty="0">
                <a:solidFill>
                  <a:srgbClr val="0070C0"/>
                </a:solidFill>
                <a:latin typeface="Arial" panose="020B0604020202020204" pitchFamily="34" charset="0"/>
                <a:cs typeface="Arial" panose="020B0604020202020204" pitchFamily="34" charset="0"/>
              </a:rPr>
              <a:t>P</a:t>
            </a:r>
            <a:r>
              <a:rPr lang="fr-FR" sz="1600" dirty="0" err="1">
                <a:solidFill>
                  <a:srgbClr val="0070C0"/>
                </a:solidFill>
                <a:latin typeface="Arial" panose="020B0604020202020204" pitchFamily="34" charset="0"/>
                <a:cs typeface="Arial" panose="020B0604020202020204" pitchFamily="34" charset="0"/>
              </a:rPr>
              <a:t>rogramul</a:t>
            </a:r>
            <a:r>
              <a:rPr lang="fr-FR" sz="1600" dirty="0">
                <a:solidFill>
                  <a:srgbClr val="0070C0"/>
                </a:solidFill>
                <a:latin typeface="Arial" panose="020B0604020202020204" pitchFamily="34" charset="0"/>
                <a:cs typeface="Arial" panose="020B0604020202020204" pitchFamily="34" charset="0"/>
              </a:rPr>
              <a:t> </a:t>
            </a:r>
            <a:r>
              <a:rPr lang="fr-FR" sz="1600" dirty="0" err="1">
                <a:solidFill>
                  <a:srgbClr val="0070C0"/>
                </a:solidFill>
                <a:latin typeface="Arial" panose="020B0604020202020204" pitchFamily="34" charset="0"/>
                <a:cs typeface="Arial" panose="020B0604020202020204" pitchFamily="34" charset="0"/>
              </a:rPr>
              <a:t>educațional</a:t>
            </a:r>
            <a:r>
              <a:rPr lang="fr-FR" sz="1600" dirty="0">
                <a:solidFill>
                  <a:srgbClr val="0070C0"/>
                </a:solidFill>
                <a:latin typeface="Arial" panose="020B0604020202020204" pitchFamily="34" charset="0"/>
                <a:cs typeface="Arial" panose="020B0604020202020204" pitchFamily="34" charset="0"/>
              </a:rPr>
              <a:t> </a:t>
            </a:r>
            <a:r>
              <a:rPr lang="fr-FR" sz="1600" dirty="0" err="1">
                <a:solidFill>
                  <a:srgbClr val="0070C0"/>
                </a:solidFill>
                <a:latin typeface="Arial" panose="020B0604020202020204" pitchFamily="34" charset="0"/>
                <a:cs typeface="Arial" panose="020B0604020202020204" pitchFamily="34" charset="0"/>
              </a:rPr>
              <a:t>naţional</a:t>
            </a:r>
            <a:r>
              <a:rPr lang="fr-FR" sz="1600" dirty="0">
                <a:solidFill>
                  <a:srgbClr val="0070C0"/>
                </a:solidFill>
                <a:latin typeface="Arial" panose="020B0604020202020204" pitchFamily="34" charset="0"/>
                <a:cs typeface="Arial" panose="020B0604020202020204" pitchFamily="34" charset="0"/>
              </a:rPr>
              <a:t> de </a:t>
            </a:r>
            <a:r>
              <a:rPr lang="fr-FR" sz="1600" dirty="0" err="1">
                <a:solidFill>
                  <a:srgbClr val="0070C0"/>
                </a:solidFill>
                <a:latin typeface="Arial" panose="020B0604020202020204" pitchFamily="34" charset="0"/>
                <a:cs typeface="Arial" panose="020B0604020202020204" pitchFamily="34" charset="0"/>
              </a:rPr>
              <a:t>stimulare</a:t>
            </a:r>
            <a:r>
              <a:rPr lang="fr-FR" sz="1600" dirty="0">
                <a:solidFill>
                  <a:srgbClr val="0070C0"/>
                </a:solidFill>
                <a:latin typeface="Arial" panose="020B0604020202020204" pitchFamily="34" charset="0"/>
                <a:cs typeface="Arial" panose="020B0604020202020204" pitchFamily="34" charset="0"/>
              </a:rPr>
              <a:t> a </a:t>
            </a:r>
            <a:r>
              <a:rPr lang="fr-FR" sz="1600" dirty="0" err="1">
                <a:solidFill>
                  <a:srgbClr val="0070C0"/>
                </a:solidFill>
                <a:latin typeface="Arial" panose="020B0604020202020204" pitchFamily="34" charset="0"/>
                <a:cs typeface="Arial" panose="020B0604020202020204" pitchFamily="34" charset="0"/>
              </a:rPr>
              <a:t>interesului</a:t>
            </a:r>
            <a:r>
              <a:rPr lang="fr-FR" sz="1600" dirty="0">
                <a:solidFill>
                  <a:srgbClr val="0070C0"/>
                </a:solidFill>
                <a:latin typeface="Arial" panose="020B0604020202020204" pitchFamily="34" charset="0"/>
                <a:cs typeface="Arial" panose="020B0604020202020204" pitchFamily="34" charset="0"/>
              </a:rPr>
              <a:t> </a:t>
            </a:r>
            <a:r>
              <a:rPr lang="fr-FR" sz="1600" dirty="0" err="1">
                <a:solidFill>
                  <a:srgbClr val="0070C0"/>
                </a:solidFill>
                <a:latin typeface="Arial" panose="020B0604020202020204" pitchFamily="34" charset="0"/>
                <a:cs typeface="Arial" panose="020B0604020202020204" pitchFamily="34" charset="0"/>
              </a:rPr>
              <a:t>pentru</a:t>
            </a:r>
            <a:r>
              <a:rPr lang="fr-FR" sz="1600" dirty="0">
                <a:solidFill>
                  <a:srgbClr val="0070C0"/>
                </a:solidFill>
                <a:latin typeface="Arial" panose="020B0604020202020204" pitchFamily="34" charset="0"/>
                <a:cs typeface="Arial" panose="020B0604020202020204" pitchFamily="34" charset="0"/>
              </a:rPr>
              <a:t> </a:t>
            </a:r>
            <a:r>
              <a:rPr lang="fr-FR" sz="1600" dirty="0" err="1">
                <a:solidFill>
                  <a:srgbClr val="0070C0"/>
                </a:solidFill>
                <a:latin typeface="Arial" panose="020B0604020202020204" pitchFamily="34" charset="0"/>
                <a:cs typeface="Arial" panose="020B0604020202020204" pitchFamily="34" charset="0"/>
              </a:rPr>
              <a:t>lectură</a:t>
            </a:r>
            <a:r>
              <a:rPr lang="fr-FR" sz="1600" dirty="0">
                <a:solidFill>
                  <a:srgbClr val="0070C0"/>
                </a:solidFill>
                <a:latin typeface="Arial" panose="020B0604020202020204" pitchFamily="34" charset="0"/>
                <a:cs typeface="Arial" panose="020B0604020202020204" pitchFamily="34" charset="0"/>
              </a:rPr>
              <a:t> </a:t>
            </a:r>
            <a:r>
              <a:rPr lang="ro-RO" sz="1600" b="1" i="1" dirty="0">
                <a:solidFill>
                  <a:srgbClr val="FF0000"/>
                </a:solidFill>
                <a:latin typeface="Arial" panose="020B0604020202020204" pitchFamily="34" charset="0"/>
                <a:cs typeface="Arial" panose="020B0604020202020204" pitchFamily="34" charset="0"/>
              </a:rPr>
              <a:t>S</a:t>
            </a:r>
            <a:r>
              <a:rPr lang="fr-FR" sz="1600" b="1" i="1" dirty="0">
                <a:solidFill>
                  <a:srgbClr val="FF0000"/>
                </a:solidFill>
                <a:latin typeface="Arial" panose="020B0604020202020204" pitchFamily="34" charset="0"/>
                <a:cs typeface="Arial" panose="020B0604020202020204" pitchFamily="34" charset="0"/>
              </a:rPr>
              <a:t>ă </a:t>
            </a:r>
            <a:r>
              <a:rPr lang="fr-FR" sz="1600" b="1" i="1" dirty="0" err="1">
                <a:solidFill>
                  <a:srgbClr val="FF0000"/>
                </a:solidFill>
                <a:latin typeface="Arial" panose="020B0604020202020204" pitchFamily="34" charset="0"/>
                <a:cs typeface="Arial" panose="020B0604020202020204" pitchFamily="34" charset="0"/>
              </a:rPr>
              <a:t>citim</a:t>
            </a:r>
            <a:r>
              <a:rPr lang="fr-FR" sz="1600" b="1" i="1" dirty="0">
                <a:solidFill>
                  <a:srgbClr val="FF0000"/>
                </a:solidFill>
                <a:latin typeface="Arial" panose="020B0604020202020204" pitchFamily="34" charset="0"/>
                <a:cs typeface="Arial" panose="020B0604020202020204" pitchFamily="34" charset="0"/>
              </a:rPr>
              <a:t> </a:t>
            </a:r>
            <a:r>
              <a:rPr lang="fr-FR" sz="1600" b="1" i="1" dirty="0" err="1">
                <a:solidFill>
                  <a:srgbClr val="FF0000"/>
                </a:solidFill>
                <a:latin typeface="Arial" panose="020B0604020202020204" pitchFamily="34" charset="0"/>
                <a:cs typeface="Arial" panose="020B0604020202020204" pitchFamily="34" charset="0"/>
              </a:rPr>
              <a:t>pentru</a:t>
            </a:r>
            <a:r>
              <a:rPr lang="fr-FR" sz="1600" b="1" i="1" dirty="0">
                <a:solidFill>
                  <a:srgbClr val="FF0000"/>
                </a:solidFill>
                <a:latin typeface="Arial" panose="020B0604020202020204" pitchFamily="34" charset="0"/>
                <a:cs typeface="Arial" panose="020B0604020202020204" pitchFamily="34" charset="0"/>
              </a:rPr>
              <a:t> </a:t>
            </a:r>
            <a:r>
              <a:rPr lang="fr-FR" sz="1600" b="1" i="1" dirty="0" err="1">
                <a:solidFill>
                  <a:srgbClr val="FF0000"/>
                </a:solidFill>
                <a:latin typeface="Arial" panose="020B0604020202020204" pitchFamily="34" charset="0"/>
                <a:cs typeface="Arial" panose="020B0604020202020204" pitchFamily="34" charset="0"/>
              </a:rPr>
              <a:t>mileniul</a:t>
            </a:r>
            <a:r>
              <a:rPr lang="fr-FR" sz="1600" b="1" i="1" dirty="0">
                <a:solidFill>
                  <a:srgbClr val="FF0000"/>
                </a:solidFill>
                <a:latin typeface="Arial" panose="020B0604020202020204" pitchFamily="34" charset="0"/>
                <a:cs typeface="Arial" panose="020B0604020202020204" pitchFamily="34" charset="0"/>
              </a:rPr>
              <a:t> </a:t>
            </a:r>
            <a:r>
              <a:rPr lang="fr-FR" sz="1600" b="1" i="1" dirty="0" err="1">
                <a:solidFill>
                  <a:srgbClr val="FF0000"/>
                </a:solidFill>
                <a:latin typeface="Arial" panose="020B0604020202020204" pitchFamily="34" charset="0"/>
                <a:cs typeface="Arial" panose="020B0604020202020204" pitchFamily="34" charset="0"/>
              </a:rPr>
              <a:t>trei</a:t>
            </a:r>
            <a:r>
              <a:rPr lang="fr-FR" sz="1600" dirty="0">
                <a:solidFill>
                  <a:srgbClr val="FF0000"/>
                </a:solidFill>
                <a:latin typeface="Arial" panose="020B0604020202020204" pitchFamily="34" charset="0"/>
                <a:cs typeface="Arial" panose="020B0604020202020204" pitchFamily="34" charset="0"/>
              </a:rPr>
              <a:t> </a:t>
            </a:r>
            <a:r>
              <a:rPr lang="fr-FR" sz="1600" dirty="0">
                <a:solidFill>
                  <a:srgbClr val="0070C0"/>
                </a:solidFill>
                <a:latin typeface="Arial" panose="020B0604020202020204" pitchFamily="34" charset="0"/>
                <a:cs typeface="Arial" panose="020B0604020202020204" pitchFamily="34" charset="0"/>
              </a:rPr>
              <a:t>(ME</a:t>
            </a:r>
            <a:r>
              <a:rPr lang="ro-RO" sz="1600" dirty="0">
                <a:solidFill>
                  <a:srgbClr val="0070C0"/>
                </a:solidFill>
                <a:latin typeface="Arial" panose="020B0604020202020204" pitchFamily="34" charset="0"/>
                <a:cs typeface="Arial" panose="020B0604020202020204" pitchFamily="34" charset="0"/>
              </a:rPr>
              <a:t>d</a:t>
            </a:r>
            <a:r>
              <a:rPr lang="fr-FR" sz="1600" dirty="0">
                <a:solidFill>
                  <a:srgbClr val="0070C0"/>
                </a:solidFill>
                <a:latin typeface="Arial" panose="020B0604020202020204" pitchFamily="34" charset="0"/>
                <a:cs typeface="Arial" panose="020B0604020202020204" pitchFamily="34" charset="0"/>
              </a:rPr>
              <a:t>,</a:t>
            </a:r>
            <a:r>
              <a:rPr lang="ro-RO" sz="1600" dirty="0">
                <a:solidFill>
                  <a:srgbClr val="0070C0"/>
                </a:solidFill>
                <a:latin typeface="Arial" panose="020B0604020202020204" pitchFamily="34" charset="0"/>
                <a:cs typeface="Arial" panose="020B0604020202020204" pitchFamily="34" charset="0"/>
              </a:rPr>
              <a:t> ISJ</a:t>
            </a:r>
            <a:r>
              <a:rPr lang="fr-FR" sz="1600" dirty="0">
                <a:solidFill>
                  <a:srgbClr val="0070C0"/>
                </a:solidFill>
                <a:latin typeface="Arial" panose="020B0604020202020204" pitchFamily="34" charset="0"/>
                <a:cs typeface="Arial" panose="020B0604020202020204" pitchFamily="34" charset="0"/>
              </a:rPr>
              <a:t>-</a:t>
            </a:r>
            <a:r>
              <a:rPr lang="fr-FR" sz="1600" dirty="0" err="1">
                <a:solidFill>
                  <a:srgbClr val="0070C0"/>
                </a:solidFill>
                <a:latin typeface="Arial" panose="020B0604020202020204" pitchFamily="34" charset="0"/>
                <a:cs typeface="Arial" panose="020B0604020202020204" pitchFamily="34" charset="0"/>
              </a:rPr>
              <a:t>uri</a:t>
            </a:r>
            <a:r>
              <a:rPr lang="fr-FR" sz="1600" dirty="0">
                <a:solidFill>
                  <a:srgbClr val="0070C0"/>
                </a:solidFill>
                <a:latin typeface="Arial" panose="020B0604020202020204" pitchFamily="34" charset="0"/>
                <a:cs typeface="Arial" panose="020B0604020202020204" pitchFamily="34" charset="0"/>
              </a:rPr>
              <a:t>, </a:t>
            </a:r>
            <a:r>
              <a:rPr lang="fr-FR" sz="1600" dirty="0" err="1">
                <a:solidFill>
                  <a:srgbClr val="0070C0"/>
                </a:solidFill>
                <a:latin typeface="Arial" panose="020B0604020202020204" pitchFamily="34" charset="0"/>
                <a:cs typeface="Arial" panose="020B0604020202020204" pitchFamily="34" charset="0"/>
              </a:rPr>
              <a:t>grădiniţe</a:t>
            </a:r>
            <a:r>
              <a:rPr lang="fr-FR" sz="1600" dirty="0">
                <a:solidFill>
                  <a:srgbClr val="0070C0"/>
                </a:solidFill>
                <a:latin typeface="Arial" panose="020B0604020202020204" pitchFamily="34" charset="0"/>
                <a:cs typeface="Arial" panose="020B0604020202020204" pitchFamily="34" charset="0"/>
              </a:rPr>
              <a:t>, </a:t>
            </a:r>
            <a:r>
              <a:rPr lang="fr-FR" sz="1600" dirty="0" err="1">
                <a:solidFill>
                  <a:srgbClr val="0070C0"/>
                </a:solidFill>
                <a:latin typeface="Arial" panose="020B0604020202020204" pitchFamily="34" charset="0"/>
                <a:cs typeface="Arial" panose="020B0604020202020204" pitchFamily="34" charset="0"/>
              </a:rPr>
              <a:t>comunităţi</a:t>
            </a:r>
            <a:r>
              <a:rPr lang="fr-FR" sz="1600" dirty="0">
                <a:solidFill>
                  <a:srgbClr val="0070C0"/>
                </a:solidFill>
                <a:latin typeface="Arial" panose="020B0604020202020204" pitchFamily="34" charset="0"/>
                <a:cs typeface="Arial" panose="020B0604020202020204" pitchFamily="34" charset="0"/>
              </a:rPr>
              <a:t> locale);</a:t>
            </a:r>
            <a:r>
              <a:rPr lang="ro-RO" sz="1600" dirty="0">
                <a:solidFill>
                  <a:srgbClr val="0070C0"/>
                </a:solidFill>
                <a:latin typeface="Arial" panose="020B0604020202020204" pitchFamily="34" charset="0"/>
                <a:cs typeface="Arial" panose="020B0604020202020204" pitchFamily="34" charset="0"/>
              </a:rPr>
              <a:t> continuă și prin inițiativele </a:t>
            </a:r>
            <a:r>
              <a:rPr lang="ro-RO" sz="1600" dirty="0" err="1">
                <a:solidFill>
                  <a:srgbClr val="0070C0"/>
                </a:solidFill>
                <a:latin typeface="Arial" panose="020B0604020202020204" pitchFamily="34" charset="0"/>
                <a:cs typeface="Arial" panose="020B0604020202020204" pitchFamily="34" charset="0"/>
              </a:rPr>
              <a:t>OvidiuRo</a:t>
            </a:r>
            <a:r>
              <a:rPr lang="ro-RO" sz="1600" dirty="0">
                <a:solidFill>
                  <a:srgbClr val="0070C0"/>
                </a:solidFill>
                <a:latin typeface="Arial" panose="020B0604020202020204" pitchFamily="34" charset="0"/>
                <a:cs typeface="Arial" panose="020B0604020202020204" pitchFamily="34" charset="0"/>
              </a:rPr>
              <a:t>: </a:t>
            </a:r>
            <a:r>
              <a:rPr lang="ro-RO" sz="1600" b="1" i="1" dirty="0" err="1">
                <a:solidFill>
                  <a:srgbClr val="FF0000"/>
                </a:solidFill>
                <a:latin typeface="Arial" panose="020B0604020202020204" pitchFamily="34" charset="0"/>
                <a:cs typeface="Arial" panose="020B0604020202020204" pitchFamily="34" charset="0"/>
              </a:rPr>
              <a:t>Alteliere</a:t>
            </a:r>
            <a:r>
              <a:rPr lang="ro-RO" sz="1600" b="1" i="1" dirty="0">
                <a:solidFill>
                  <a:srgbClr val="FF0000"/>
                </a:solidFill>
                <a:latin typeface="Arial" panose="020B0604020202020204" pitchFamily="34" charset="0"/>
                <a:cs typeface="Arial" panose="020B0604020202020204" pitchFamily="34" charset="0"/>
              </a:rPr>
              <a:t> de lectură </a:t>
            </a:r>
            <a:r>
              <a:rPr lang="ro-RO" sz="1600" dirty="0">
                <a:solidFill>
                  <a:srgbClr val="0070C0"/>
                </a:solidFill>
                <a:latin typeface="Arial" panose="020B0604020202020204" pitchFamily="34" charset="0"/>
                <a:cs typeface="Arial" panose="020B0604020202020204" pitchFamily="34" charset="0"/>
              </a:rPr>
              <a:t>și </a:t>
            </a:r>
            <a:r>
              <a:rPr lang="ro-RO" sz="1600" b="1" i="1" dirty="0">
                <a:solidFill>
                  <a:srgbClr val="FF0000"/>
                </a:solidFill>
                <a:latin typeface="Arial" panose="020B0604020202020204" pitchFamily="34" charset="0"/>
                <a:cs typeface="Arial" panose="020B0604020202020204" pitchFamily="34" charset="0"/>
              </a:rPr>
              <a:t>Citește-mi 100 de povești</a:t>
            </a:r>
            <a:r>
              <a:rPr lang="ro-RO" sz="1600" dirty="0">
                <a:solidFill>
                  <a:srgbClr val="0070C0"/>
                </a:solidFill>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Ø"/>
            </a:pPr>
            <a:endParaRPr lang="ro-RO" sz="1600" dirty="0">
              <a:solidFill>
                <a:srgbClr val="0070C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ro-RO" sz="1600" dirty="0">
                <a:solidFill>
                  <a:srgbClr val="0070C0"/>
                </a:solidFill>
                <a:latin typeface="Arial" panose="020B0604020202020204" pitchFamily="34" charset="0"/>
                <a:cs typeface="Arial" panose="020B0604020202020204" pitchFamily="34" charset="0"/>
              </a:rPr>
              <a:t>P</a:t>
            </a:r>
            <a:r>
              <a:rPr lang="fr-FR" sz="1600" dirty="0" err="1">
                <a:solidFill>
                  <a:srgbClr val="0070C0"/>
                </a:solidFill>
                <a:latin typeface="Arial" panose="020B0604020202020204" pitchFamily="34" charset="0"/>
                <a:cs typeface="Arial" panose="020B0604020202020204" pitchFamily="34" charset="0"/>
              </a:rPr>
              <a:t>rogramul</a:t>
            </a:r>
            <a:r>
              <a:rPr lang="fr-FR" sz="1600" dirty="0">
                <a:solidFill>
                  <a:srgbClr val="0070C0"/>
                </a:solidFill>
                <a:latin typeface="Arial" panose="020B0604020202020204" pitchFamily="34" charset="0"/>
                <a:cs typeface="Arial" panose="020B0604020202020204" pitchFamily="34" charset="0"/>
              </a:rPr>
              <a:t> </a:t>
            </a:r>
            <a:r>
              <a:rPr lang="fr-FR" sz="1600" dirty="0" err="1">
                <a:solidFill>
                  <a:srgbClr val="0070C0"/>
                </a:solidFill>
                <a:latin typeface="Arial" panose="020B0604020202020204" pitchFamily="34" charset="0"/>
                <a:cs typeface="Arial" panose="020B0604020202020204" pitchFamily="34" charset="0"/>
              </a:rPr>
              <a:t>educațional</a:t>
            </a:r>
            <a:r>
              <a:rPr lang="fr-FR" sz="1600" dirty="0">
                <a:solidFill>
                  <a:srgbClr val="0070C0"/>
                </a:solidFill>
                <a:latin typeface="Arial" panose="020B0604020202020204" pitchFamily="34" charset="0"/>
                <a:cs typeface="Arial" panose="020B0604020202020204" pitchFamily="34" charset="0"/>
              </a:rPr>
              <a:t> </a:t>
            </a:r>
            <a:r>
              <a:rPr lang="fr-FR" sz="1600" dirty="0" err="1">
                <a:solidFill>
                  <a:srgbClr val="0070C0"/>
                </a:solidFill>
                <a:latin typeface="Arial" panose="020B0604020202020204" pitchFamily="34" charset="0"/>
                <a:cs typeface="Arial" panose="020B0604020202020204" pitchFamily="34" charset="0"/>
              </a:rPr>
              <a:t>naţional</a:t>
            </a:r>
            <a:r>
              <a:rPr lang="fr-FR" sz="1600" dirty="0">
                <a:solidFill>
                  <a:srgbClr val="0070C0"/>
                </a:solidFill>
                <a:latin typeface="Arial" panose="020B0604020202020204" pitchFamily="34" charset="0"/>
                <a:cs typeface="Arial" panose="020B0604020202020204" pitchFamily="34" charset="0"/>
              </a:rPr>
              <a:t> de </a:t>
            </a:r>
            <a:r>
              <a:rPr lang="fr-FR" sz="1600" dirty="0" err="1">
                <a:solidFill>
                  <a:srgbClr val="0070C0"/>
                </a:solidFill>
                <a:latin typeface="Arial" panose="020B0604020202020204" pitchFamily="34" charset="0"/>
                <a:cs typeface="Arial" panose="020B0604020202020204" pitchFamily="34" charset="0"/>
              </a:rPr>
              <a:t>educaţie</a:t>
            </a:r>
            <a:r>
              <a:rPr lang="fr-FR" sz="1600" dirty="0">
                <a:solidFill>
                  <a:srgbClr val="0070C0"/>
                </a:solidFill>
                <a:latin typeface="Arial" panose="020B0604020202020204" pitchFamily="34" charset="0"/>
                <a:cs typeface="Arial" panose="020B0604020202020204" pitchFamily="34" charset="0"/>
              </a:rPr>
              <a:t> </a:t>
            </a:r>
            <a:r>
              <a:rPr lang="fr-FR" sz="1600" dirty="0" err="1">
                <a:solidFill>
                  <a:srgbClr val="0070C0"/>
                </a:solidFill>
                <a:latin typeface="Arial" panose="020B0604020202020204" pitchFamily="34" charset="0"/>
                <a:cs typeface="Arial" panose="020B0604020202020204" pitchFamily="34" charset="0"/>
              </a:rPr>
              <a:t>ecologică</a:t>
            </a:r>
            <a:r>
              <a:rPr lang="fr-FR" sz="1600" dirty="0">
                <a:solidFill>
                  <a:srgbClr val="0070C0"/>
                </a:solidFill>
                <a:latin typeface="Arial" panose="020B0604020202020204" pitchFamily="34" charset="0"/>
                <a:cs typeface="Arial" panose="020B0604020202020204" pitchFamily="34" charset="0"/>
              </a:rPr>
              <a:t> </a:t>
            </a:r>
            <a:r>
              <a:rPr lang="ro-RO" sz="1600" b="1" i="1" dirty="0">
                <a:solidFill>
                  <a:srgbClr val="FF0000"/>
                </a:solidFill>
                <a:latin typeface="Arial" panose="020B0604020202020204" pitchFamily="34" charset="0"/>
                <a:cs typeface="Arial" panose="020B0604020202020204" pitchFamily="34" charset="0"/>
              </a:rPr>
              <a:t>E</a:t>
            </a:r>
            <a:r>
              <a:rPr lang="fr-FR" sz="1600" b="1" i="1" dirty="0" err="1">
                <a:solidFill>
                  <a:srgbClr val="FF0000"/>
                </a:solidFill>
                <a:latin typeface="Arial" panose="020B0604020202020204" pitchFamily="34" charset="0"/>
                <a:cs typeface="Arial" panose="020B0604020202020204" pitchFamily="34" charset="0"/>
              </a:rPr>
              <a:t>cogrădiniţa</a:t>
            </a:r>
            <a:r>
              <a:rPr lang="fr-FR" sz="1600" dirty="0">
                <a:solidFill>
                  <a:srgbClr val="FF0000"/>
                </a:solidFill>
                <a:latin typeface="Arial" panose="020B0604020202020204" pitchFamily="34" charset="0"/>
                <a:cs typeface="Arial" panose="020B0604020202020204" pitchFamily="34" charset="0"/>
              </a:rPr>
              <a:t> </a:t>
            </a:r>
            <a:r>
              <a:rPr lang="fr-FR" sz="1600" dirty="0">
                <a:solidFill>
                  <a:srgbClr val="0070C0"/>
                </a:solidFill>
                <a:latin typeface="Arial" panose="020B0604020202020204" pitchFamily="34" charset="0"/>
                <a:cs typeface="Arial" panose="020B0604020202020204" pitchFamily="34" charset="0"/>
              </a:rPr>
              <a:t>(ME</a:t>
            </a:r>
            <a:r>
              <a:rPr lang="ro-RO" sz="1600" dirty="0">
                <a:solidFill>
                  <a:srgbClr val="0070C0"/>
                </a:solidFill>
                <a:latin typeface="Arial" panose="020B0604020202020204" pitchFamily="34" charset="0"/>
                <a:cs typeface="Arial" panose="020B0604020202020204" pitchFamily="34" charset="0"/>
              </a:rPr>
              <a:t>d</a:t>
            </a:r>
            <a:r>
              <a:rPr lang="fr-FR" sz="1600" dirty="0">
                <a:solidFill>
                  <a:srgbClr val="0070C0"/>
                </a:solidFill>
                <a:latin typeface="Arial" panose="020B0604020202020204" pitchFamily="34" charset="0"/>
                <a:cs typeface="Arial" panose="020B0604020202020204" pitchFamily="34" charset="0"/>
              </a:rPr>
              <a:t>, </a:t>
            </a:r>
            <a:r>
              <a:rPr lang="ro-RO" sz="1600" dirty="0">
                <a:solidFill>
                  <a:srgbClr val="0070C0"/>
                </a:solidFill>
                <a:latin typeface="Arial" panose="020B0604020202020204" pitchFamily="34" charset="0"/>
                <a:cs typeface="Arial" panose="020B0604020202020204" pitchFamily="34" charset="0"/>
              </a:rPr>
              <a:t>ISJ</a:t>
            </a:r>
            <a:r>
              <a:rPr lang="fr-FR" sz="1600" dirty="0">
                <a:solidFill>
                  <a:srgbClr val="0070C0"/>
                </a:solidFill>
                <a:latin typeface="Arial" panose="020B0604020202020204" pitchFamily="34" charset="0"/>
                <a:cs typeface="Arial" panose="020B0604020202020204" pitchFamily="34" charset="0"/>
              </a:rPr>
              <a:t>-</a:t>
            </a:r>
            <a:r>
              <a:rPr lang="fr-FR" sz="1600" dirty="0" err="1">
                <a:solidFill>
                  <a:srgbClr val="0070C0"/>
                </a:solidFill>
                <a:latin typeface="Arial" panose="020B0604020202020204" pitchFamily="34" charset="0"/>
                <a:cs typeface="Arial" panose="020B0604020202020204" pitchFamily="34" charset="0"/>
              </a:rPr>
              <a:t>uri</a:t>
            </a:r>
            <a:r>
              <a:rPr lang="fr-FR" sz="1600" dirty="0">
                <a:solidFill>
                  <a:srgbClr val="0070C0"/>
                </a:solidFill>
                <a:latin typeface="Arial" panose="020B0604020202020204" pitchFamily="34" charset="0"/>
                <a:cs typeface="Arial" panose="020B0604020202020204" pitchFamily="34" charset="0"/>
              </a:rPr>
              <a:t>, </a:t>
            </a:r>
            <a:r>
              <a:rPr lang="fr-FR" sz="1600" dirty="0" err="1">
                <a:solidFill>
                  <a:srgbClr val="0070C0"/>
                </a:solidFill>
                <a:latin typeface="Arial" panose="020B0604020202020204" pitchFamily="34" charset="0"/>
                <a:cs typeface="Arial" panose="020B0604020202020204" pitchFamily="34" charset="0"/>
              </a:rPr>
              <a:t>grădiniţe</a:t>
            </a:r>
            <a:r>
              <a:rPr lang="fr-FR" sz="1600" dirty="0">
                <a:solidFill>
                  <a:srgbClr val="0070C0"/>
                </a:solidFill>
                <a:latin typeface="Arial" panose="020B0604020202020204" pitchFamily="34" charset="0"/>
                <a:cs typeface="Arial" panose="020B0604020202020204" pitchFamily="34" charset="0"/>
              </a:rPr>
              <a:t>, </a:t>
            </a:r>
            <a:r>
              <a:rPr lang="fr-FR" sz="1600" dirty="0" err="1">
                <a:solidFill>
                  <a:srgbClr val="0070C0"/>
                </a:solidFill>
                <a:latin typeface="Arial" panose="020B0604020202020204" pitchFamily="34" charset="0"/>
                <a:cs typeface="Arial" panose="020B0604020202020204" pitchFamily="34" charset="0"/>
              </a:rPr>
              <a:t>comunităţi</a:t>
            </a:r>
            <a:r>
              <a:rPr lang="fr-FR" sz="1600" dirty="0">
                <a:solidFill>
                  <a:srgbClr val="0070C0"/>
                </a:solidFill>
                <a:latin typeface="Arial" panose="020B0604020202020204" pitchFamily="34" charset="0"/>
                <a:cs typeface="Arial" panose="020B0604020202020204" pitchFamily="34" charset="0"/>
              </a:rPr>
              <a:t> locale);</a:t>
            </a:r>
            <a:r>
              <a:rPr lang="ro-RO" sz="1600" dirty="0">
                <a:solidFill>
                  <a:srgbClr val="0070C0"/>
                </a:solidFill>
                <a:latin typeface="Arial" panose="020B0604020202020204" pitchFamily="34" charset="0"/>
                <a:cs typeface="Arial" panose="020B0604020202020204" pitchFamily="34" charset="0"/>
              </a:rPr>
              <a:t> continuă și cu proiectul </a:t>
            </a:r>
            <a:r>
              <a:rPr lang="ro-RO" sz="1600" b="1" i="1" dirty="0">
                <a:solidFill>
                  <a:srgbClr val="FF0000"/>
                </a:solidFill>
                <a:latin typeface="Arial" panose="020B0604020202020204" pitchFamily="34" charset="0"/>
                <a:cs typeface="Arial" panose="020B0604020202020204" pitchFamily="34" charset="0"/>
              </a:rPr>
              <a:t>Grădina de liniște, relaxare și învățare</a:t>
            </a:r>
            <a:r>
              <a:rPr lang="ro-RO" sz="1600" dirty="0">
                <a:solidFill>
                  <a:srgbClr val="0070C0"/>
                </a:solidFill>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Ø"/>
            </a:pPr>
            <a:endParaRPr lang="ro-RO" sz="1600" dirty="0">
              <a:solidFill>
                <a:srgbClr val="0070C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ro-RO" sz="1600" dirty="0">
                <a:solidFill>
                  <a:srgbClr val="0070C0"/>
                </a:solidFill>
                <a:latin typeface="Arial" panose="020B0604020202020204" pitchFamily="34" charset="0"/>
                <a:cs typeface="Arial" panose="020B0604020202020204" pitchFamily="34" charset="0"/>
              </a:rPr>
              <a:t>P</a:t>
            </a:r>
            <a:r>
              <a:rPr lang="fr-FR" sz="1600" dirty="0" err="1">
                <a:solidFill>
                  <a:srgbClr val="0070C0"/>
                </a:solidFill>
                <a:latin typeface="Arial" panose="020B0604020202020204" pitchFamily="34" charset="0"/>
                <a:cs typeface="Arial" panose="020B0604020202020204" pitchFamily="34" charset="0"/>
              </a:rPr>
              <a:t>rogramul</a:t>
            </a:r>
            <a:r>
              <a:rPr lang="fr-FR" sz="1600" dirty="0">
                <a:solidFill>
                  <a:srgbClr val="0070C0"/>
                </a:solidFill>
                <a:latin typeface="Arial" panose="020B0604020202020204" pitchFamily="34" charset="0"/>
                <a:cs typeface="Arial" panose="020B0604020202020204" pitchFamily="34" charset="0"/>
              </a:rPr>
              <a:t> </a:t>
            </a:r>
            <a:r>
              <a:rPr lang="fr-FR" sz="1600" dirty="0" err="1">
                <a:solidFill>
                  <a:srgbClr val="0070C0"/>
                </a:solidFill>
                <a:latin typeface="Arial" panose="020B0604020202020204" pitchFamily="34" charset="0"/>
                <a:cs typeface="Arial" panose="020B0604020202020204" pitchFamily="34" charset="0"/>
              </a:rPr>
              <a:t>educațional</a:t>
            </a:r>
            <a:r>
              <a:rPr lang="fr-FR" sz="1600" dirty="0">
                <a:solidFill>
                  <a:srgbClr val="0070C0"/>
                </a:solidFill>
                <a:latin typeface="Arial" panose="020B0604020202020204" pitchFamily="34" charset="0"/>
                <a:cs typeface="Arial" panose="020B0604020202020204" pitchFamily="34" charset="0"/>
              </a:rPr>
              <a:t> </a:t>
            </a:r>
            <a:r>
              <a:rPr lang="fr-FR" sz="1600" dirty="0" err="1">
                <a:solidFill>
                  <a:srgbClr val="0070C0"/>
                </a:solidFill>
                <a:latin typeface="Arial" panose="020B0604020202020204" pitchFamily="34" charset="0"/>
                <a:cs typeface="Arial" panose="020B0604020202020204" pitchFamily="34" charset="0"/>
              </a:rPr>
              <a:t>naţional</a:t>
            </a:r>
            <a:r>
              <a:rPr lang="fr-FR" sz="1600" dirty="0">
                <a:solidFill>
                  <a:srgbClr val="0070C0"/>
                </a:solidFill>
                <a:latin typeface="Arial" panose="020B0604020202020204" pitchFamily="34" charset="0"/>
                <a:cs typeface="Arial" panose="020B0604020202020204" pitchFamily="34" charset="0"/>
              </a:rPr>
              <a:t> de </a:t>
            </a:r>
            <a:r>
              <a:rPr lang="fr-FR" sz="1600" dirty="0" err="1">
                <a:solidFill>
                  <a:srgbClr val="0070C0"/>
                </a:solidFill>
                <a:latin typeface="Arial" panose="020B0604020202020204" pitchFamily="34" charset="0"/>
                <a:cs typeface="Arial" panose="020B0604020202020204" pitchFamily="34" charset="0"/>
              </a:rPr>
              <a:t>stimulare</a:t>
            </a:r>
            <a:r>
              <a:rPr lang="fr-FR" sz="1600" dirty="0">
                <a:solidFill>
                  <a:srgbClr val="0070C0"/>
                </a:solidFill>
                <a:latin typeface="Arial" panose="020B0604020202020204" pitchFamily="34" charset="0"/>
                <a:cs typeface="Arial" panose="020B0604020202020204" pitchFamily="34" charset="0"/>
              </a:rPr>
              <a:t> a </a:t>
            </a:r>
            <a:r>
              <a:rPr lang="fr-FR" sz="1600" dirty="0" err="1">
                <a:solidFill>
                  <a:srgbClr val="0070C0"/>
                </a:solidFill>
                <a:latin typeface="Arial" panose="020B0604020202020204" pitchFamily="34" charset="0"/>
                <a:cs typeface="Arial" panose="020B0604020202020204" pitchFamily="34" charset="0"/>
              </a:rPr>
              <a:t>interesului</a:t>
            </a:r>
            <a:r>
              <a:rPr lang="fr-FR" sz="1600" dirty="0">
                <a:solidFill>
                  <a:srgbClr val="0070C0"/>
                </a:solidFill>
                <a:latin typeface="Arial" panose="020B0604020202020204" pitchFamily="34" charset="0"/>
                <a:cs typeface="Arial" panose="020B0604020202020204" pitchFamily="34" charset="0"/>
              </a:rPr>
              <a:t> </a:t>
            </a:r>
            <a:r>
              <a:rPr lang="fr-FR" sz="1600" dirty="0" err="1">
                <a:solidFill>
                  <a:srgbClr val="0070C0"/>
                </a:solidFill>
                <a:latin typeface="Arial" panose="020B0604020202020204" pitchFamily="34" charset="0"/>
                <a:cs typeface="Arial" panose="020B0604020202020204" pitchFamily="34" charset="0"/>
              </a:rPr>
              <a:t>pentru</a:t>
            </a:r>
            <a:r>
              <a:rPr lang="fr-FR" sz="1600" dirty="0">
                <a:solidFill>
                  <a:srgbClr val="0070C0"/>
                </a:solidFill>
                <a:latin typeface="Arial" panose="020B0604020202020204" pitchFamily="34" charset="0"/>
                <a:cs typeface="Arial" panose="020B0604020202020204" pitchFamily="34" charset="0"/>
              </a:rPr>
              <a:t> </a:t>
            </a:r>
            <a:r>
              <a:rPr lang="fr-FR" sz="1600" dirty="0" err="1">
                <a:solidFill>
                  <a:srgbClr val="0070C0"/>
                </a:solidFill>
                <a:latin typeface="Arial" panose="020B0604020202020204" pitchFamily="34" charset="0"/>
                <a:cs typeface="Arial" panose="020B0604020202020204" pitchFamily="34" charset="0"/>
              </a:rPr>
              <a:t>educaţie</a:t>
            </a:r>
            <a:r>
              <a:rPr lang="fr-FR" sz="1600" dirty="0">
                <a:solidFill>
                  <a:srgbClr val="0070C0"/>
                </a:solidFill>
                <a:latin typeface="Arial" panose="020B0604020202020204" pitchFamily="34" charset="0"/>
                <a:cs typeface="Arial" panose="020B0604020202020204" pitchFamily="34" charset="0"/>
              </a:rPr>
              <a:t> </a:t>
            </a:r>
            <a:r>
              <a:rPr lang="fr-FR" sz="1600" dirty="0" err="1">
                <a:solidFill>
                  <a:srgbClr val="0070C0"/>
                </a:solidFill>
                <a:latin typeface="Arial" panose="020B0604020202020204" pitchFamily="34" charset="0"/>
                <a:cs typeface="Arial" panose="020B0604020202020204" pitchFamily="34" charset="0"/>
              </a:rPr>
              <a:t>fizică</a:t>
            </a:r>
            <a:r>
              <a:rPr lang="fr-FR" sz="1600" dirty="0">
                <a:solidFill>
                  <a:srgbClr val="0070C0"/>
                </a:solidFill>
                <a:latin typeface="Arial" panose="020B0604020202020204" pitchFamily="34" charset="0"/>
                <a:cs typeface="Arial" panose="020B0604020202020204" pitchFamily="34" charset="0"/>
              </a:rPr>
              <a:t> </a:t>
            </a:r>
            <a:r>
              <a:rPr lang="fr-FR" sz="1600" dirty="0" err="1">
                <a:solidFill>
                  <a:srgbClr val="0070C0"/>
                </a:solidFill>
                <a:latin typeface="Arial" panose="020B0604020202020204" pitchFamily="34" charset="0"/>
                <a:cs typeface="Arial" panose="020B0604020202020204" pitchFamily="34" charset="0"/>
              </a:rPr>
              <a:t>şi</a:t>
            </a:r>
            <a:r>
              <a:rPr lang="fr-FR" sz="1600" dirty="0">
                <a:solidFill>
                  <a:srgbClr val="0070C0"/>
                </a:solidFill>
                <a:latin typeface="Arial" panose="020B0604020202020204" pitchFamily="34" charset="0"/>
                <a:cs typeface="Arial" panose="020B0604020202020204" pitchFamily="34" charset="0"/>
              </a:rPr>
              <a:t> sport </a:t>
            </a:r>
            <a:r>
              <a:rPr lang="ro-RO" sz="1600" b="1" i="1" dirty="0">
                <a:solidFill>
                  <a:srgbClr val="FF0000"/>
                </a:solidFill>
                <a:latin typeface="Arial" panose="020B0604020202020204" pitchFamily="34" charset="0"/>
                <a:cs typeface="Arial" panose="020B0604020202020204" pitchFamily="34" charset="0"/>
              </a:rPr>
              <a:t>K</a:t>
            </a:r>
            <a:r>
              <a:rPr lang="fr-FR" sz="1600" b="1" i="1" dirty="0" err="1">
                <a:solidFill>
                  <a:srgbClr val="FF0000"/>
                </a:solidFill>
                <a:latin typeface="Arial" panose="020B0604020202020204" pitchFamily="34" charset="0"/>
                <a:cs typeface="Arial" panose="020B0604020202020204" pitchFamily="34" charset="0"/>
              </a:rPr>
              <a:t>alokagathia</a:t>
            </a:r>
            <a:r>
              <a:rPr lang="fr-FR" sz="1600" dirty="0">
                <a:solidFill>
                  <a:srgbClr val="FF0000"/>
                </a:solidFill>
                <a:latin typeface="Arial" panose="020B0604020202020204" pitchFamily="34" charset="0"/>
                <a:cs typeface="Arial" panose="020B0604020202020204" pitchFamily="34" charset="0"/>
              </a:rPr>
              <a:t> </a:t>
            </a:r>
            <a:r>
              <a:rPr lang="fr-FR" sz="1600" dirty="0">
                <a:solidFill>
                  <a:srgbClr val="0070C0"/>
                </a:solidFill>
                <a:latin typeface="Arial" panose="020B0604020202020204" pitchFamily="34" charset="0"/>
                <a:cs typeface="Arial" panose="020B0604020202020204" pitchFamily="34" charset="0"/>
              </a:rPr>
              <a:t>(ME</a:t>
            </a:r>
            <a:r>
              <a:rPr lang="ro-RO" sz="1600" dirty="0">
                <a:solidFill>
                  <a:srgbClr val="0070C0"/>
                </a:solidFill>
                <a:latin typeface="Arial" panose="020B0604020202020204" pitchFamily="34" charset="0"/>
                <a:cs typeface="Arial" panose="020B0604020202020204" pitchFamily="34" charset="0"/>
              </a:rPr>
              <a:t>d</a:t>
            </a:r>
            <a:r>
              <a:rPr lang="fr-FR" sz="1600" dirty="0">
                <a:solidFill>
                  <a:srgbClr val="0070C0"/>
                </a:solidFill>
                <a:latin typeface="Arial" panose="020B0604020202020204" pitchFamily="34" charset="0"/>
                <a:cs typeface="Arial" panose="020B0604020202020204" pitchFamily="34" charset="0"/>
              </a:rPr>
              <a:t>, </a:t>
            </a:r>
            <a:r>
              <a:rPr lang="ro-RO" sz="1600" dirty="0">
                <a:solidFill>
                  <a:srgbClr val="0070C0"/>
                </a:solidFill>
                <a:latin typeface="Arial" panose="020B0604020202020204" pitchFamily="34" charset="0"/>
                <a:cs typeface="Arial" panose="020B0604020202020204" pitchFamily="34" charset="0"/>
              </a:rPr>
              <a:t>ISJ</a:t>
            </a:r>
            <a:r>
              <a:rPr lang="fr-FR" sz="1600" dirty="0">
                <a:solidFill>
                  <a:srgbClr val="0070C0"/>
                </a:solidFill>
                <a:latin typeface="Arial" panose="020B0604020202020204" pitchFamily="34" charset="0"/>
                <a:cs typeface="Arial" panose="020B0604020202020204" pitchFamily="34" charset="0"/>
              </a:rPr>
              <a:t>-</a:t>
            </a:r>
            <a:r>
              <a:rPr lang="fr-FR" sz="1600" dirty="0" err="1">
                <a:solidFill>
                  <a:srgbClr val="0070C0"/>
                </a:solidFill>
                <a:latin typeface="Arial" panose="020B0604020202020204" pitchFamily="34" charset="0"/>
                <a:cs typeface="Arial" panose="020B0604020202020204" pitchFamily="34" charset="0"/>
              </a:rPr>
              <a:t>uri</a:t>
            </a:r>
            <a:r>
              <a:rPr lang="fr-FR" sz="1600" dirty="0">
                <a:solidFill>
                  <a:srgbClr val="0070C0"/>
                </a:solidFill>
                <a:latin typeface="Arial" panose="020B0604020202020204" pitchFamily="34" charset="0"/>
                <a:cs typeface="Arial" panose="020B0604020202020204" pitchFamily="34" charset="0"/>
              </a:rPr>
              <a:t>, </a:t>
            </a:r>
            <a:r>
              <a:rPr lang="fr-FR" sz="1600" dirty="0" err="1">
                <a:solidFill>
                  <a:srgbClr val="0070C0"/>
                </a:solidFill>
                <a:latin typeface="Arial" panose="020B0604020202020204" pitchFamily="34" charset="0"/>
                <a:cs typeface="Arial" panose="020B0604020202020204" pitchFamily="34" charset="0"/>
              </a:rPr>
              <a:t>grădiniţe</a:t>
            </a:r>
            <a:r>
              <a:rPr lang="fr-FR" sz="1600" dirty="0">
                <a:solidFill>
                  <a:srgbClr val="0070C0"/>
                </a:solidFill>
                <a:latin typeface="Arial" panose="020B0604020202020204" pitchFamily="34" charset="0"/>
                <a:cs typeface="Arial" panose="020B0604020202020204" pitchFamily="34" charset="0"/>
              </a:rPr>
              <a:t>, </a:t>
            </a:r>
            <a:r>
              <a:rPr lang="fr-FR" sz="1600" dirty="0" err="1">
                <a:solidFill>
                  <a:srgbClr val="0070C0"/>
                </a:solidFill>
                <a:latin typeface="Arial" panose="020B0604020202020204" pitchFamily="34" charset="0"/>
                <a:cs typeface="Arial" panose="020B0604020202020204" pitchFamily="34" charset="0"/>
              </a:rPr>
              <a:t>comunităţi</a:t>
            </a:r>
            <a:r>
              <a:rPr lang="fr-FR" sz="1600" dirty="0">
                <a:solidFill>
                  <a:srgbClr val="0070C0"/>
                </a:solidFill>
                <a:latin typeface="Arial" panose="020B0604020202020204" pitchFamily="34" charset="0"/>
                <a:cs typeface="Arial" panose="020B0604020202020204" pitchFamily="34" charset="0"/>
              </a:rPr>
              <a:t> locale);</a:t>
            </a:r>
            <a:endParaRPr lang="ro-RO" sz="1600" dirty="0">
              <a:solidFill>
                <a:srgbClr val="0070C0"/>
              </a:solidFill>
              <a:latin typeface="Arial" panose="020B0604020202020204" pitchFamily="34" charset="0"/>
              <a:cs typeface="Arial" panose="020B0604020202020204" pitchFamily="34" charset="0"/>
            </a:endParaRPr>
          </a:p>
          <a:p>
            <a:pPr algn="just"/>
            <a:endParaRPr lang="ro-RO" sz="1600" dirty="0">
              <a:solidFill>
                <a:srgbClr val="0070C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ro-RO" sz="1600" dirty="0">
                <a:solidFill>
                  <a:srgbClr val="0070C0"/>
                </a:solidFill>
                <a:latin typeface="Arial" panose="020B0604020202020204" pitchFamily="34" charset="0"/>
                <a:cs typeface="Arial" panose="020B0604020202020204" pitchFamily="34" charset="0"/>
              </a:rPr>
              <a:t>Proiect educațional </a:t>
            </a:r>
            <a:r>
              <a:rPr lang="ro-RO" sz="1600" b="1" i="1" dirty="0">
                <a:solidFill>
                  <a:srgbClr val="FF0000"/>
                </a:solidFill>
                <a:latin typeface="Arial" panose="020B0604020202020204" pitchFamily="34" charset="0"/>
                <a:cs typeface="Arial" panose="020B0604020202020204" pitchFamily="34" charset="0"/>
              </a:rPr>
              <a:t>D</a:t>
            </a:r>
            <a:r>
              <a:rPr lang="fr-FR" sz="1600" b="1" i="1" dirty="0">
                <a:solidFill>
                  <a:srgbClr val="FF0000"/>
                </a:solidFill>
                <a:latin typeface="Arial" panose="020B0604020202020204" pitchFamily="34" charset="0"/>
                <a:cs typeface="Arial" panose="020B0604020202020204" pitchFamily="34" charset="0"/>
              </a:rPr>
              <a:t>e la </a:t>
            </a:r>
            <a:r>
              <a:rPr lang="fr-FR" sz="1600" b="1" i="1" dirty="0" err="1">
                <a:solidFill>
                  <a:srgbClr val="FF0000"/>
                </a:solidFill>
                <a:latin typeface="Arial" panose="020B0604020202020204" pitchFamily="34" charset="0"/>
                <a:cs typeface="Arial" panose="020B0604020202020204" pitchFamily="34" charset="0"/>
              </a:rPr>
              <a:t>joc</a:t>
            </a:r>
            <a:r>
              <a:rPr lang="fr-FR" sz="1600" b="1" i="1" dirty="0">
                <a:solidFill>
                  <a:srgbClr val="FF0000"/>
                </a:solidFill>
                <a:latin typeface="Arial" panose="020B0604020202020204" pitchFamily="34" charset="0"/>
                <a:cs typeface="Arial" panose="020B0604020202020204" pitchFamily="34" charset="0"/>
              </a:rPr>
              <a:t> la </a:t>
            </a:r>
            <a:r>
              <a:rPr lang="fr-FR" sz="1600" b="1" i="1" dirty="0" err="1">
                <a:solidFill>
                  <a:srgbClr val="FF0000"/>
                </a:solidFill>
                <a:latin typeface="Arial" panose="020B0604020202020204" pitchFamily="34" charset="0"/>
                <a:cs typeface="Arial" panose="020B0604020202020204" pitchFamily="34" charset="0"/>
              </a:rPr>
              <a:t>educație</a:t>
            </a:r>
            <a:r>
              <a:rPr lang="fr-FR" sz="1600" b="1" i="1" dirty="0">
                <a:solidFill>
                  <a:srgbClr val="FF0000"/>
                </a:solidFill>
                <a:latin typeface="Arial" panose="020B0604020202020204" pitchFamily="34" charset="0"/>
                <a:cs typeface="Arial" panose="020B0604020202020204" pitchFamily="34" charset="0"/>
              </a:rPr>
              <a:t> </a:t>
            </a:r>
            <a:r>
              <a:rPr lang="fr-FR" sz="1600" b="1" i="1" dirty="0" err="1">
                <a:solidFill>
                  <a:srgbClr val="FF0000"/>
                </a:solidFill>
                <a:latin typeface="Arial" panose="020B0604020202020204" pitchFamily="34" charset="0"/>
                <a:cs typeface="Arial" panose="020B0604020202020204" pitchFamily="34" charset="0"/>
              </a:rPr>
              <a:t>financiară</a:t>
            </a:r>
            <a:r>
              <a:rPr lang="fr-FR" sz="1600" dirty="0">
                <a:solidFill>
                  <a:srgbClr val="FF0000"/>
                </a:solidFill>
                <a:latin typeface="Arial" panose="020B0604020202020204" pitchFamily="34" charset="0"/>
                <a:cs typeface="Arial" panose="020B0604020202020204" pitchFamily="34" charset="0"/>
              </a:rPr>
              <a:t> </a:t>
            </a:r>
            <a:r>
              <a:rPr lang="fr-FR" sz="1600" dirty="0">
                <a:solidFill>
                  <a:srgbClr val="0070C0"/>
                </a:solidFill>
                <a:latin typeface="Arial" panose="020B0604020202020204" pitchFamily="34" charset="0"/>
                <a:cs typeface="Arial" panose="020B0604020202020204" pitchFamily="34" charset="0"/>
              </a:rPr>
              <a:t>(ME</a:t>
            </a:r>
            <a:r>
              <a:rPr lang="ro-RO" sz="1600" dirty="0">
                <a:solidFill>
                  <a:srgbClr val="0070C0"/>
                </a:solidFill>
                <a:latin typeface="Arial" panose="020B0604020202020204" pitchFamily="34" charset="0"/>
                <a:cs typeface="Arial" panose="020B0604020202020204" pitchFamily="34" charset="0"/>
              </a:rPr>
              <a:t>d</a:t>
            </a:r>
            <a:r>
              <a:rPr lang="fr-FR" sz="1600" dirty="0">
                <a:solidFill>
                  <a:srgbClr val="0070C0"/>
                </a:solidFill>
                <a:latin typeface="Arial" panose="020B0604020202020204" pitchFamily="34" charset="0"/>
                <a:cs typeface="Arial" panose="020B0604020202020204" pitchFamily="34" charset="0"/>
              </a:rPr>
              <a:t>, BCR, APPE, </a:t>
            </a:r>
            <a:r>
              <a:rPr lang="ro-RO" sz="1600" dirty="0">
                <a:solidFill>
                  <a:srgbClr val="0070C0"/>
                </a:solidFill>
                <a:latin typeface="Arial" panose="020B0604020202020204" pitchFamily="34" charset="0"/>
                <a:cs typeface="Arial" panose="020B0604020202020204" pitchFamily="34" charset="0"/>
              </a:rPr>
              <a:t>I</a:t>
            </a:r>
            <a:r>
              <a:rPr lang="fr-FR" sz="1600" dirty="0" err="1">
                <a:solidFill>
                  <a:srgbClr val="0070C0"/>
                </a:solidFill>
                <a:latin typeface="Arial" panose="020B0604020202020204" pitchFamily="34" charset="0"/>
                <a:cs typeface="Arial" panose="020B0604020202020204" pitchFamily="34" charset="0"/>
              </a:rPr>
              <a:t>nfomedia</a:t>
            </a:r>
            <a:r>
              <a:rPr lang="fr-FR" sz="1600" dirty="0">
                <a:solidFill>
                  <a:srgbClr val="0070C0"/>
                </a:solidFill>
                <a:latin typeface="Arial" panose="020B0604020202020204" pitchFamily="34" charset="0"/>
                <a:cs typeface="Arial" panose="020B0604020202020204" pitchFamily="34" charset="0"/>
              </a:rPr>
              <a:t> </a:t>
            </a:r>
            <a:r>
              <a:rPr lang="ro-RO" sz="1600" dirty="0">
                <a:solidFill>
                  <a:srgbClr val="0070C0"/>
                </a:solidFill>
                <a:latin typeface="Arial" panose="020B0604020202020204" pitchFamily="34" charset="0"/>
                <a:cs typeface="Arial" panose="020B0604020202020204" pitchFamily="34" charset="0"/>
              </a:rPr>
              <a:t>P</a:t>
            </a:r>
            <a:r>
              <a:rPr lang="fr-FR" sz="1600" dirty="0" err="1">
                <a:solidFill>
                  <a:srgbClr val="0070C0"/>
                </a:solidFill>
                <a:latin typeface="Arial" panose="020B0604020202020204" pitchFamily="34" charset="0"/>
                <a:cs typeface="Arial" panose="020B0604020202020204" pitchFamily="34" charset="0"/>
              </a:rPr>
              <a:t>ro</a:t>
            </a:r>
            <a:r>
              <a:rPr lang="fr-FR" sz="1600" dirty="0">
                <a:solidFill>
                  <a:srgbClr val="0070C0"/>
                </a:solidFill>
                <a:latin typeface="Arial" panose="020B0604020202020204" pitchFamily="34" charset="0"/>
                <a:cs typeface="Arial" panose="020B0604020202020204" pitchFamily="34" charset="0"/>
              </a:rPr>
              <a:t>,</a:t>
            </a:r>
            <a:r>
              <a:rPr lang="ro-RO" sz="1600" dirty="0">
                <a:solidFill>
                  <a:srgbClr val="0070C0"/>
                </a:solidFill>
                <a:latin typeface="Arial" panose="020B0604020202020204" pitchFamily="34" charset="0"/>
                <a:cs typeface="Arial" panose="020B0604020202020204" pitchFamily="34" charset="0"/>
              </a:rPr>
              <a:t> ISJ</a:t>
            </a:r>
            <a:r>
              <a:rPr lang="fr-FR" sz="1600" dirty="0">
                <a:solidFill>
                  <a:srgbClr val="0070C0"/>
                </a:solidFill>
                <a:latin typeface="Arial" panose="020B0604020202020204" pitchFamily="34" charset="0"/>
                <a:cs typeface="Arial" panose="020B0604020202020204" pitchFamily="34" charset="0"/>
              </a:rPr>
              <a:t>-</a:t>
            </a:r>
            <a:r>
              <a:rPr lang="fr-FR" sz="1600" dirty="0" err="1">
                <a:solidFill>
                  <a:srgbClr val="0070C0"/>
                </a:solidFill>
                <a:latin typeface="Arial" panose="020B0604020202020204" pitchFamily="34" charset="0"/>
                <a:cs typeface="Arial" panose="020B0604020202020204" pitchFamily="34" charset="0"/>
              </a:rPr>
              <a:t>uri</a:t>
            </a:r>
            <a:r>
              <a:rPr lang="fr-FR" sz="1600" dirty="0">
                <a:solidFill>
                  <a:srgbClr val="0070C0"/>
                </a:solidFill>
                <a:latin typeface="Arial" panose="020B0604020202020204" pitchFamily="34" charset="0"/>
                <a:cs typeface="Arial" panose="020B0604020202020204" pitchFamily="34" charset="0"/>
              </a:rPr>
              <a:t>)</a:t>
            </a:r>
            <a:r>
              <a:rPr lang="ro-RO" sz="1600" dirty="0">
                <a:solidFill>
                  <a:srgbClr val="0070C0"/>
                </a:solidFill>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Ø"/>
            </a:pPr>
            <a:endParaRPr lang="ro-RO" sz="1600" dirty="0">
              <a:solidFill>
                <a:srgbClr val="0070C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ro-RO" sz="1600" dirty="0">
                <a:solidFill>
                  <a:srgbClr val="0070C0"/>
                </a:solidFill>
                <a:latin typeface="Arial" panose="020B0604020202020204" pitchFamily="34" charset="0"/>
                <a:cs typeface="Arial" panose="020B0604020202020204" pitchFamily="34" charset="0"/>
              </a:rPr>
              <a:t>Proiect educațional </a:t>
            </a:r>
            <a:r>
              <a:rPr lang="ro-RO" sz="1600" b="1" i="1" dirty="0">
                <a:solidFill>
                  <a:srgbClr val="FF0000"/>
                </a:solidFill>
                <a:latin typeface="Arial" panose="020B0604020202020204" pitchFamily="34" charset="0"/>
                <a:cs typeface="Arial" panose="020B0604020202020204" pitchFamily="34" charset="0"/>
              </a:rPr>
              <a:t>România crește cu tine </a:t>
            </a:r>
            <a:r>
              <a:rPr lang="ro-RO" sz="1600" b="1" i="1" dirty="0">
                <a:solidFill>
                  <a:srgbClr val="0070C0"/>
                </a:solidFill>
                <a:latin typeface="Arial" panose="020B0604020202020204" pitchFamily="34" charset="0"/>
                <a:cs typeface="Arial" panose="020B0604020202020204" pitchFamily="34" charset="0"/>
              </a:rPr>
              <a:t>– educația timpurie o investiție în viitor </a:t>
            </a:r>
            <a:r>
              <a:rPr lang="ro-RO" sz="1600" dirty="0">
                <a:solidFill>
                  <a:srgbClr val="0070C0"/>
                </a:solidFill>
                <a:latin typeface="Arial" panose="020B0604020202020204" pitchFamily="34" charset="0"/>
                <a:cs typeface="Arial" panose="020B0604020202020204" pitchFamily="34" charset="0"/>
              </a:rPr>
              <a:t>(CEDP Step </a:t>
            </a:r>
            <a:r>
              <a:rPr lang="ro-RO" sz="1600" dirty="0" err="1">
                <a:solidFill>
                  <a:srgbClr val="0070C0"/>
                </a:solidFill>
                <a:latin typeface="Arial" panose="020B0604020202020204" pitchFamily="34" charset="0"/>
                <a:cs typeface="Arial" panose="020B0604020202020204" pitchFamily="34" charset="0"/>
              </a:rPr>
              <a:t>by</a:t>
            </a:r>
            <a:r>
              <a:rPr lang="ro-RO" sz="1600" dirty="0">
                <a:solidFill>
                  <a:srgbClr val="0070C0"/>
                </a:solidFill>
                <a:latin typeface="Arial" panose="020B0604020202020204" pitchFamily="34" charset="0"/>
                <a:cs typeface="Arial" panose="020B0604020202020204" pitchFamily="34" charset="0"/>
              </a:rPr>
              <a:t> Step în parteneriat cu Reprezentanța UNICEF România, ISSA și </a:t>
            </a:r>
            <a:r>
              <a:rPr lang="ro-RO" sz="1600" dirty="0" err="1">
                <a:solidFill>
                  <a:srgbClr val="0070C0"/>
                </a:solidFill>
                <a:latin typeface="Arial" panose="020B0604020202020204" pitchFamily="34" charset="0"/>
                <a:cs typeface="Arial" panose="020B0604020202020204" pitchFamily="34" charset="0"/>
              </a:rPr>
              <a:t>MEd</a:t>
            </a:r>
            <a:r>
              <a:rPr lang="ro-RO" sz="1600" dirty="0">
                <a:solidFill>
                  <a:srgbClr val="0070C0"/>
                </a:solidFill>
                <a:latin typeface="Arial" panose="020B0604020202020204" pitchFamily="34" charset="0"/>
                <a:cs typeface="Arial" panose="020B0604020202020204" pitchFamily="34" charset="0"/>
              </a:rPr>
              <a:t>, cu finanțare elvețiană, prin Fundațiile </a:t>
            </a:r>
            <a:r>
              <a:rPr lang="ro-RO" sz="1600" dirty="0" err="1">
                <a:solidFill>
                  <a:srgbClr val="0070C0"/>
                </a:solidFill>
                <a:latin typeface="Arial" panose="020B0604020202020204" pitchFamily="34" charset="0"/>
                <a:cs typeface="Arial" panose="020B0604020202020204" pitchFamily="34" charset="0"/>
              </a:rPr>
              <a:t>Botnar</a:t>
            </a:r>
            <a:r>
              <a:rPr lang="ro-RO" sz="1600" dirty="0">
                <a:solidFill>
                  <a:srgbClr val="0070C0"/>
                </a:solidFill>
                <a:latin typeface="Arial" panose="020B0604020202020204" pitchFamily="34" charset="0"/>
                <a:cs typeface="Arial" panose="020B0604020202020204" pitchFamily="34" charset="0"/>
              </a:rPr>
              <a:t> și </a:t>
            </a:r>
            <a:r>
              <a:rPr lang="ro-RO" sz="1600" dirty="0" err="1">
                <a:solidFill>
                  <a:srgbClr val="0070C0"/>
                </a:solidFill>
                <a:latin typeface="Arial" panose="020B0604020202020204" pitchFamily="34" charset="0"/>
                <a:cs typeface="Arial" panose="020B0604020202020204" pitchFamily="34" charset="0"/>
              </a:rPr>
              <a:t>Jacobs</a:t>
            </a:r>
            <a:r>
              <a:rPr lang="ro-RO" sz="1600" dirty="0">
                <a:solidFill>
                  <a:srgbClr val="0070C0"/>
                </a:solidFill>
                <a:latin typeface="Arial" panose="020B0604020202020204" pitchFamily="34" charset="0"/>
                <a:cs typeface="Arial" panose="020B0604020202020204" pitchFamily="34" charset="0"/>
              </a:rPr>
              <a:t>); activitățile continuă în baza protocolului cu Med nr.10.857/2022;</a:t>
            </a:r>
          </a:p>
          <a:p>
            <a:pPr marL="285750" indent="-285750" algn="just">
              <a:lnSpc>
                <a:spcPct val="80000"/>
              </a:lnSpc>
              <a:buFont typeface="Wingdings" panose="05000000000000000000" pitchFamily="2" charset="2"/>
              <a:buChar char="Ø"/>
            </a:pPr>
            <a:endParaRPr lang="ro-RO" sz="1600" dirty="0">
              <a:solidFill>
                <a:srgbClr val="0070C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ro-RO" sz="1600" dirty="0">
                <a:solidFill>
                  <a:srgbClr val="0070C0"/>
                </a:solidFill>
                <a:latin typeface="Arial" panose="020B0604020202020204" pitchFamily="34" charset="0"/>
                <a:cs typeface="Arial" panose="020B0604020202020204" pitchFamily="34" charset="0"/>
              </a:rPr>
              <a:t>Proiect educațional necompetitiv </a:t>
            </a:r>
            <a:r>
              <a:rPr lang="ro-RO" sz="1600" b="1" i="1" dirty="0">
                <a:solidFill>
                  <a:srgbClr val="FF0000"/>
                </a:solidFill>
                <a:latin typeface="Arial" panose="020B0604020202020204" pitchFamily="34" charset="0"/>
                <a:cs typeface="Arial" panose="020B0604020202020204" pitchFamily="34" charset="0"/>
              </a:rPr>
              <a:t>Educație timpurie incluzivă și de calitate </a:t>
            </a:r>
            <a:r>
              <a:rPr lang="ro-RO" sz="1600" dirty="0">
                <a:solidFill>
                  <a:srgbClr val="0070C0"/>
                </a:solidFill>
                <a:latin typeface="Arial" panose="020B0604020202020204" pitchFamily="34" charset="0"/>
                <a:cs typeface="Arial" panose="020B0604020202020204" pitchFamily="34" charset="0"/>
              </a:rPr>
              <a:t>(</a:t>
            </a:r>
            <a:r>
              <a:rPr lang="ro-RO" sz="1600" dirty="0" err="1">
                <a:solidFill>
                  <a:srgbClr val="0070C0"/>
                </a:solidFill>
                <a:latin typeface="Arial" panose="020B0604020202020204" pitchFamily="34" charset="0"/>
                <a:cs typeface="Arial" panose="020B0604020202020204" pitchFamily="34" charset="0"/>
              </a:rPr>
              <a:t>MEd</a:t>
            </a:r>
            <a:r>
              <a:rPr lang="ro-RO" sz="1600" dirty="0">
                <a:solidFill>
                  <a:srgbClr val="0070C0"/>
                </a:solidFill>
                <a:latin typeface="Arial" panose="020B0604020202020204" pitchFamily="34" charset="0"/>
                <a:cs typeface="Arial" panose="020B0604020202020204" pitchFamily="34" charset="0"/>
              </a:rPr>
              <a:t>, </a:t>
            </a:r>
            <a:r>
              <a:rPr lang="ro-RO" sz="1600" dirty="0" err="1">
                <a:solidFill>
                  <a:srgbClr val="0070C0"/>
                </a:solidFill>
                <a:latin typeface="Arial" panose="020B0604020202020204" pitchFamily="34" charset="0"/>
                <a:cs typeface="Arial" panose="020B0604020202020204" pitchFamily="34" charset="0"/>
              </a:rPr>
              <a:t>Univ.din</a:t>
            </a:r>
            <a:r>
              <a:rPr lang="ro-RO" sz="1600" dirty="0">
                <a:solidFill>
                  <a:srgbClr val="0070C0"/>
                </a:solidFill>
                <a:latin typeface="Arial" panose="020B0604020202020204" pitchFamily="34" charset="0"/>
                <a:cs typeface="Arial" panose="020B0604020202020204" pitchFamily="34" charset="0"/>
              </a:rPr>
              <a:t> Arad, Pitești, Suceava).</a:t>
            </a:r>
          </a:p>
        </p:txBody>
      </p:sp>
    </p:spTree>
    <p:extLst>
      <p:ext uri="{BB962C8B-B14F-4D97-AF65-F5344CB8AC3E}">
        <p14:creationId xmlns:p14="http://schemas.microsoft.com/office/powerpoint/2010/main" val="18643132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subsol 1">
            <a:extLst>
              <a:ext uri="{FF2B5EF4-FFF2-40B4-BE49-F238E27FC236}">
                <a16:creationId xmlns:a16="http://schemas.microsoft.com/office/drawing/2014/main" id="{140E777A-2E95-7280-9DE7-748FEFBD2CBE}"/>
              </a:ext>
            </a:extLst>
          </p:cNvPr>
          <p:cNvSpPr>
            <a:spLocks noGrp="1"/>
          </p:cNvSpPr>
          <p:nvPr>
            <p:ph type="ftr" sz="quarter" idx="11"/>
          </p:nvPr>
        </p:nvSpPr>
        <p:spPr>
          <a:xfrm>
            <a:off x="8721725" y="284053"/>
            <a:ext cx="2639323" cy="365125"/>
          </a:xfrm>
        </p:spPr>
        <p:txBody>
          <a:bodyPr/>
          <a:lstStyle/>
          <a:p>
            <a:pPr rtl="0"/>
            <a:r>
              <a:rPr lang="ro-RO" dirty="0">
                <a:effectLst>
                  <a:outerShdw blurRad="38100" dist="38100" dir="2700000" algn="tl">
                    <a:srgbClr val="000000">
                      <a:alpha val="43137"/>
                    </a:srgbClr>
                  </a:outerShdw>
                </a:effectLst>
              </a:rPr>
              <a:t>Joc, respect și bucurie !</a:t>
            </a:r>
            <a:endParaRPr lang="ro-RO" noProof="0" dirty="0">
              <a:effectLst>
                <a:outerShdw blurRad="38100" dist="38100" dir="2700000" algn="tl">
                  <a:srgbClr val="000000">
                    <a:alpha val="43137"/>
                  </a:srgbClr>
                </a:outerShdw>
              </a:effectLst>
            </a:endParaRPr>
          </a:p>
        </p:txBody>
      </p:sp>
      <p:sp>
        <p:nvSpPr>
          <p:cNvPr id="3" name="Substituent număr diapozitiv 2">
            <a:extLst>
              <a:ext uri="{FF2B5EF4-FFF2-40B4-BE49-F238E27FC236}">
                <a16:creationId xmlns:a16="http://schemas.microsoft.com/office/drawing/2014/main" id="{0EF41BE3-6F1E-75D6-495D-13EB734698A1}"/>
              </a:ext>
            </a:extLst>
          </p:cNvPr>
          <p:cNvSpPr>
            <a:spLocks noGrp="1"/>
          </p:cNvSpPr>
          <p:nvPr>
            <p:ph type="sldNum" sz="quarter" idx="12"/>
          </p:nvPr>
        </p:nvSpPr>
        <p:spPr/>
        <p:txBody>
          <a:bodyPr/>
          <a:lstStyle/>
          <a:p>
            <a:pPr rtl="0"/>
            <a:fld id="{98C0CDE5-970C-4CC4-BF43-0DA127E73E82}" type="slidenum">
              <a:rPr lang="ro-RO" noProof="0" smtClean="0"/>
              <a:t>44</a:t>
            </a:fld>
            <a:endParaRPr lang="ro-RO" noProof="0"/>
          </a:p>
        </p:txBody>
      </p:sp>
      <p:sp>
        <p:nvSpPr>
          <p:cNvPr id="4" name="Titlu 3">
            <a:extLst>
              <a:ext uri="{FF2B5EF4-FFF2-40B4-BE49-F238E27FC236}">
                <a16:creationId xmlns:a16="http://schemas.microsoft.com/office/drawing/2014/main" id="{F62B9673-274A-F97E-737E-D6560D709303}"/>
              </a:ext>
            </a:extLst>
          </p:cNvPr>
          <p:cNvSpPr>
            <a:spLocks noGrp="1"/>
          </p:cNvSpPr>
          <p:nvPr>
            <p:ph type="title"/>
          </p:nvPr>
        </p:nvSpPr>
        <p:spPr>
          <a:xfrm rot="21180000">
            <a:off x="287996" y="346855"/>
            <a:ext cx="4516502" cy="1325563"/>
          </a:xfrm>
        </p:spPr>
        <p:txBody>
          <a:bodyPr>
            <a:normAutofit/>
          </a:bodyPr>
          <a:lstStyle/>
          <a:p>
            <a:pPr algn="ctr"/>
            <a:r>
              <a:rPr lang="ro-RO" sz="2400" dirty="0"/>
              <a:t>TEME DE INTERES PENTRU ACTIVITĂȚI METODICE  </a:t>
            </a:r>
          </a:p>
        </p:txBody>
      </p:sp>
      <p:sp>
        <p:nvSpPr>
          <p:cNvPr id="6" name="CasetăText 5">
            <a:extLst>
              <a:ext uri="{FF2B5EF4-FFF2-40B4-BE49-F238E27FC236}">
                <a16:creationId xmlns:a16="http://schemas.microsoft.com/office/drawing/2014/main" id="{608FECEB-9607-1E11-6E9D-BB959E162445}"/>
              </a:ext>
            </a:extLst>
          </p:cNvPr>
          <p:cNvSpPr txBox="1"/>
          <p:nvPr/>
        </p:nvSpPr>
        <p:spPr>
          <a:xfrm>
            <a:off x="1926771" y="1839686"/>
            <a:ext cx="9095457" cy="4881336"/>
          </a:xfrm>
          <a:prstGeom prst="rect">
            <a:avLst/>
          </a:prstGeom>
          <a:noFill/>
        </p:spPr>
        <p:txBody>
          <a:bodyPr wrap="square">
            <a:spAutoFit/>
          </a:bodyPr>
          <a:lstStyle/>
          <a:p>
            <a:pPr algn="just" eaLnBrk="1" hangingPunct="1">
              <a:lnSpc>
                <a:spcPct val="80000"/>
              </a:lnSpc>
              <a:buFont typeface="Wingdings 2" panose="05020102010507070707" pitchFamily="18" charset="2"/>
              <a:buNone/>
            </a:pPr>
            <a:r>
              <a:rPr lang="ro-RO" altLang="ro-RO" sz="1800" b="1" dirty="0">
                <a:solidFill>
                  <a:srgbClr val="FF0000"/>
                </a:solidFill>
                <a:latin typeface="Arial" panose="020B0604020202020204" pitchFamily="34" charset="0"/>
                <a:cs typeface="Arial" panose="020B0604020202020204" pitchFamily="34" charset="0"/>
              </a:rPr>
              <a:t>Temele abordate în acest an școlar vor constitui puncte de discuție și de reflecție în cadrul activităților metodice săptămânale. Iată câteva dintre aceste teme:</a:t>
            </a:r>
          </a:p>
          <a:p>
            <a:pPr algn="just" eaLnBrk="1" hangingPunct="1">
              <a:lnSpc>
                <a:spcPct val="80000"/>
              </a:lnSpc>
              <a:buFont typeface="Wingdings 2" panose="05020102010507070707" pitchFamily="18" charset="2"/>
              <a:buNone/>
            </a:pPr>
            <a:endParaRPr lang="en-US" altLang="ro-RO" sz="1800" dirty="0">
              <a:solidFill>
                <a:srgbClr val="0B5395"/>
              </a:solidFill>
              <a:latin typeface="Arial" panose="020B0604020202020204" pitchFamily="34" charset="0"/>
              <a:cs typeface="Arial" panose="020B0604020202020204" pitchFamily="34" charset="0"/>
            </a:endParaRPr>
          </a:p>
          <a:p>
            <a:pPr algn="just" eaLnBrk="1" hangingPunct="1"/>
            <a:r>
              <a:rPr lang="ro-RO" altLang="ro-RO" sz="1800" i="1" dirty="0">
                <a:solidFill>
                  <a:srgbClr val="0B5395"/>
                </a:solidFill>
                <a:latin typeface="Arial" panose="020B0604020202020204" pitchFamily="34" charset="0"/>
                <a:cs typeface="Arial" panose="020B0604020202020204" pitchFamily="34" charset="0"/>
              </a:rPr>
              <a:t>Educația outdoor – </a:t>
            </a:r>
            <a:r>
              <a:rPr lang="ro-RO" altLang="ro-RO" i="1" dirty="0">
                <a:solidFill>
                  <a:srgbClr val="0B5395"/>
                </a:solidFill>
                <a:latin typeface="Arial" panose="020B0604020202020204" pitchFamily="34" charset="0"/>
                <a:cs typeface="Arial" panose="020B0604020202020204" pitchFamily="34" charset="0"/>
              </a:rPr>
              <a:t>exemple practice, proiecte educaționale derulate la nivel național/local</a:t>
            </a:r>
            <a:r>
              <a:rPr lang="ro-RO" altLang="ro-RO" sz="1800" i="1" dirty="0">
                <a:solidFill>
                  <a:srgbClr val="0B5395"/>
                </a:solidFill>
                <a:latin typeface="Arial" panose="020B0604020202020204" pitchFamily="34" charset="0"/>
                <a:cs typeface="Arial" panose="020B0604020202020204" pitchFamily="34" charset="0"/>
              </a:rPr>
              <a:t>;</a:t>
            </a:r>
          </a:p>
          <a:p>
            <a:pPr algn="just" eaLnBrk="1" hangingPunct="1"/>
            <a:endParaRPr lang="en-US" altLang="ro-RO" sz="1800" dirty="0">
              <a:solidFill>
                <a:srgbClr val="0B5395"/>
              </a:solidFill>
              <a:latin typeface="Arial" panose="020B0604020202020204" pitchFamily="34" charset="0"/>
              <a:cs typeface="Arial" panose="020B0604020202020204" pitchFamily="34" charset="0"/>
            </a:endParaRPr>
          </a:p>
          <a:p>
            <a:pPr algn="just" eaLnBrk="1" hangingPunct="1"/>
            <a:r>
              <a:rPr lang="ro-RO" altLang="ro-RO" sz="1800" i="1" dirty="0">
                <a:solidFill>
                  <a:srgbClr val="0B5395"/>
                </a:solidFill>
                <a:latin typeface="Arial" panose="020B0604020202020204" pitchFamily="34" charset="0"/>
                <a:cs typeface="Arial" panose="020B0604020202020204" pitchFamily="34" charset="0"/>
              </a:rPr>
              <a:t>Educația incluzivă </a:t>
            </a:r>
            <a:r>
              <a:rPr lang="ro-RO" altLang="ro-RO" i="1" dirty="0">
                <a:solidFill>
                  <a:srgbClr val="0B5395"/>
                </a:solidFill>
                <a:latin typeface="Arial" panose="020B0604020202020204" pitchFamily="34" charset="0"/>
                <a:cs typeface="Arial" panose="020B0604020202020204" pitchFamily="34" charset="0"/>
              </a:rPr>
              <a:t>în contextul dezvoltării comunităților de învățare; împărtășirea </a:t>
            </a:r>
            <a:r>
              <a:rPr lang="ro-RO" altLang="ro-RO" sz="1800" i="1" dirty="0">
                <a:solidFill>
                  <a:srgbClr val="0B5395"/>
                </a:solidFill>
                <a:latin typeface="Arial" panose="020B0604020202020204" pitchFamily="34" charset="0"/>
                <a:cs typeface="Arial" panose="020B0604020202020204" pitchFamily="34" charset="0"/>
              </a:rPr>
              <a:t>bunelor practici de la nivel local; </a:t>
            </a:r>
          </a:p>
          <a:p>
            <a:pPr algn="just" eaLnBrk="1" hangingPunct="1"/>
            <a:r>
              <a:rPr lang="ro-RO" altLang="ro-RO" sz="1800" i="1" dirty="0">
                <a:solidFill>
                  <a:srgbClr val="0B5395"/>
                </a:solidFill>
                <a:latin typeface="Arial" panose="020B0604020202020204" pitchFamily="34" charset="0"/>
                <a:cs typeface="Arial" panose="020B0604020202020204" pitchFamily="34" charset="0"/>
              </a:rPr>
              <a:t> </a:t>
            </a:r>
            <a:endParaRPr lang="en-US" altLang="ro-RO" sz="1800" dirty="0">
              <a:solidFill>
                <a:srgbClr val="0B5395"/>
              </a:solidFill>
              <a:latin typeface="Arial" panose="020B0604020202020204" pitchFamily="34" charset="0"/>
              <a:cs typeface="Arial" panose="020B0604020202020204" pitchFamily="34" charset="0"/>
            </a:endParaRPr>
          </a:p>
          <a:p>
            <a:pPr algn="just" eaLnBrk="1" hangingPunct="1"/>
            <a:r>
              <a:rPr lang="ro-RO" altLang="ro-RO" sz="1800" i="1" dirty="0">
                <a:solidFill>
                  <a:srgbClr val="0B5395"/>
                </a:solidFill>
                <a:latin typeface="Arial" panose="020B0604020202020204" pitchFamily="34" charset="0"/>
                <a:cs typeface="Arial" panose="020B0604020202020204" pitchFamily="34" charset="0"/>
              </a:rPr>
              <a:t>Educația pentru </a:t>
            </a:r>
            <a:r>
              <a:rPr lang="ro-RO" altLang="ro-RO" i="1" dirty="0">
                <a:solidFill>
                  <a:srgbClr val="0B5395"/>
                </a:solidFill>
                <a:latin typeface="Arial" panose="020B0604020202020204" pitchFamily="34" charset="0"/>
                <a:cs typeface="Arial" panose="020B0604020202020204" pitchFamily="34" charset="0"/>
              </a:rPr>
              <a:t>valori în educația timpurie</a:t>
            </a:r>
            <a:r>
              <a:rPr lang="ro-RO" altLang="ro-RO" sz="1800" i="1" dirty="0">
                <a:solidFill>
                  <a:srgbClr val="0B5395"/>
                </a:solidFill>
                <a:latin typeface="Arial" panose="020B0604020202020204" pitchFamily="34" charset="0"/>
                <a:cs typeface="Arial" panose="020B0604020202020204" pitchFamily="34" charset="0"/>
              </a:rPr>
              <a:t>;</a:t>
            </a:r>
          </a:p>
          <a:p>
            <a:pPr algn="just" eaLnBrk="1" hangingPunct="1"/>
            <a:endParaRPr lang="ro-RO" altLang="ro-RO" i="1" dirty="0">
              <a:solidFill>
                <a:srgbClr val="0B5395"/>
              </a:solidFill>
              <a:latin typeface="Arial" panose="020B0604020202020204" pitchFamily="34" charset="0"/>
              <a:cs typeface="Arial" panose="020B0604020202020204" pitchFamily="34" charset="0"/>
            </a:endParaRPr>
          </a:p>
          <a:p>
            <a:pPr algn="just" eaLnBrk="1" hangingPunct="1"/>
            <a:r>
              <a:rPr lang="ro-RO" altLang="ro-RO" sz="1800" i="1" dirty="0">
                <a:solidFill>
                  <a:srgbClr val="0B5395"/>
                </a:solidFill>
                <a:latin typeface="Arial" panose="020B0604020202020204" pitchFamily="34" charset="0"/>
                <a:cs typeface="Arial" panose="020B0604020202020204" pitchFamily="34" charset="0"/>
              </a:rPr>
              <a:t>Activități STEAM în educația timpurie;</a:t>
            </a:r>
          </a:p>
          <a:p>
            <a:pPr algn="just" eaLnBrk="1" hangingPunct="1"/>
            <a:endParaRPr lang="en-US" altLang="ro-RO" sz="1800" dirty="0">
              <a:solidFill>
                <a:srgbClr val="0B5395"/>
              </a:solidFill>
              <a:latin typeface="Arial" panose="020B0604020202020204" pitchFamily="34" charset="0"/>
              <a:cs typeface="Arial" panose="020B0604020202020204" pitchFamily="34" charset="0"/>
            </a:endParaRPr>
          </a:p>
          <a:p>
            <a:pPr algn="just" eaLnBrk="1"/>
            <a:r>
              <a:rPr lang="ro-RO" altLang="ro-RO" sz="1800" i="1" dirty="0">
                <a:solidFill>
                  <a:srgbClr val="0B5395"/>
                </a:solidFill>
                <a:latin typeface="Arial" panose="020B0604020202020204" pitchFamily="34" charset="0"/>
                <a:cs typeface="Arial" panose="020B0604020202020204" pitchFamily="34" charset="0"/>
              </a:rPr>
              <a:t>Metodele interactive de grup și importanța lor din perspectiva integrării curriculare;</a:t>
            </a:r>
          </a:p>
          <a:p>
            <a:pPr algn="just" eaLnBrk="1"/>
            <a:endParaRPr lang="en-US" altLang="ro-RO" sz="1800" dirty="0">
              <a:solidFill>
                <a:srgbClr val="0B5395"/>
              </a:solidFill>
              <a:latin typeface="Arial" panose="020B0604020202020204" pitchFamily="34" charset="0"/>
              <a:cs typeface="Arial" panose="020B0604020202020204" pitchFamily="34" charset="0"/>
            </a:endParaRPr>
          </a:p>
          <a:p>
            <a:pPr algn="just" eaLnBrk="1"/>
            <a:r>
              <a:rPr lang="ro-RO" altLang="ro-RO" sz="1800" i="1" dirty="0">
                <a:solidFill>
                  <a:srgbClr val="0B5395"/>
                </a:solidFill>
                <a:latin typeface="Arial" panose="020B0604020202020204" pitchFamily="34" charset="0"/>
                <a:cs typeface="Arial" panose="020B0604020202020204" pitchFamily="34" charset="0"/>
              </a:rPr>
              <a:t>Integrarea serviciilor de </a:t>
            </a:r>
            <a:r>
              <a:rPr lang="ro-RO" altLang="ro-RO" sz="1800" i="1" dirty="0" err="1">
                <a:solidFill>
                  <a:srgbClr val="0B5395"/>
                </a:solidFill>
                <a:latin typeface="Arial" panose="020B0604020202020204" pitchFamily="34" charset="0"/>
                <a:cs typeface="Arial" panose="020B0604020202020204" pitchFamily="34" charset="0"/>
              </a:rPr>
              <a:t>educaţie</a:t>
            </a:r>
            <a:r>
              <a:rPr lang="ro-RO" altLang="ro-RO" sz="1800" i="1" dirty="0">
                <a:solidFill>
                  <a:srgbClr val="0B5395"/>
                </a:solidFill>
                <a:latin typeface="Arial" panose="020B0604020202020204" pitchFamily="34" charset="0"/>
                <a:cs typeface="Arial" panose="020B0604020202020204" pitchFamily="34" charset="0"/>
              </a:rPr>
              <a:t> </a:t>
            </a:r>
            <a:r>
              <a:rPr lang="ro-RO" altLang="ro-RO" sz="1800" i="1" dirty="0" err="1">
                <a:solidFill>
                  <a:srgbClr val="0B5395"/>
                </a:solidFill>
                <a:latin typeface="Arial" panose="020B0604020202020204" pitchFamily="34" charset="0"/>
                <a:cs typeface="Arial" panose="020B0604020202020204" pitchFamily="34" charset="0"/>
              </a:rPr>
              <a:t>şi</a:t>
            </a:r>
            <a:r>
              <a:rPr lang="ro-RO" altLang="ro-RO" sz="1800" i="1" dirty="0">
                <a:solidFill>
                  <a:srgbClr val="0B5395"/>
                </a:solidFill>
                <a:latin typeface="Arial" panose="020B0604020202020204" pitchFamily="34" charset="0"/>
                <a:cs typeface="Arial" panose="020B0604020202020204" pitchFamily="34" charset="0"/>
              </a:rPr>
              <a:t> îngrijire în </a:t>
            </a:r>
            <a:r>
              <a:rPr lang="ro-RO" altLang="ro-RO" sz="1800" i="1" dirty="0" err="1">
                <a:solidFill>
                  <a:srgbClr val="0B5395"/>
                </a:solidFill>
                <a:latin typeface="Arial" panose="020B0604020202020204" pitchFamily="34" charset="0"/>
                <a:cs typeface="Arial" panose="020B0604020202020204" pitchFamily="34" charset="0"/>
              </a:rPr>
              <a:t>unităţile</a:t>
            </a:r>
            <a:r>
              <a:rPr lang="ro-RO" altLang="ro-RO" sz="1800" i="1" dirty="0">
                <a:solidFill>
                  <a:srgbClr val="0B5395"/>
                </a:solidFill>
                <a:latin typeface="Arial" panose="020B0604020202020204" pitchFamily="34" charset="0"/>
                <a:cs typeface="Arial" panose="020B0604020202020204" pitchFamily="34" charset="0"/>
              </a:rPr>
              <a:t> de </a:t>
            </a:r>
            <a:r>
              <a:rPr lang="ro-RO" altLang="ro-RO" sz="1800" i="1" dirty="0" err="1">
                <a:solidFill>
                  <a:srgbClr val="0B5395"/>
                </a:solidFill>
                <a:latin typeface="Arial" panose="020B0604020202020204" pitchFamily="34" charset="0"/>
                <a:cs typeface="Arial" panose="020B0604020202020204" pitchFamily="34" charset="0"/>
              </a:rPr>
              <a:t>educaţie</a:t>
            </a:r>
            <a:r>
              <a:rPr lang="ro-RO" altLang="ro-RO" sz="1800" i="1" dirty="0">
                <a:solidFill>
                  <a:srgbClr val="0B5395"/>
                </a:solidFill>
                <a:latin typeface="Arial" panose="020B0604020202020204" pitchFamily="34" charset="0"/>
                <a:cs typeface="Arial" panose="020B0604020202020204" pitchFamily="34" charset="0"/>
              </a:rPr>
              <a:t> timpurie </a:t>
            </a:r>
            <a:r>
              <a:rPr lang="ro-RO" altLang="ro-RO" sz="1800" i="1" dirty="0" err="1">
                <a:solidFill>
                  <a:srgbClr val="0B5395"/>
                </a:solidFill>
                <a:latin typeface="Arial" panose="020B0604020202020204" pitchFamily="34" charset="0"/>
                <a:cs typeface="Arial" panose="020B0604020202020204" pitchFamily="34" charset="0"/>
              </a:rPr>
              <a:t>antepreşcolară</a:t>
            </a:r>
            <a:r>
              <a:rPr lang="ro-RO" altLang="ro-RO" i="1" dirty="0">
                <a:solidFill>
                  <a:srgbClr val="0B5395"/>
                </a:solidFill>
                <a:latin typeface="Arial" panose="020B0604020202020204" pitchFamily="34" charset="0"/>
                <a:cs typeface="Arial" panose="020B0604020202020204" pitchFamily="34" charset="0"/>
              </a:rPr>
              <a:t>.</a:t>
            </a:r>
            <a:endParaRPr lang="en-US" altLang="ro-RO" sz="1800" dirty="0">
              <a:solidFill>
                <a:srgbClr val="0B5395"/>
              </a:solidFill>
              <a:latin typeface="Arial" panose="020B0604020202020204" pitchFamily="34" charset="0"/>
              <a:cs typeface="Arial" panose="020B0604020202020204" pitchFamily="34" charset="0"/>
            </a:endParaRPr>
          </a:p>
          <a:p>
            <a:pPr algn="just" eaLnBrk="1" hangingPunct="1">
              <a:lnSpc>
                <a:spcPct val="80000"/>
              </a:lnSpc>
              <a:buFont typeface="Wingdings 2" panose="05020102010507070707" pitchFamily="18" charset="2"/>
              <a:buNone/>
            </a:pPr>
            <a:r>
              <a:rPr lang="ro-RO" altLang="ro-RO" sz="2000" dirty="0">
                <a:latin typeface="Arial" panose="020B0604020202020204" pitchFamily="34" charset="0"/>
                <a:cs typeface="Arial" panose="020B0604020202020204" pitchFamily="34" charset="0"/>
              </a:rPr>
              <a:t> </a:t>
            </a:r>
            <a:endParaRPr lang="en-US" altLang="ro-RO"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813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ooter Placeholder 1">
            <a:extLst>
              <a:ext uri="{FF2B5EF4-FFF2-40B4-BE49-F238E27FC236}">
                <a16:creationId xmlns:a16="http://schemas.microsoft.com/office/drawing/2014/main" id="{04050C3E-033D-4814-407B-D83266F6619A}"/>
              </a:ext>
            </a:extLst>
          </p:cNvPr>
          <p:cNvSpPr>
            <a:spLocks noGrp="1"/>
          </p:cNvSpPr>
          <p:nvPr>
            <p:ph type="ftr" sz="quarter" idx="11"/>
          </p:nvPr>
        </p:nvSpPr>
        <p:spPr>
          <a:xfrm>
            <a:off x="911225" y="5945824"/>
            <a:ext cx="2639323" cy="365125"/>
          </a:xfrm>
        </p:spPr>
        <p:txBody>
          <a:bodyPr/>
          <a:lstStyle/>
          <a:p>
            <a:pPr rtl="0">
              <a:spcAft>
                <a:spcPts val="600"/>
              </a:spcAft>
            </a:pPr>
            <a:r>
              <a:rPr lang="ro-RO" noProof="0" dirty="0"/>
              <a:t>Joc, respect și bucurie !</a:t>
            </a:r>
          </a:p>
        </p:txBody>
      </p:sp>
      <p:sp>
        <p:nvSpPr>
          <p:cNvPr id="11" name="Slide Number Placeholder 2">
            <a:extLst>
              <a:ext uri="{FF2B5EF4-FFF2-40B4-BE49-F238E27FC236}">
                <a16:creationId xmlns:a16="http://schemas.microsoft.com/office/drawing/2014/main" id="{C49E5BFC-FDB6-5F2F-895E-D961BD77BF65}"/>
              </a:ext>
            </a:extLst>
          </p:cNvPr>
          <p:cNvSpPr>
            <a:spLocks noGrp="1"/>
          </p:cNvSpPr>
          <p:nvPr>
            <p:ph type="sldNum" sz="quarter" idx="12"/>
          </p:nvPr>
        </p:nvSpPr>
        <p:spPr>
          <a:xfrm>
            <a:off x="11163743" y="5945824"/>
            <a:ext cx="642257" cy="365125"/>
          </a:xfrm>
        </p:spPr>
        <p:txBody>
          <a:bodyPr anchor="ctr">
            <a:normAutofit/>
          </a:bodyPr>
          <a:lstStyle/>
          <a:p>
            <a:pPr rtl="0">
              <a:spcAft>
                <a:spcPts val="600"/>
              </a:spcAft>
            </a:pPr>
            <a:fld id="{98C0CDE5-970C-4CC4-BF43-0DA127E73E82}" type="slidenum">
              <a:rPr lang="ro-RO" noProof="0" smtClean="0"/>
              <a:pPr rtl="0">
                <a:spcAft>
                  <a:spcPts val="600"/>
                </a:spcAft>
              </a:pPr>
              <a:t>45</a:t>
            </a:fld>
            <a:endParaRPr lang="ro-RO" noProof="0"/>
          </a:p>
        </p:txBody>
      </p:sp>
      <p:sp>
        <p:nvSpPr>
          <p:cNvPr id="21" name="Text Placeholder 3">
            <a:extLst>
              <a:ext uri="{FF2B5EF4-FFF2-40B4-BE49-F238E27FC236}">
                <a16:creationId xmlns:a16="http://schemas.microsoft.com/office/drawing/2014/main" id="{F0E449DA-E746-347C-57C7-76DBFE07199A}"/>
              </a:ext>
            </a:extLst>
          </p:cNvPr>
          <p:cNvSpPr>
            <a:spLocks noGrp="1"/>
          </p:cNvSpPr>
          <p:nvPr>
            <p:ph type="body" sz="half" idx="2"/>
          </p:nvPr>
        </p:nvSpPr>
        <p:spPr>
          <a:xfrm>
            <a:off x="494969" y="2282951"/>
            <a:ext cx="3055579" cy="3402714"/>
          </a:xfrm>
        </p:spPr>
        <p:txBody>
          <a:bodyPr anchor="ctr">
            <a:normAutofit/>
          </a:bodyPr>
          <a:lstStyle/>
          <a:p>
            <a:r>
              <a:rPr lang="ro-RO" dirty="0"/>
              <a:t>Grupe cu abordare </a:t>
            </a:r>
            <a:r>
              <a:rPr lang="ro-RO" dirty="0" err="1"/>
              <a:t>Reggio</a:t>
            </a:r>
            <a:r>
              <a:rPr lang="ro-RO" dirty="0"/>
              <a:t> Emilia </a:t>
            </a:r>
          </a:p>
          <a:p>
            <a:endParaRPr lang="ro-RO" dirty="0"/>
          </a:p>
          <a:p>
            <a:pPr algn="just"/>
            <a:r>
              <a:rPr lang="ro-RO" b="0" dirty="0"/>
              <a:t>(cu sprijinul celor 42 de persoane-resursă de la nivelul fiecărui ISJ și a ISMB)</a:t>
            </a:r>
          </a:p>
        </p:txBody>
      </p:sp>
      <p:pic>
        <p:nvPicPr>
          <p:cNvPr id="4" name="Imagine 3" descr="O imagine care conține persoană, plafon, interior, persoane&#10;&#10;Descriere generată automat">
            <a:extLst>
              <a:ext uri="{FF2B5EF4-FFF2-40B4-BE49-F238E27FC236}">
                <a16:creationId xmlns:a16="http://schemas.microsoft.com/office/drawing/2014/main" id="{3BA23919-FAA9-D44A-6DED-F75B864E9CBC}"/>
              </a:ext>
            </a:extLst>
          </p:cNvPr>
          <p:cNvPicPr>
            <a:picLocks noChangeAspect="1"/>
          </p:cNvPicPr>
          <p:nvPr/>
        </p:nvPicPr>
        <p:blipFill rotWithShape="1">
          <a:blip r:embed="rId2"/>
          <a:srcRect t="10761" r="2" b="2"/>
          <a:stretch/>
        </p:blipFill>
        <p:spPr>
          <a:xfrm>
            <a:off x="3785258" y="152401"/>
            <a:ext cx="8274662"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a:noFill/>
        </p:spPr>
      </p:pic>
      <p:sp>
        <p:nvSpPr>
          <p:cNvPr id="2" name="Titlu 1">
            <a:extLst>
              <a:ext uri="{FF2B5EF4-FFF2-40B4-BE49-F238E27FC236}">
                <a16:creationId xmlns:a16="http://schemas.microsoft.com/office/drawing/2014/main" id="{4654A2ED-47C7-E2D8-CB82-CDA93B7BA665}"/>
              </a:ext>
            </a:extLst>
          </p:cNvPr>
          <p:cNvSpPr>
            <a:spLocks noGrp="1"/>
          </p:cNvSpPr>
          <p:nvPr>
            <p:ph type="title"/>
          </p:nvPr>
        </p:nvSpPr>
        <p:spPr>
          <a:xfrm rot="-360000">
            <a:off x="-61166" y="919125"/>
            <a:ext cx="3890555" cy="1091949"/>
          </a:xfrm>
        </p:spPr>
        <p:txBody>
          <a:bodyPr anchor="ctr">
            <a:normAutofit/>
          </a:bodyPr>
          <a:lstStyle/>
          <a:p>
            <a:r>
              <a:rPr lang="ro-RO" sz="3700"/>
              <a:t>NOUTĂȚI !</a:t>
            </a:r>
          </a:p>
        </p:txBody>
      </p:sp>
    </p:spTree>
    <p:extLst>
      <p:ext uri="{BB962C8B-B14F-4D97-AF65-F5344CB8AC3E}">
        <p14:creationId xmlns:p14="http://schemas.microsoft.com/office/powerpoint/2010/main" val="30987091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2">
            <a:extLst>
              <a:ext uri="{FF2B5EF4-FFF2-40B4-BE49-F238E27FC236}">
                <a16:creationId xmlns:a16="http://schemas.microsoft.com/office/drawing/2014/main" id="{C49E5BFC-FDB6-5F2F-895E-D961BD77BF65}"/>
              </a:ext>
            </a:extLst>
          </p:cNvPr>
          <p:cNvSpPr>
            <a:spLocks noGrp="1"/>
          </p:cNvSpPr>
          <p:nvPr>
            <p:ph type="sldNum" sz="quarter" idx="12"/>
          </p:nvPr>
        </p:nvSpPr>
        <p:spPr>
          <a:xfrm>
            <a:off x="11163743" y="5945824"/>
            <a:ext cx="642257" cy="365125"/>
          </a:xfrm>
        </p:spPr>
        <p:txBody>
          <a:bodyPr anchor="ctr">
            <a:normAutofit/>
          </a:bodyPr>
          <a:lstStyle/>
          <a:p>
            <a:pPr rtl="0">
              <a:spcAft>
                <a:spcPts val="600"/>
              </a:spcAft>
            </a:pPr>
            <a:fld id="{98C0CDE5-970C-4CC4-BF43-0DA127E73E82}" type="slidenum">
              <a:rPr lang="ro-RO" noProof="0" smtClean="0"/>
              <a:pPr rtl="0">
                <a:spcAft>
                  <a:spcPts val="600"/>
                </a:spcAft>
              </a:pPr>
              <a:t>46</a:t>
            </a:fld>
            <a:endParaRPr lang="ro-RO" noProof="0"/>
          </a:p>
        </p:txBody>
      </p:sp>
      <p:sp>
        <p:nvSpPr>
          <p:cNvPr id="21" name="Text Placeholder 3">
            <a:extLst>
              <a:ext uri="{FF2B5EF4-FFF2-40B4-BE49-F238E27FC236}">
                <a16:creationId xmlns:a16="http://schemas.microsoft.com/office/drawing/2014/main" id="{F0E449DA-E746-347C-57C7-76DBFE07199A}"/>
              </a:ext>
            </a:extLst>
          </p:cNvPr>
          <p:cNvSpPr>
            <a:spLocks noGrp="1"/>
          </p:cNvSpPr>
          <p:nvPr>
            <p:ph type="body" sz="half" idx="2"/>
          </p:nvPr>
        </p:nvSpPr>
        <p:spPr>
          <a:xfrm>
            <a:off x="494969" y="2282951"/>
            <a:ext cx="3055579" cy="3402714"/>
          </a:xfrm>
        </p:spPr>
        <p:txBody>
          <a:bodyPr/>
          <a:lstStyle/>
          <a:p>
            <a:pPr algn="ctr"/>
            <a:r>
              <a:rPr lang="ro-RO" sz="3200" dirty="0"/>
              <a:t>Joc, respect și bucurie</a:t>
            </a:r>
          </a:p>
          <a:p>
            <a:pPr algn="ctr"/>
            <a:endParaRPr lang="ro-RO" sz="3200" dirty="0"/>
          </a:p>
          <a:p>
            <a:pPr algn="ctr"/>
            <a:r>
              <a:rPr lang="ro-RO" i="1" dirty="0"/>
              <a:t>Proiect educațional de promovare a educației pentru valori</a:t>
            </a:r>
            <a:endParaRPr lang="en-US" i="1" dirty="0"/>
          </a:p>
        </p:txBody>
      </p:sp>
      <p:sp>
        <p:nvSpPr>
          <p:cNvPr id="2" name="Titlu 1">
            <a:extLst>
              <a:ext uri="{FF2B5EF4-FFF2-40B4-BE49-F238E27FC236}">
                <a16:creationId xmlns:a16="http://schemas.microsoft.com/office/drawing/2014/main" id="{4654A2ED-47C7-E2D8-CB82-CDA93B7BA665}"/>
              </a:ext>
            </a:extLst>
          </p:cNvPr>
          <p:cNvSpPr>
            <a:spLocks noGrp="1"/>
          </p:cNvSpPr>
          <p:nvPr>
            <p:ph type="title"/>
          </p:nvPr>
        </p:nvSpPr>
        <p:spPr>
          <a:xfrm rot="-360000">
            <a:off x="-61166" y="919125"/>
            <a:ext cx="3890555" cy="1091949"/>
          </a:xfrm>
        </p:spPr>
        <p:txBody>
          <a:bodyPr anchor="ctr">
            <a:normAutofit fontScale="90000"/>
          </a:bodyPr>
          <a:lstStyle/>
          <a:p>
            <a:r>
              <a:rPr lang="ro-RO"/>
              <a:t>NOUTĂȚI </a:t>
            </a:r>
            <a:r>
              <a:rPr lang="ro-RO" dirty="0"/>
              <a:t>!</a:t>
            </a:r>
          </a:p>
        </p:txBody>
      </p:sp>
      <p:pic>
        <p:nvPicPr>
          <p:cNvPr id="24" name="Imagine 23" descr="O imagine care conține exterior, arbore, persoană, bărbat">
            <a:extLst>
              <a:ext uri="{FF2B5EF4-FFF2-40B4-BE49-F238E27FC236}">
                <a16:creationId xmlns:a16="http://schemas.microsoft.com/office/drawing/2014/main" id="{B61ABA53-1820-A944-980D-53740170677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060722" y="185738"/>
            <a:ext cx="7944465" cy="4809050"/>
          </a:xfrm>
          <a:prstGeom prst="rect">
            <a:avLst/>
          </a:prstGeom>
        </p:spPr>
      </p:pic>
    </p:spTree>
    <p:extLst>
      <p:ext uri="{BB962C8B-B14F-4D97-AF65-F5344CB8AC3E}">
        <p14:creationId xmlns:p14="http://schemas.microsoft.com/office/powerpoint/2010/main" val="8189582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u 3">
            <a:extLst>
              <a:ext uri="{FF2B5EF4-FFF2-40B4-BE49-F238E27FC236}">
                <a16:creationId xmlns:a16="http://schemas.microsoft.com/office/drawing/2014/main" id="{E98DCA46-603B-4178-8707-30E192CE6B8D}"/>
              </a:ext>
            </a:extLst>
          </p:cNvPr>
          <p:cNvSpPr>
            <a:spLocks noGrp="1"/>
          </p:cNvSpPr>
          <p:nvPr>
            <p:ph type="title"/>
          </p:nvPr>
        </p:nvSpPr>
        <p:spPr>
          <a:xfrm rot="21180000">
            <a:off x="281019" y="621948"/>
            <a:ext cx="4391191" cy="710508"/>
          </a:xfrm>
        </p:spPr>
        <p:txBody>
          <a:bodyPr rtlCol="0" anchor="t">
            <a:normAutofit/>
          </a:bodyPr>
          <a:lstStyle/>
          <a:p>
            <a:pPr algn="ctr" rtl="0"/>
            <a:r>
              <a:rPr lang="ro-RO" sz="2800" dirty="0"/>
              <a:t>PASTILA ZILNICĂ…</a:t>
            </a:r>
          </a:p>
        </p:txBody>
      </p:sp>
      <p:sp>
        <p:nvSpPr>
          <p:cNvPr id="3" name="Substituent număr diapozitiv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rtlCol="0"/>
          <a:lstStyle/>
          <a:p>
            <a:pPr rtl="0"/>
            <a:fld id="{98C0CDE5-970C-4CC4-BF43-0DA127E73E82}" type="slidenum">
              <a:rPr lang="ro-RO" smtClean="0"/>
              <a:t>47</a:t>
            </a:fld>
            <a:endParaRPr lang="ro-RO"/>
          </a:p>
        </p:txBody>
      </p:sp>
      <p:pic>
        <p:nvPicPr>
          <p:cNvPr id="5" name="Imagine 4">
            <a:extLst>
              <a:ext uri="{FF2B5EF4-FFF2-40B4-BE49-F238E27FC236}">
                <a16:creationId xmlns:a16="http://schemas.microsoft.com/office/drawing/2014/main" id="{8F8F30E8-0CBD-4BD0-32CF-807A49F7AAF5}"/>
              </a:ext>
            </a:extLst>
          </p:cNvPr>
          <p:cNvPicPr>
            <a:picLocks noChangeAspect="1"/>
          </p:cNvPicPr>
          <p:nvPr/>
        </p:nvPicPr>
        <p:blipFill>
          <a:blip r:embed="rId3"/>
          <a:stretch>
            <a:fillRect/>
          </a:stretch>
        </p:blipFill>
        <p:spPr>
          <a:xfrm>
            <a:off x="2374084" y="1737412"/>
            <a:ext cx="4529770" cy="486183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Imagine 7" descr="O imagine care conține text&#10;&#10;Descriere generată automat">
            <a:extLst>
              <a:ext uri="{FF2B5EF4-FFF2-40B4-BE49-F238E27FC236}">
                <a16:creationId xmlns:a16="http://schemas.microsoft.com/office/drawing/2014/main" id="{A193CDF2-636D-612A-46DB-160E6C93D73A}"/>
              </a:ext>
            </a:extLst>
          </p:cNvPr>
          <p:cNvPicPr>
            <a:picLocks noChangeAspect="1"/>
          </p:cNvPicPr>
          <p:nvPr/>
        </p:nvPicPr>
        <p:blipFill>
          <a:blip r:embed="rId4"/>
          <a:stretch>
            <a:fillRect/>
          </a:stretch>
        </p:blipFill>
        <p:spPr>
          <a:xfrm>
            <a:off x="7226483" y="457200"/>
            <a:ext cx="4762500" cy="47625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TextBox 1"/>
          <p:cNvSpPr txBox="1"/>
          <p:nvPr/>
        </p:nvSpPr>
        <p:spPr>
          <a:xfrm>
            <a:off x="8786439" y="608739"/>
            <a:ext cx="1897112" cy="307777"/>
          </a:xfrm>
          <a:prstGeom prst="rect">
            <a:avLst/>
          </a:prstGeom>
          <a:noFill/>
        </p:spPr>
        <p:txBody>
          <a:bodyPr wrap="square" rtlCol="0">
            <a:spAutoFit/>
          </a:bodyPr>
          <a:lstStyle/>
          <a:p>
            <a:r>
              <a:rPr lang="ro-RO" sz="1400" i="1" dirty="0">
                <a:solidFill>
                  <a:srgbClr val="002060"/>
                </a:solidFill>
                <a:latin typeface="Bahnschrift Light" panose="020B0502040204020203" pitchFamily="34" charset="0"/>
              </a:rPr>
              <a:t>Admir adâncimea ta!</a:t>
            </a:r>
          </a:p>
        </p:txBody>
      </p:sp>
      <p:sp>
        <p:nvSpPr>
          <p:cNvPr id="7" name="TextBox 6"/>
          <p:cNvSpPr txBox="1"/>
          <p:nvPr/>
        </p:nvSpPr>
        <p:spPr>
          <a:xfrm>
            <a:off x="10033090" y="2058094"/>
            <a:ext cx="1897112" cy="307777"/>
          </a:xfrm>
          <a:prstGeom prst="rect">
            <a:avLst/>
          </a:prstGeom>
          <a:noFill/>
        </p:spPr>
        <p:txBody>
          <a:bodyPr wrap="square" rtlCol="0">
            <a:spAutoFit/>
          </a:bodyPr>
          <a:lstStyle/>
          <a:p>
            <a:r>
              <a:rPr lang="ro-RO" sz="1400" i="1" dirty="0">
                <a:solidFill>
                  <a:srgbClr val="002060"/>
                </a:solidFill>
                <a:latin typeface="Bahnschrift Light" panose="020B0502040204020203" pitchFamily="34" charset="0"/>
              </a:rPr>
              <a:t>Apreciez căldura ta!</a:t>
            </a:r>
          </a:p>
        </p:txBody>
      </p:sp>
      <p:sp>
        <p:nvSpPr>
          <p:cNvPr id="9" name="TextBox 8"/>
          <p:cNvSpPr txBox="1"/>
          <p:nvPr/>
        </p:nvSpPr>
        <p:spPr>
          <a:xfrm>
            <a:off x="2631345" y="6042610"/>
            <a:ext cx="1897112" cy="276999"/>
          </a:xfrm>
          <a:prstGeom prst="rect">
            <a:avLst/>
          </a:prstGeom>
          <a:noFill/>
        </p:spPr>
        <p:txBody>
          <a:bodyPr wrap="square" rtlCol="0">
            <a:spAutoFit/>
          </a:bodyPr>
          <a:lstStyle/>
          <a:p>
            <a:r>
              <a:rPr lang="ro-RO" sz="1200" i="1" dirty="0">
                <a:solidFill>
                  <a:srgbClr val="002060"/>
                </a:solidFill>
                <a:latin typeface="Bahnschrift Light" panose="020B0502040204020203" pitchFamily="34" charset="0"/>
              </a:rPr>
              <a:t>Asta nu este ce am vrut!</a:t>
            </a:r>
          </a:p>
        </p:txBody>
      </p:sp>
      <p:sp>
        <p:nvSpPr>
          <p:cNvPr id="10" name="TextBox 9"/>
          <p:cNvSpPr txBox="1"/>
          <p:nvPr/>
        </p:nvSpPr>
        <p:spPr>
          <a:xfrm>
            <a:off x="4785718" y="6042609"/>
            <a:ext cx="1897112" cy="461665"/>
          </a:xfrm>
          <a:prstGeom prst="rect">
            <a:avLst/>
          </a:prstGeom>
          <a:noFill/>
        </p:spPr>
        <p:txBody>
          <a:bodyPr wrap="square" rtlCol="0">
            <a:spAutoFit/>
          </a:bodyPr>
          <a:lstStyle/>
          <a:p>
            <a:r>
              <a:rPr lang="ro-RO" sz="1200" i="1" dirty="0">
                <a:solidFill>
                  <a:srgbClr val="002060"/>
                </a:solidFill>
                <a:latin typeface="Bahnschrift Light" panose="020B0502040204020203" pitchFamily="34" charset="0"/>
              </a:rPr>
              <a:t>Dar poate este ce am nevoie!</a:t>
            </a:r>
          </a:p>
        </p:txBody>
      </p:sp>
    </p:spTree>
    <p:extLst>
      <p:ext uri="{BB962C8B-B14F-4D97-AF65-F5344CB8AC3E}">
        <p14:creationId xmlns:p14="http://schemas.microsoft.com/office/powerpoint/2010/main" val="595823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u 3">
            <a:extLst>
              <a:ext uri="{FF2B5EF4-FFF2-40B4-BE49-F238E27FC236}">
                <a16:creationId xmlns:a16="http://schemas.microsoft.com/office/drawing/2014/main" id="{E98DCA46-603B-4178-8707-30E192CE6B8D}"/>
              </a:ext>
            </a:extLst>
          </p:cNvPr>
          <p:cNvSpPr>
            <a:spLocks noGrp="1"/>
          </p:cNvSpPr>
          <p:nvPr>
            <p:ph type="title"/>
          </p:nvPr>
        </p:nvSpPr>
        <p:spPr>
          <a:xfrm rot="21180000">
            <a:off x="281019" y="621948"/>
            <a:ext cx="4391191" cy="710508"/>
          </a:xfrm>
        </p:spPr>
        <p:txBody>
          <a:bodyPr rtlCol="0" anchor="t">
            <a:normAutofit/>
          </a:bodyPr>
          <a:lstStyle/>
          <a:p>
            <a:pPr algn="ctr" rtl="0"/>
            <a:r>
              <a:rPr lang="ro-RO" sz="2800" dirty="0"/>
              <a:t>PASTILA ZILNICĂ ...</a:t>
            </a:r>
          </a:p>
        </p:txBody>
      </p:sp>
      <p:sp>
        <p:nvSpPr>
          <p:cNvPr id="3" name="Substituent număr diapozitiv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rtlCol="0"/>
          <a:lstStyle/>
          <a:p>
            <a:pPr rtl="0"/>
            <a:fld id="{98C0CDE5-970C-4CC4-BF43-0DA127E73E82}" type="slidenum">
              <a:rPr lang="ro-RO" smtClean="0"/>
              <a:t>48</a:t>
            </a:fld>
            <a:endParaRPr lang="ro-RO"/>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0833" y="357020"/>
            <a:ext cx="3835167" cy="524953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3156" y="1915017"/>
            <a:ext cx="3172345" cy="453192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489918" y="1915017"/>
            <a:ext cx="1651518" cy="1600438"/>
          </a:xfrm>
          <a:prstGeom prst="rect">
            <a:avLst/>
          </a:prstGeom>
          <a:noFill/>
        </p:spPr>
        <p:txBody>
          <a:bodyPr wrap="square" rtlCol="0">
            <a:spAutoFit/>
          </a:bodyPr>
          <a:lstStyle/>
          <a:p>
            <a:r>
              <a:rPr lang="ro-RO" sz="1400" dirty="0">
                <a:solidFill>
                  <a:srgbClr val="0070C0"/>
                </a:solidFill>
                <a:latin typeface="Bahnschrift Light" panose="020B0502040204020203" pitchFamily="34" charset="0"/>
              </a:rPr>
              <a:t>Mintea ta este o grădină,</a:t>
            </a:r>
          </a:p>
          <a:p>
            <a:r>
              <a:rPr lang="ro-RO" sz="1400" dirty="0">
                <a:solidFill>
                  <a:srgbClr val="0070C0"/>
                </a:solidFill>
                <a:latin typeface="Bahnschrift Light" panose="020B0502040204020203" pitchFamily="34" charset="0"/>
              </a:rPr>
              <a:t>Gândurile tale sunt semințele.</a:t>
            </a:r>
          </a:p>
          <a:p>
            <a:r>
              <a:rPr lang="ro-RO" sz="1400" dirty="0">
                <a:solidFill>
                  <a:srgbClr val="0070C0"/>
                </a:solidFill>
                <a:latin typeface="Bahnschrift Light" panose="020B0502040204020203" pitchFamily="34" charset="0"/>
              </a:rPr>
              <a:t>Poți crește flori </a:t>
            </a:r>
          </a:p>
          <a:p>
            <a:r>
              <a:rPr lang="ro-RO" sz="1400" dirty="0">
                <a:solidFill>
                  <a:srgbClr val="0070C0"/>
                </a:solidFill>
                <a:latin typeface="Bahnschrift Light" panose="020B0502040204020203" pitchFamily="34" charset="0"/>
              </a:rPr>
              <a:t>Sau poți crește buruieni.</a:t>
            </a:r>
          </a:p>
        </p:txBody>
      </p:sp>
      <p:sp>
        <p:nvSpPr>
          <p:cNvPr id="7" name="Rectangle 6"/>
          <p:cNvSpPr/>
          <p:nvPr/>
        </p:nvSpPr>
        <p:spPr>
          <a:xfrm>
            <a:off x="6398819" y="5277388"/>
            <a:ext cx="1651518" cy="1169551"/>
          </a:xfrm>
          <a:prstGeom prst="rect">
            <a:avLst/>
          </a:prstGeom>
        </p:spPr>
        <p:txBody>
          <a:bodyPr wrap="square">
            <a:spAutoFit/>
          </a:bodyPr>
          <a:lstStyle/>
          <a:p>
            <a:r>
              <a:rPr lang="ro-RO" sz="1400" dirty="0">
                <a:solidFill>
                  <a:srgbClr val="0070C0"/>
                </a:solidFill>
                <a:latin typeface="Bahnschrift Light" panose="020B0502040204020203" pitchFamily="34" charset="0"/>
              </a:rPr>
              <a:t>Vestea proastă este că timpul zboară. </a:t>
            </a:r>
          </a:p>
          <a:p>
            <a:r>
              <a:rPr lang="ro-RO" sz="1400" dirty="0">
                <a:solidFill>
                  <a:srgbClr val="0070C0"/>
                </a:solidFill>
                <a:latin typeface="Bahnschrift Light" panose="020B0502040204020203" pitchFamily="34" charset="0"/>
              </a:rPr>
              <a:t>Vestea bună este că tu ești pilotul.</a:t>
            </a:r>
          </a:p>
        </p:txBody>
      </p:sp>
    </p:spTree>
    <p:extLst>
      <p:ext uri="{BB962C8B-B14F-4D97-AF65-F5344CB8AC3E}">
        <p14:creationId xmlns:p14="http://schemas.microsoft.com/office/powerpoint/2010/main" val="27706213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34AA4C6-BA7F-40BC-AD51-EFDDDBEA5A84}"/>
              </a:ext>
            </a:extLst>
          </p:cNvPr>
          <p:cNvSpPr>
            <a:spLocks noGrp="1"/>
          </p:cNvSpPr>
          <p:nvPr>
            <p:ph type="title"/>
          </p:nvPr>
        </p:nvSpPr>
        <p:spPr/>
        <p:txBody>
          <a:bodyPr rtlCol="0">
            <a:normAutofit/>
          </a:bodyPr>
          <a:lstStyle/>
          <a:p>
            <a:pPr rtl="0"/>
            <a:r>
              <a:rPr lang="ro-RO" sz="3600" dirty="0"/>
              <a:t>Vă mulțumim!</a:t>
            </a:r>
          </a:p>
        </p:txBody>
      </p:sp>
      <p:pic>
        <p:nvPicPr>
          <p:cNvPr id="7" name="Substituent imagine 6" descr="Băiat cu rucsac roșu">
            <a:extLst>
              <a:ext uri="{FF2B5EF4-FFF2-40B4-BE49-F238E27FC236}">
                <a16:creationId xmlns:a16="http://schemas.microsoft.com/office/drawing/2014/main" id="{10962572-14B4-44BB-89AB-9ADA56D6B408}"/>
              </a:ext>
            </a:extLst>
          </p:cNvPr>
          <p:cNvPicPr>
            <a:picLocks noGrp="1" noChangeAspect="1"/>
          </p:cNvPicPr>
          <p:nvPr>
            <p:ph type="pic" sz="quarter" idx="13"/>
          </p:nvPr>
        </p:nvPicPr>
        <p:blipFill rotWithShape="1">
          <a:blip r:embed="rId3"/>
          <a:srcRect l="17932" t="26156" r="14038" b="34430"/>
          <a:stretch/>
        </p:blipFill>
        <p:spPr>
          <a:xfrm>
            <a:off x="-1600" y="1096296"/>
            <a:ext cx="6052552" cy="5259842"/>
          </a:xfrm>
        </p:spPr>
      </p:pic>
      <p:sp>
        <p:nvSpPr>
          <p:cNvPr id="4" name="Substituent text 3">
            <a:extLst>
              <a:ext uri="{FF2B5EF4-FFF2-40B4-BE49-F238E27FC236}">
                <a16:creationId xmlns:a16="http://schemas.microsoft.com/office/drawing/2014/main" id="{F155FC3B-DD33-4B9A-A5EB-A2301786CE4E}"/>
              </a:ext>
            </a:extLst>
          </p:cNvPr>
          <p:cNvSpPr>
            <a:spLocks noGrp="1"/>
          </p:cNvSpPr>
          <p:nvPr>
            <p:ph type="body" sz="quarter" idx="14"/>
          </p:nvPr>
        </p:nvSpPr>
        <p:spPr>
          <a:xfrm rot="720000">
            <a:off x="8364098" y="4014589"/>
            <a:ext cx="3654164" cy="642938"/>
          </a:xfrm>
        </p:spPr>
        <p:txBody>
          <a:bodyPr rtlCol="0"/>
          <a:lstStyle/>
          <a:p>
            <a:pPr algn="ctr" rtl="0"/>
            <a:r>
              <a:rPr lang="ro-RO" sz="2400" dirty="0"/>
              <a:t>Un an școlar cu joc, respect și bucurie!</a:t>
            </a:r>
          </a:p>
        </p:txBody>
      </p:sp>
    </p:spTree>
    <p:extLst>
      <p:ext uri="{BB962C8B-B14F-4D97-AF65-F5344CB8AC3E}">
        <p14:creationId xmlns:p14="http://schemas.microsoft.com/office/powerpoint/2010/main" val="1923331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u 3">
            <a:extLst>
              <a:ext uri="{FF2B5EF4-FFF2-40B4-BE49-F238E27FC236}">
                <a16:creationId xmlns:a16="http://schemas.microsoft.com/office/drawing/2014/main" id="{C2D9D162-C3F3-4DA6-ACF1-E33B89535E11}"/>
              </a:ext>
            </a:extLst>
          </p:cNvPr>
          <p:cNvSpPr>
            <a:spLocks noGrp="1"/>
          </p:cNvSpPr>
          <p:nvPr>
            <p:ph type="title"/>
          </p:nvPr>
        </p:nvSpPr>
        <p:spPr>
          <a:xfrm rot="-360000">
            <a:off x="280653" y="875734"/>
            <a:ext cx="4446665" cy="1061509"/>
          </a:xfrm>
        </p:spPr>
        <p:txBody>
          <a:bodyPr rtlCol="0">
            <a:noAutofit/>
          </a:bodyPr>
          <a:lstStyle/>
          <a:p>
            <a:pPr algn="ctr" rtl="0"/>
            <a:r>
              <a:rPr lang="ro-RO" sz="2400" dirty="0"/>
              <a:t>EFECTIVE COPII </a:t>
            </a:r>
            <a:br>
              <a:rPr lang="ro-RO" sz="2400" dirty="0"/>
            </a:br>
            <a:r>
              <a:rPr lang="ro-RO" sz="2400" dirty="0"/>
              <a:t>DE LA NAȘTERE LA 6 ANI – ROMÂNIA -</a:t>
            </a:r>
          </a:p>
        </p:txBody>
      </p:sp>
      <p:sp>
        <p:nvSpPr>
          <p:cNvPr id="5" name="Substituent text 4">
            <a:extLst>
              <a:ext uri="{FF2B5EF4-FFF2-40B4-BE49-F238E27FC236}">
                <a16:creationId xmlns:a16="http://schemas.microsoft.com/office/drawing/2014/main" id="{47F58CBE-13EA-4F05-A482-DB6F4B95ACB2}"/>
              </a:ext>
            </a:extLst>
          </p:cNvPr>
          <p:cNvSpPr>
            <a:spLocks noGrp="1"/>
          </p:cNvSpPr>
          <p:nvPr>
            <p:ph type="body" idx="1"/>
          </p:nvPr>
        </p:nvSpPr>
        <p:spPr>
          <a:xfrm>
            <a:off x="237355" y="2776167"/>
            <a:ext cx="4664437" cy="2592827"/>
          </a:xfrm>
        </p:spPr>
        <p:txBody>
          <a:bodyPr tIns="180000" bIns="108000" rtlCol="0">
            <a:normAutofit fontScale="92500" lnSpcReduction="20000"/>
          </a:bodyPr>
          <a:lstStyle/>
          <a:p>
            <a:pPr marL="342900" indent="-342900" algn="just" rtl="0">
              <a:buFontTx/>
              <a:buChar char="-"/>
            </a:pPr>
            <a:r>
              <a:rPr lang="ro-RO" b="0" dirty="0"/>
              <a:t>scădere semnificativă a efectivelor în mediul urban;</a:t>
            </a:r>
          </a:p>
          <a:p>
            <a:pPr marL="342900" indent="-342900" algn="just" rtl="0">
              <a:buFontTx/>
              <a:buChar char="-"/>
            </a:pPr>
            <a:r>
              <a:rPr lang="ro-RO" b="0" dirty="0"/>
              <a:t>predomină programul prelungit (EA, IP);</a:t>
            </a:r>
          </a:p>
          <a:p>
            <a:pPr marL="342900" indent="-342900" algn="just" rtl="0">
              <a:buFontTx/>
              <a:buChar char="-"/>
            </a:pPr>
            <a:r>
              <a:rPr lang="ro-RO" b="0" dirty="0"/>
              <a:t>a crescut ponderea copiilor de 3 ani în creșe, însă procentul determinant este ale celor de 2 ani (peste 60%);</a:t>
            </a:r>
          </a:p>
          <a:p>
            <a:pPr marL="342900" indent="-342900" algn="just" rtl="0">
              <a:buFontTx/>
              <a:buChar char="-"/>
            </a:pPr>
            <a:r>
              <a:rPr lang="ro-RO" b="0" dirty="0"/>
              <a:t>a scăzut numărul copiilor de 6 ani în grădinițe.</a:t>
            </a:r>
          </a:p>
        </p:txBody>
      </p:sp>
      <p:graphicFrame>
        <p:nvGraphicFramePr>
          <p:cNvPr id="7" name="Substituent tabel 6" descr="tabel">
            <a:extLst>
              <a:ext uri="{FF2B5EF4-FFF2-40B4-BE49-F238E27FC236}">
                <a16:creationId xmlns:a16="http://schemas.microsoft.com/office/drawing/2014/main" id="{D83D9E27-1AC3-4FB1-9CE1-A4C5BB26FFF8}"/>
              </a:ext>
            </a:extLst>
          </p:cNvPr>
          <p:cNvGraphicFramePr>
            <a:graphicFrameLocks noGrp="1"/>
          </p:cNvGraphicFramePr>
          <p:nvPr>
            <p:ph type="tbl" sz="quarter" idx="13"/>
            <p:extLst>
              <p:ext uri="{D42A27DB-BD31-4B8C-83A1-F6EECF244321}">
                <p14:modId xmlns:p14="http://schemas.microsoft.com/office/powerpoint/2010/main" val="571278994"/>
              </p:ext>
            </p:extLst>
          </p:nvPr>
        </p:nvGraphicFramePr>
        <p:xfrm>
          <a:off x="5462482" y="4072580"/>
          <a:ext cx="4840338" cy="2592828"/>
        </p:xfrm>
        <a:graphic>
          <a:graphicData uri="http://schemas.openxmlformats.org/drawingml/2006/table">
            <a:tbl>
              <a:tblPr firstRow="1" bandRow="1">
                <a:tableStyleId>{5C22544A-7EE6-4342-B048-85BDC9FD1C3A}</a:tableStyleId>
              </a:tblPr>
              <a:tblGrid>
                <a:gridCol w="1871950">
                  <a:extLst>
                    <a:ext uri="{9D8B030D-6E8A-4147-A177-3AD203B41FA5}">
                      <a16:colId xmlns:a16="http://schemas.microsoft.com/office/drawing/2014/main" val="1078058074"/>
                    </a:ext>
                  </a:extLst>
                </a:gridCol>
                <a:gridCol w="1484194">
                  <a:extLst>
                    <a:ext uri="{9D8B030D-6E8A-4147-A177-3AD203B41FA5}">
                      <a16:colId xmlns:a16="http://schemas.microsoft.com/office/drawing/2014/main" val="3420017166"/>
                    </a:ext>
                  </a:extLst>
                </a:gridCol>
                <a:gridCol w="1484194">
                  <a:extLst>
                    <a:ext uri="{9D8B030D-6E8A-4147-A177-3AD203B41FA5}">
                      <a16:colId xmlns:a16="http://schemas.microsoft.com/office/drawing/2014/main" val="3617295776"/>
                    </a:ext>
                  </a:extLst>
                </a:gridCol>
              </a:tblGrid>
              <a:tr h="648207">
                <a:tc>
                  <a:txBody>
                    <a:bodyPr/>
                    <a:lstStyle/>
                    <a:p>
                      <a:pPr rtl="0"/>
                      <a:r>
                        <a:rPr lang="ro-RO" sz="1200" b="1" noProof="0" dirty="0">
                          <a:latin typeface="+mj-lt"/>
                        </a:rPr>
                        <a:t>ÎNVĂȚĂMÂNT PREȘCOLAR</a:t>
                      </a:r>
                    </a:p>
                  </a:txBody>
                  <a:tcPr marL="92013" marR="92013">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algn="ctr" rtl="0"/>
                      <a:r>
                        <a:rPr lang="ro-RO" sz="1600" b="1" noProof="0" dirty="0">
                          <a:solidFill>
                            <a:schemeClr val="accent4"/>
                          </a:solidFill>
                          <a:latin typeface="+mj-lt"/>
                        </a:rPr>
                        <a:t>2019-2020</a:t>
                      </a:r>
                    </a:p>
                  </a:txBody>
                  <a:tcPr marL="92013" marR="9201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60000"/>
                        <a:lumOff val="40000"/>
                      </a:schemeClr>
                    </a:solidFill>
                  </a:tcPr>
                </a:tc>
                <a:tc>
                  <a:txBody>
                    <a:bodyPr/>
                    <a:lstStyle/>
                    <a:p>
                      <a:pPr algn="ctr" rtl="0"/>
                      <a:r>
                        <a:rPr lang="ro-RO" sz="1600" b="1" noProof="0" dirty="0">
                          <a:solidFill>
                            <a:schemeClr val="accent4"/>
                          </a:solidFill>
                          <a:latin typeface="+mj-lt"/>
                        </a:rPr>
                        <a:t>2020-2021</a:t>
                      </a:r>
                    </a:p>
                  </a:txBody>
                  <a:tcPr marL="92013" marR="9201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3402420211"/>
                  </a:ext>
                </a:extLst>
              </a:tr>
              <a:tr h="648207">
                <a:tc>
                  <a:txBody>
                    <a:bodyPr/>
                    <a:lstStyle/>
                    <a:p>
                      <a:pPr marL="0" algn="l" defTabSz="914400" rtl="0" eaLnBrk="1" latinLnBrk="0" hangingPunct="1"/>
                      <a:r>
                        <a:rPr lang="ro-RO" sz="1600" b="1" i="0" kern="1200" noProof="0" dirty="0">
                          <a:solidFill>
                            <a:schemeClr val="accent4"/>
                          </a:solidFill>
                          <a:latin typeface="Arial" panose="020B0604020202020204" pitchFamily="34" charset="0"/>
                          <a:ea typeface="+mn-ea"/>
                          <a:cs typeface="+mn-cs"/>
                        </a:rPr>
                        <a:t>Total copii</a:t>
                      </a:r>
                    </a:p>
                  </a:txBody>
                  <a:tcPr marL="92013" marR="92013"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marL="0" algn="ctr" defTabSz="914400" rtl="0" eaLnBrk="1" latinLnBrk="0" hangingPunct="1"/>
                      <a:r>
                        <a:rPr lang="ro-RO" sz="1600" i="0" kern="1200" noProof="0" dirty="0">
                          <a:solidFill>
                            <a:schemeClr val="accent4"/>
                          </a:solidFill>
                          <a:latin typeface="Arial" panose="020B0604020202020204" pitchFamily="34" charset="0"/>
                          <a:ea typeface="+mn-ea"/>
                          <a:cs typeface="+mn-cs"/>
                        </a:rPr>
                        <a:t>526.216</a:t>
                      </a:r>
                    </a:p>
                  </a:txBody>
                  <a:tcPr marL="92013" marR="92013"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ro-RO" sz="1600" i="0" kern="1200" noProof="0" dirty="0">
                          <a:solidFill>
                            <a:schemeClr val="accent4"/>
                          </a:solidFill>
                          <a:latin typeface="Arial" panose="020B0604020202020204" pitchFamily="34" charset="0"/>
                          <a:ea typeface="+mn-ea"/>
                          <a:cs typeface="+mn-cs"/>
                        </a:rPr>
                        <a:t>505.179</a:t>
                      </a:r>
                    </a:p>
                  </a:txBody>
                  <a:tcPr marL="92013" marR="92013"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9479917"/>
                  </a:ext>
                </a:extLst>
              </a:tr>
              <a:tr h="648207">
                <a:tc>
                  <a:txBody>
                    <a:bodyPr/>
                    <a:lstStyle/>
                    <a:p>
                      <a:pPr marL="0" algn="l" defTabSz="914400" rtl="0" eaLnBrk="1" latinLnBrk="0" hangingPunct="1"/>
                      <a:r>
                        <a:rPr lang="ro-RO" sz="1600" b="1" i="0" kern="1200" noProof="0" dirty="0">
                          <a:solidFill>
                            <a:schemeClr val="accent4"/>
                          </a:solidFill>
                          <a:latin typeface="Arial" panose="020B0604020202020204" pitchFamily="34" charset="0"/>
                          <a:ea typeface="+mn-ea"/>
                          <a:cs typeface="+mn-cs"/>
                        </a:rPr>
                        <a:t>Urban</a:t>
                      </a: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defTabSz="914400" rtl="0" eaLnBrk="1" latinLnBrk="0" hangingPunct="1"/>
                      <a:r>
                        <a:rPr lang="ro-RO" sz="1600" i="0" kern="1200" noProof="0" dirty="0">
                          <a:solidFill>
                            <a:schemeClr val="accent4"/>
                          </a:solidFill>
                          <a:latin typeface="Arial" panose="020B0604020202020204" pitchFamily="34" charset="0"/>
                          <a:ea typeface="+mn-ea"/>
                          <a:cs typeface="+mn-cs"/>
                        </a:rPr>
                        <a:t>307.018</a:t>
                      </a: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alpha val="10000"/>
                      </a:schemeClr>
                    </a:solidFill>
                  </a:tcPr>
                </a:tc>
                <a:tc>
                  <a:txBody>
                    <a:bodyPr/>
                    <a:lstStyle/>
                    <a:p>
                      <a:pPr marL="0" algn="ctr" defTabSz="914400" rtl="0" eaLnBrk="1" latinLnBrk="0" hangingPunct="1"/>
                      <a:r>
                        <a:rPr lang="ro-RO" sz="1600" i="0" kern="1200" noProof="0" dirty="0">
                          <a:solidFill>
                            <a:schemeClr val="accent4"/>
                          </a:solidFill>
                          <a:latin typeface="Arial" panose="020B0604020202020204" pitchFamily="34" charset="0"/>
                          <a:ea typeface="+mn-ea"/>
                          <a:cs typeface="+mn-cs"/>
                        </a:rPr>
                        <a:t>292.910</a:t>
                      </a: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alpha val="10000"/>
                      </a:schemeClr>
                    </a:solidFill>
                  </a:tcPr>
                </a:tc>
                <a:extLst>
                  <a:ext uri="{0D108BD9-81ED-4DB2-BD59-A6C34878D82A}">
                    <a16:rowId xmlns:a16="http://schemas.microsoft.com/office/drawing/2014/main" val="3102921562"/>
                  </a:ext>
                </a:extLst>
              </a:tr>
              <a:tr h="648207">
                <a:tc>
                  <a:txBody>
                    <a:bodyPr/>
                    <a:lstStyle/>
                    <a:p>
                      <a:pPr marL="0" algn="l" defTabSz="914400" rtl="0" eaLnBrk="1" latinLnBrk="0" hangingPunct="1"/>
                      <a:r>
                        <a:rPr lang="ro-RO" sz="1600" b="1" i="0" kern="1200" noProof="0" dirty="0">
                          <a:solidFill>
                            <a:schemeClr val="accent4"/>
                          </a:solidFill>
                          <a:latin typeface="Arial" panose="020B0604020202020204" pitchFamily="34" charset="0"/>
                          <a:ea typeface="+mn-ea"/>
                          <a:cs typeface="+mn-cs"/>
                        </a:rPr>
                        <a:t>Rural</a:t>
                      </a: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marL="0" algn="ctr" defTabSz="914400" rtl="0" eaLnBrk="1" latinLnBrk="0" hangingPunct="1"/>
                      <a:r>
                        <a:rPr lang="ro-RO" sz="1600" i="0" kern="1200" noProof="0" dirty="0">
                          <a:solidFill>
                            <a:schemeClr val="accent4"/>
                          </a:solidFill>
                          <a:latin typeface="Arial" panose="020B0604020202020204" pitchFamily="34" charset="0"/>
                          <a:ea typeface="+mn-ea"/>
                          <a:cs typeface="+mn-cs"/>
                        </a:rPr>
                        <a:t>219.198</a:t>
                      </a: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ro-RO" sz="1600" i="0" kern="1200" noProof="0" dirty="0">
                          <a:solidFill>
                            <a:schemeClr val="accent4"/>
                          </a:solidFill>
                          <a:latin typeface="Arial" panose="020B0604020202020204" pitchFamily="34" charset="0"/>
                          <a:ea typeface="+mn-ea"/>
                          <a:cs typeface="+mn-cs"/>
                        </a:rPr>
                        <a:t>212.269</a:t>
                      </a: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00525708"/>
                  </a:ext>
                </a:extLst>
              </a:tr>
            </a:tbl>
          </a:graphicData>
        </a:graphic>
      </p:graphicFrame>
      <p:sp>
        <p:nvSpPr>
          <p:cNvPr id="2" name="Substituent subsol 1">
            <a:extLst>
              <a:ext uri="{FF2B5EF4-FFF2-40B4-BE49-F238E27FC236}">
                <a16:creationId xmlns:a16="http://schemas.microsoft.com/office/drawing/2014/main" id="{9E4DFBAD-6226-4D42-9E5F-E317F2B65C9E}"/>
              </a:ext>
            </a:extLst>
          </p:cNvPr>
          <p:cNvSpPr>
            <a:spLocks noGrp="1"/>
          </p:cNvSpPr>
          <p:nvPr>
            <p:ph type="ftr" sz="quarter" idx="11"/>
          </p:nvPr>
        </p:nvSpPr>
        <p:spPr>
          <a:xfrm>
            <a:off x="569518" y="5945823"/>
            <a:ext cx="2639323" cy="365125"/>
          </a:xfrm>
        </p:spPr>
        <p:txBody>
          <a:bodyPr rtlCol="0"/>
          <a:lstStyle/>
          <a:p>
            <a:pPr rtl="0"/>
            <a:r>
              <a:rPr lang="ro-RO" sz="1600" dirty="0">
                <a:effectLst>
                  <a:outerShdw blurRad="38100" dist="38100" dir="2700000" algn="tl">
                    <a:srgbClr val="000000">
                      <a:alpha val="43137"/>
                    </a:srgbClr>
                  </a:outerShdw>
                </a:effectLst>
              </a:rPr>
              <a:t>Joc, respect și bucurie !</a:t>
            </a:r>
            <a:endParaRPr lang="ro-RO" dirty="0">
              <a:effectLst>
                <a:outerShdw blurRad="38100" dist="38100" dir="2700000" algn="tl">
                  <a:srgbClr val="000000">
                    <a:alpha val="43137"/>
                  </a:srgbClr>
                </a:outerShdw>
              </a:effectLst>
            </a:endParaRPr>
          </a:p>
        </p:txBody>
      </p:sp>
      <p:sp>
        <p:nvSpPr>
          <p:cNvPr id="3" name="Substituent număr diapozitiv 2">
            <a:extLst>
              <a:ext uri="{FF2B5EF4-FFF2-40B4-BE49-F238E27FC236}">
                <a16:creationId xmlns:a16="http://schemas.microsoft.com/office/drawing/2014/main" id="{1B207A22-C237-4907-825A-3E28A7AE92A4}"/>
              </a:ext>
            </a:extLst>
          </p:cNvPr>
          <p:cNvSpPr>
            <a:spLocks noGrp="1"/>
          </p:cNvSpPr>
          <p:nvPr>
            <p:ph type="sldNum" sz="quarter" idx="12"/>
          </p:nvPr>
        </p:nvSpPr>
        <p:spPr/>
        <p:txBody>
          <a:bodyPr rtlCol="0"/>
          <a:lstStyle/>
          <a:p>
            <a:pPr rtl="0"/>
            <a:fld id="{98C0CDE5-970C-4CC4-BF43-0DA127E73E82}" type="slidenum">
              <a:rPr lang="ro-RO" smtClean="0"/>
              <a:t>5</a:t>
            </a:fld>
            <a:endParaRPr lang="ro-RO"/>
          </a:p>
        </p:txBody>
      </p:sp>
      <p:graphicFrame>
        <p:nvGraphicFramePr>
          <p:cNvPr id="8" name="Substituent tabel 6" descr="tabel">
            <a:extLst>
              <a:ext uri="{FF2B5EF4-FFF2-40B4-BE49-F238E27FC236}">
                <a16:creationId xmlns:a16="http://schemas.microsoft.com/office/drawing/2014/main" id="{D9BDE3DC-D7AF-AC4C-8CBD-5ED70436FED1}"/>
              </a:ext>
            </a:extLst>
          </p:cNvPr>
          <p:cNvGraphicFramePr>
            <a:graphicFrameLocks/>
          </p:cNvGraphicFramePr>
          <p:nvPr>
            <p:extLst>
              <p:ext uri="{D42A27DB-BD31-4B8C-83A1-F6EECF244321}">
                <p14:modId xmlns:p14="http://schemas.microsoft.com/office/powerpoint/2010/main" val="1693439065"/>
              </p:ext>
            </p:extLst>
          </p:nvPr>
        </p:nvGraphicFramePr>
        <p:xfrm>
          <a:off x="6644533" y="638610"/>
          <a:ext cx="4840338" cy="2592828"/>
        </p:xfrm>
        <a:graphic>
          <a:graphicData uri="http://schemas.openxmlformats.org/drawingml/2006/table">
            <a:tbl>
              <a:tblPr firstRow="1" bandRow="1">
                <a:tableStyleId>{5C22544A-7EE6-4342-B048-85BDC9FD1C3A}</a:tableStyleId>
              </a:tblPr>
              <a:tblGrid>
                <a:gridCol w="1871950">
                  <a:extLst>
                    <a:ext uri="{9D8B030D-6E8A-4147-A177-3AD203B41FA5}">
                      <a16:colId xmlns:a16="http://schemas.microsoft.com/office/drawing/2014/main" val="1078058074"/>
                    </a:ext>
                  </a:extLst>
                </a:gridCol>
                <a:gridCol w="1484194">
                  <a:extLst>
                    <a:ext uri="{9D8B030D-6E8A-4147-A177-3AD203B41FA5}">
                      <a16:colId xmlns:a16="http://schemas.microsoft.com/office/drawing/2014/main" val="3420017166"/>
                    </a:ext>
                  </a:extLst>
                </a:gridCol>
                <a:gridCol w="1484194">
                  <a:extLst>
                    <a:ext uri="{9D8B030D-6E8A-4147-A177-3AD203B41FA5}">
                      <a16:colId xmlns:a16="http://schemas.microsoft.com/office/drawing/2014/main" val="3617295776"/>
                    </a:ext>
                  </a:extLst>
                </a:gridCol>
              </a:tblGrid>
              <a:tr h="648207">
                <a:tc>
                  <a:txBody>
                    <a:bodyPr/>
                    <a:lstStyle/>
                    <a:p>
                      <a:pPr rtl="0"/>
                      <a:r>
                        <a:rPr lang="ro-RO" sz="1200" b="1" noProof="0" dirty="0">
                          <a:latin typeface="+mj-lt"/>
                        </a:rPr>
                        <a:t>EDUCAȚIE ANTEPREȘCOLARĂ</a:t>
                      </a:r>
                    </a:p>
                  </a:txBody>
                  <a:tcPr marL="92013" marR="92013">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algn="ctr" rtl="0"/>
                      <a:r>
                        <a:rPr lang="ro-RO" sz="1600" b="1" noProof="0" dirty="0">
                          <a:solidFill>
                            <a:schemeClr val="accent4"/>
                          </a:solidFill>
                          <a:latin typeface="+mj-lt"/>
                        </a:rPr>
                        <a:t>2019-2020</a:t>
                      </a:r>
                    </a:p>
                  </a:txBody>
                  <a:tcPr marL="92013" marR="9201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60000"/>
                        <a:lumOff val="40000"/>
                      </a:schemeClr>
                    </a:solidFill>
                  </a:tcPr>
                </a:tc>
                <a:tc>
                  <a:txBody>
                    <a:bodyPr/>
                    <a:lstStyle/>
                    <a:p>
                      <a:pPr algn="ctr" rtl="0"/>
                      <a:r>
                        <a:rPr lang="ro-RO" sz="1600" b="1" noProof="0" dirty="0">
                          <a:solidFill>
                            <a:schemeClr val="accent4"/>
                          </a:solidFill>
                          <a:latin typeface="+mj-lt"/>
                        </a:rPr>
                        <a:t>2020-2021</a:t>
                      </a:r>
                    </a:p>
                  </a:txBody>
                  <a:tcPr marL="92013" marR="9201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3402420211"/>
                  </a:ext>
                </a:extLst>
              </a:tr>
              <a:tr h="648207">
                <a:tc>
                  <a:txBody>
                    <a:bodyPr/>
                    <a:lstStyle/>
                    <a:p>
                      <a:pPr marL="0" algn="l" defTabSz="914400" rtl="0" eaLnBrk="1" latinLnBrk="0" hangingPunct="1"/>
                      <a:r>
                        <a:rPr lang="ro-RO" sz="1600" b="1" i="0" kern="1200" noProof="0" dirty="0">
                          <a:solidFill>
                            <a:schemeClr val="accent4"/>
                          </a:solidFill>
                          <a:latin typeface="Arial" panose="020B0604020202020204" pitchFamily="34" charset="0"/>
                          <a:ea typeface="+mn-ea"/>
                          <a:cs typeface="+mn-cs"/>
                        </a:rPr>
                        <a:t>Total copii</a:t>
                      </a:r>
                    </a:p>
                  </a:txBody>
                  <a:tcPr marL="92013" marR="92013"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marL="0" algn="ctr" defTabSz="914400" rtl="0" eaLnBrk="1" latinLnBrk="0" hangingPunct="1"/>
                      <a:r>
                        <a:rPr lang="ro-RO" sz="1600" i="0" kern="1200" noProof="0" dirty="0">
                          <a:solidFill>
                            <a:schemeClr val="accent4"/>
                          </a:solidFill>
                          <a:latin typeface="Arial" panose="020B0604020202020204" pitchFamily="34" charset="0"/>
                          <a:ea typeface="+mn-ea"/>
                          <a:cs typeface="+mn-cs"/>
                        </a:rPr>
                        <a:t>22.506</a:t>
                      </a:r>
                    </a:p>
                  </a:txBody>
                  <a:tcPr marL="92013" marR="92013"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ro-RO" sz="1600" i="0" kern="1200" noProof="0" dirty="0">
                          <a:solidFill>
                            <a:schemeClr val="accent4"/>
                          </a:solidFill>
                          <a:latin typeface="Arial" panose="020B0604020202020204" pitchFamily="34" charset="0"/>
                          <a:ea typeface="+mn-ea"/>
                          <a:cs typeface="+mn-cs"/>
                        </a:rPr>
                        <a:t>17.400</a:t>
                      </a:r>
                    </a:p>
                  </a:txBody>
                  <a:tcPr marL="92013" marR="92013"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9479917"/>
                  </a:ext>
                </a:extLst>
              </a:tr>
              <a:tr h="648207">
                <a:tc>
                  <a:txBody>
                    <a:bodyPr/>
                    <a:lstStyle/>
                    <a:p>
                      <a:pPr marL="0" algn="l" defTabSz="914400" rtl="0" eaLnBrk="1" latinLnBrk="0" hangingPunct="1"/>
                      <a:r>
                        <a:rPr lang="ro-RO" sz="1600" b="1" i="0" kern="1200" noProof="0" dirty="0">
                          <a:solidFill>
                            <a:schemeClr val="accent4"/>
                          </a:solidFill>
                          <a:latin typeface="Arial" panose="020B0604020202020204" pitchFamily="34" charset="0"/>
                          <a:ea typeface="+mn-ea"/>
                          <a:cs typeface="+mn-cs"/>
                        </a:rPr>
                        <a:t>Urban</a:t>
                      </a: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defTabSz="914400" rtl="0" eaLnBrk="1" latinLnBrk="0" hangingPunct="1"/>
                      <a:r>
                        <a:rPr lang="ro-RO" sz="1600" i="0" kern="1200" noProof="0" dirty="0">
                          <a:solidFill>
                            <a:schemeClr val="accent4"/>
                          </a:solidFill>
                          <a:latin typeface="Arial" panose="020B0604020202020204" pitchFamily="34" charset="0"/>
                          <a:ea typeface="+mn-ea"/>
                          <a:cs typeface="+mn-cs"/>
                        </a:rPr>
                        <a:t>22.027</a:t>
                      </a: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alpha val="10000"/>
                      </a:schemeClr>
                    </a:solidFill>
                  </a:tcPr>
                </a:tc>
                <a:tc>
                  <a:txBody>
                    <a:bodyPr/>
                    <a:lstStyle/>
                    <a:p>
                      <a:pPr marL="0" algn="ctr" defTabSz="914400" rtl="0" eaLnBrk="1" latinLnBrk="0" hangingPunct="1"/>
                      <a:r>
                        <a:rPr lang="ro-RO" sz="1600" i="0" kern="1200" noProof="0" dirty="0">
                          <a:solidFill>
                            <a:schemeClr val="accent4"/>
                          </a:solidFill>
                          <a:latin typeface="Arial" panose="020B0604020202020204" pitchFamily="34" charset="0"/>
                          <a:ea typeface="+mn-ea"/>
                          <a:cs typeface="+mn-cs"/>
                        </a:rPr>
                        <a:t>16.971</a:t>
                      </a: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alpha val="10000"/>
                      </a:schemeClr>
                    </a:solidFill>
                  </a:tcPr>
                </a:tc>
                <a:extLst>
                  <a:ext uri="{0D108BD9-81ED-4DB2-BD59-A6C34878D82A}">
                    <a16:rowId xmlns:a16="http://schemas.microsoft.com/office/drawing/2014/main" val="3102921562"/>
                  </a:ext>
                </a:extLst>
              </a:tr>
              <a:tr h="648207">
                <a:tc>
                  <a:txBody>
                    <a:bodyPr/>
                    <a:lstStyle/>
                    <a:p>
                      <a:pPr marL="0" algn="l" defTabSz="914400" rtl="0" eaLnBrk="1" latinLnBrk="0" hangingPunct="1"/>
                      <a:r>
                        <a:rPr lang="ro-RO" sz="1600" b="1" i="0" kern="1200" noProof="0" dirty="0">
                          <a:solidFill>
                            <a:schemeClr val="accent4"/>
                          </a:solidFill>
                          <a:latin typeface="Arial" panose="020B0604020202020204" pitchFamily="34" charset="0"/>
                          <a:ea typeface="+mn-ea"/>
                          <a:cs typeface="+mn-cs"/>
                        </a:rPr>
                        <a:t>Rural</a:t>
                      </a: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marL="0" algn="ctr" defTabSz="914400" rtl="0" eaLnBrk="1" latinLnBrk="0" hangingPunct="1"/>
                      <a:r>
                        <a:rPr lang="ro-RO" sz="1600" i="0" kern="1200" noProof="0" dirty="0">
                          <a:solidFill>
                            <a:schemeClr val="accent4"/>
                          </a:solidFill>
                          <a:latin typeface="Arial" panose="020B0604020202020204" pitchFamily="34" charset="0"/>
                          <a:ea typeface="+mn-ea"/>
                          <a:cs typeface="+mn-cs"/>
                        </a:rPr>
                        <a:t>479</a:t>
                      </a: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ro-RO" sz="1600" i="0" kern="1200" noProof="0" dirty="0">
                          <a:solidFill>
                            <a:schemeClr val="accent4"/>
                          </a:solidFill>
                          <a:latin typeface="Arial" panose="020B0604020202020204" pitchFamily="34" charset="0"/>
                          <a:ea typeface="+mn-ea"/>
                          <a:cs typeface="+mn-cs"/>
                        </a:rPr>
                        <a:t>429</a:t>
                      </a: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00525708"/>
                  </a:ext>
                </a:extLst>
              </a:tr>
            </a:tbl>
          </a:graphicData>
        </a:graphic>
      </p:graphicFrame>
    </p:spTree>
    <p:extLst>
      <p:ext uri="{BB962C8B-B14F-4D97-AF65-F5344CB8AC3E}">
        <p14:creationId xmlns:p14="http://schemas.microsoft.com/office/powerpoint/2010/main" val="2211844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subsol 1">
            <a:extLst>
              <a:ext uri="{FF2B5EF4-FFF2-40B4-BE49-F238E27FC236}">
                <a16:creationId xmlns:a16="http://schemas.microsoft.com/office/drawing/2014/main" id="{D6E4F59C-34BF-6DE4-F423-3E73EB544044}"/>
              </a:ext>
            </a:extLst>
          </p:cNvPr>
          <p:cNvSpPr>
            <a:spLocks noGrp="1"/>
          </p:cNvSpPr>
          <p:nvPr>
            <p:ph type="ftr" sz="quarter" idx="11"/>
          </p:nvPr>
        </p:nvSpPr>
        <p:spPr>
          <a:xfrm>
            <a:off x="586105" y="6128386"/>
            <a:ext cx="2639323" cy="365125"/>
          </a:xfrm>
        </p:spPr>
        <p:txBody>
          <a:bodyPr/>
          <a:lstStyle/>
          <a:p>
            <a:pPr rtl="0"/>
            <a:r>
              <a:rPr lang="ro-RO" sz="1600" dirty="0">
                <a:effectLst>
                  <a:outerShdw blurRad="38100" dist="38100" dir="2700000" algn="tl">
                    <a:srgbClr val="000000">
                      <a:alpha val="43137"/>
                    </a:srgbClr>
                  </a:outerShdw>
                </a:effectLst>
              </a:rPr>
              <a:t>Joc, respect și bucurie !</a:t>
            </a:r>
            <a:endParaRPr lang="ro-RO" noProof="0" dirty="0">
              <a:effectLst>
                <a:outerShdw blurRad="38100" dist="38100" dir="2700000" algn="tl">
                  <a:srgbClr val="000000">
                    <a:alpha val="43137"/>
                  </a:srgbClr>
                </a:outerShdw>
              </a:effectLst>
            </a:endParaRPr>
          </a:p>
        </p:txBody>
      </p:sp>
      <p:sp>
        <p:nvSpPr>
          <p:cNvPr id="3" name="Substituent număr diapozitiv 2">
            <a:extLst>
              <a:ext uri="{FF2B5EF4-FFF2-40B4-BE49-F238E27FC236}">
                <a16:creationId xmlns:a16="http://schemas.microsoft.com/office/drawing/2014/main" id="{9FB10E1C-765B-4A08-27E7-DB114252D9EA}"/>
              </a:ext>
            </a:extLst>
          </p:cNvPr>
          <p:cNvSpPr>
            <a:spLocks noGrp="1"/>
          </p:cNvSpPr>
          <p:nvPr>
            <p:ph type="sldNum" sz="quarter" idx="12"/>
          </p:nvPr>
        </p:nvSpPr>
        <p:spPr/>
        <p:txBody>
          <a:bodyPr/>
          <a:lstStyle/>
          <a:p>
            <a:pPr rtl="0"/>
            <a:fld id="{98C0CDE5-970C-4CC4-BF43-0DA127E73E82}" type="slidenum">
              <a:rPr lang="ro-RO" noProof="0" smtClean="0"/>
              <a:t>6</a:t>
            </a:fld>
            <a:endParaRPr lang="ro-RO" noProof="0" dirty="0"/>
          </a:p>
        </p:txBody>
      </p:sp>
      <p:sp>
        <p:nvSpPr>
          <p:cNvPr id="4" name="Titlu 3">
            <a:extLst>
              <a:ext uri="{FF2B5EF4-FFF2-40B4-BE49-F238E27FC236}">
                <a16:creationId xmlns:a16="http://schemas.microsoft.com/office/drawing/2014/main" id="{896BD2AA-2188-ED49-178E-234AEA2B4AD9}"/>
              </a:ext>
            </a:extLst>
          </p:cNvPr>
          <p:cNvSpPr>
            <a:spLocks noGrp="1"/>
          </p:cNvSpPr>
          <p:nvPr>
            <p:ph type="title"/>
          </p:nvPr>
        </p:nvSpPr>
        <p:spPr/>
        <p:txBody>
          <a:bodyPr>
            <a:normAutofit/>
          </a:bodyPr>
          <a:lstStyle/>
          <a:p>
            <a:pPr algn="ctr"/>
            <a:r>
              <a:rPr lang="ro-RO" sz="2400" dirty="0"/>
              <a:t>RATE DE CUPRINDERE LA NIVEL EUROPEAN (</a:t>
            </a:r>
            <a:r>
              <a:rPr lang="ro-RO" sz="2400" dirty="0" err="1"/>
              <a:t>Eurostat</a:t>
            </a:r>
            <a:r>
              <a:rPr lang="ro-RO" sz="2400" dirty="0"/>
              <a:t>)</a:t>
            </a:r>
          </a:p>
        </p:txBody>
      </p:sp>
      <p:sp>
        <p:nvSpPr>
          <p:cNvPr id="5" name="Substituent conținut 4">
            <a:extLst>
              <a:ext uri="{FF2B5EF4-FFF2-40B4-BE49-F238E27FC236}">
                <a16:creationId xmlns:a16="http://schemas.microsoft.com/office/drawing/2014/main" id="{4C4652CF-6E48-533A-0404-038E24CE955A}"/>
              </a:ext>
            </a:extLst>
          </p:cNvPr>
          <p:cNvSpPr>
            <a:spLocks noGrp="1"/>
          </p:cNvSpPr>
          <p:nvPr>
            <p:ph sz="half" idx="1"/>
          </p:nvPr>
        </p:nvSpPr>
        <p:spPr>
          <a:xfrm>
            <a:off x="838200" y="2214880"/>
            <a:ext cx="5181600" cy="1214120"/>
          </a:xfrm>
        </p:spPr>
        <p:txBody>
          <a:bodyPr>
            <a:normAutofit/>
          </a:bodyPr>
          <a:lstStyle/>
          <a:p>
            <a:r>
              <a:rPr lang="ro-RO" sz="2400" b="1" dirty="0">
                <a:solidFill>
                  <a:srgbClr val="0070C0"/>
                </a:solidFill>
              </a:rPr>
              <a:t>95,2% - EU (2019)</a:t>
            </a:r>
          </a:p>
          <a:p>
            <a:r>
              <a:rPr lang="ro-RO" sz="2400" b="1" dirty="0">
                <a:solidFill>
                  <a:srgbClr val="0070C0"/>
                </a:solidFill>
              </a:rPr>
              <a:t>82,3%</a:t>
            </a:r>
            <a:r>
              <a:rPr lang="ro-RO" sz="2400" b="1" dirty="0">
                <a:solidFill>
                  <a:srgbClr val="FF0000"/>
                </a:solidFill>
              </a:rPr>
              <a:t> </a:t>
            </a:r>
            <a:r>
              <a:rPr lang="ro-RO" sz="2400" b="1" dirty="0">
                <a:solidFill>
                  <a:srgbClr val="0070C0"/>
                </a:solidFill>
              </a:rPr>
              <a:t>- RO (2019)</a:t>
            </a:r>
          </a:p>
        </p:txBody>
      </p:sp>
      <p:sp>
        <p:nvSpPr>
          <p:cNvPr id="6" name="Substituent conținut 5">
            <a:extLst>
              <a:ext uri="{FF2B5EF4-FFF2-40B4-BE49-F238E27FC236}">
                <a16:creationId xmlns:a16="http://schemas.microsoft.com/office/drawing/2014/main" id="{9FC027FA-F9B0-A60E-A5F5-CAC7B504BC27}"/>
              </a:ext>
            </a:extLst>
          </p:cNvPr>
          <p:cNvSpPr>
            <a:spLocks noGrp="1"/>
          </p:cNvSpPr>
          <p:nvPr>
            <p:ph sz="half" idx="2"/>
          </p:nvPr>
        </p:nvSpPr>
        <p:spPr>
          <a:xfrm>
            <a:off x="6548200" y="2175600"/>
            <a:ext cx="4018200" cy="1214120"/>
          </a:xfrm>
        </p:spPr>
        <p:txBody>
          <a:bodyPr>
            <a:normAutofit/>
          </a:bodyPr>
          <a:lstStyle/>
          <a:p>
            <a:r>
              <a:rPr lang="ro-RO" sz="2400" b="1" dirty="0">
                <a:solidFill>
                  <a:srgbClr val="0070C0"/>
                </a:solidFill>
              </a:rPr>
              <a:t>95,4% - EU (2020)</a:t>
            </a:r>
          </a:p>
          <a:p>
            <a:r>
              <a:rPr lang="ro-RO" sz="2400" b="1" dirty="0">
                <a:solidFill>
                  <a:srgbClr val="0070C0"/>
                </a:solidFill>
              </a:rPr>
              <a:t>82,4%</a:t>
            </a:r>
            <a:r>
              <a:rPr lang="ro-RO" sz="2400" b="1" dirty="0">
                <a:solidFill>
                  <a:srgbClr val="FF0000"/>
                </a:solidFill>
              </a:rPr>
              <a:t> </a:t>
            </a:r>
            <a:r>
              <a:rPr lang="ro-RO" sz="2400" b="1" dirty="0">
                <a:solidFill>
                  <a:srgbClr val="0070C0"/>
                </a:solidFill>
              </a:rPr>
              <a:t>- RO (2020)</a:t>
            </a:r>
          </a:p>
        </p:txBody>
      </p:sp>
      <p:sp>
        <p:nvSpPr>
          <p:cNvPr id="7" name="CasetăText 6">
            <a:extLst>
              <a:ext uri="{FF2B5EF4-FFF2-40B4-BE49-F238E27FC236}">
                <a16:creationId xmlns:a16="http://schemas.microsoft.com/office/drawing/2014/main" id="{AD17EB04-8B3D-B8F6-D5DF-6271EFE4AB9C}"/>
              </a:ext>
            </a:extLst>
          </p:cNvPr>
          <p:cNvSpPr txBox="1"/>
          <p:nvPr/>
        </p:nvSpPr>
        <p:spPr>
          <a:xfrm>
            <a:off x="2351668" y="3605440"/>
            <a:ext cx="3744332" cy="1631216"/>
          </a:xfrm>
          <a:prstGeom prst="rect">
            <a:avLst/>
          </a:prstGeom>
          <a:noFill/>
        </p:spPr>
        <p:txBody>
          <a:bodyPr wrap="square" rtlCol="0">
            <a:spAutoFit/>
          </a:bodyPr>
          <a:lstStyle/>
          <a:p>
            <a:r>
              <a:rPr lang="ro-RO" sz="2000" b="1" dirty="0"/>
              <a:t>Peste 90%: </a:t>
            </a:r>
            <a:r>
              <a:rPr lang="ro-RO" sz="2000" dirty="0"/>
              <a:t>Cipru, Estonia (100%), Franța (100%), Letonia, Marea Britanie (100%), Norvegia, Olanda, Suedia, Ungaria</a:t>
            </a:r>
          </a:p>
        </p:txBody>
      </p:sp>
      <p:sp>
        <p:nvSpPr>
          <p:cNvPr id="9" name="CasetăText 8">
            <a:extLst>
              <a:ext uri="{FF2B5EF4-FFF2-40B4-BE49-F238E27FC236}">
                <a16:creationId xmlns:a16="http://schemas.microsoft.com/office/drawing/2014/main" id="{33014D25-FF48-F8A6-80FB-8E6F7104B854}"/>
              </a:ext>
            </a:extLst>
          </p:cNvPr>
          <p:cNvSpPr txBox="1"/>
          <p:nvPr/>
        </p:nvSpPr>
        <p:spPr>
          <a:xfrm>
            <a:off x="6496948" y="4682400"/>
            <a:ext cx="3856092" cy="707886"/>
          </a:xfrm>
          <a:prstGeom prst="rect">
            <a:avLst/>
          </a:prstGeom>
          <a:noFill/>
        </p:spPr>
        <p:txBody>
          <a:bodyPr wrap="square" rtlCol="0">
            <a:spAutoFit/>
          </a:bodyPr>
          <a:lstStyle/>
          <a:p>
            <a:r>
              <a:rPr lang="ro-RO" sz="2000" b="1" dirty="0"/>
              <a:t>Între 70 și 90%: </a:t>
            </a:r>
            <a:r>
              <a:rPr lang="ro-RO" sz="2000" dirty="0"/>
              <a:t>Bulgaria, Croația, Grecia, Slovacia  </a:t>
            </a:r>
          </a:p>
        </p:txBody>
      </p:sp>
      <p:sp>
        <p:nvSpPr>
          <p:cNvPr id="8" name="TextBox 7"/>
          <p:cNvSpPr txBox="1"/>
          <p:nvPr/>
        </p:nvSpPr>
        <p:spPr>
          <a:xfrm>
            <a:off x="5066950" y="370941"/>
            <a:ext cx="6625705" cy="646331"/>
          </a:xfrm>
          <a:prstGeom prst="rect">
            <a:avLst/>
          </a:prstGeom>
          <a:noFill/>
        </p:spPr>
        <p:txBody>
          <a:bodyPr wrap="square" rtlCol="0">
            <a:spAutoFit/>
          </a:bodyPr>
          <a:lstStyle/>
          <a:p>
            <a:r>
              <a:rPr lang="ro-RO" b="1" dirty="0"/>
              <a:t>ȚINTE  EU:                </a:t>
            </a:r>
            <a:r>
              <a:rPr lang="en-US" b="1" dirty="0"/>
              <a:t> </a:t>
            </a:r>
            <a:r>
              <a:rPr lang="ro-RO" dirty="0"/>
              <a:t>95% (copii de 4 - 6 ani) </a:t>
            </a:r>
            <a:r>
              <a:rPr lang="ro-RO" b="1" baseline="30000" dirty="0">
                <a:solidFill>
                  <a:srgbClr val="00B0F0"/>
                </a:solidFill>
              </a:rPr>
              <a:t>96% (copii de 3-6 ani)</a:t>
            </a:r>
            <a:endParaRPr lang="ro-RO" b="1" dirty="0">
              <a:solidFill>
                <a:srgbClr val="00B0F0"/>
              </a:solidFill>
            </a:endParaRPr>
          </a:p>
          <a:p>
            <a:r>
              <a:rPr lang="ro-RO" dirty="0"/>
              <a:t>                                  33% (copii de la naștere la 3 ani) </a:t>
            </a:r>
            <a:r>
              <a:rPr lang="ro-RO" b="1" baseline="30000" dirty="0">
                <a:solidFill>
                  <a:srgbClr val="00B0F0"/>
                </a:solidFill>
              </a:rPr>
              <a:t>50% (copii 0- 3</a:t>
            </a:r>
            <a:r>
              <a:rPr lang="ro-RO" b="1" dirty="0">
                <a:solidFill>
                  <a:srgbClr val="00B0F0"/>
                </a:solidFill>
              </a:rPr>
              <a:t> </a:t>
            </a:r>
            <a:r>
              <a:rPr lang="ro-RO" b="1" baseline="30000" dirty="0">
                <a:solidFill>
                  <a:srgbClr val="00B0F0"/>
                </a:solidFill>
              </a:rPr>
              <a:t>ani)</a:t>
            </a:r>
            <a:endParaRPr lang="ro-RO" b="1" dirty="0">
              <a:solidFill>
                <a:srgbClr val="00B0F0"/>
              </a:solidFill>
            </a:endParaRPr>
          </a:p>
        </p:txBody>
      </p:sp>
      <p:sp>
        <p:nvSpPr>
          <p:cNvPr id="10" name="Rectangle 9"/>
          <p:cNvSpPr/>
          <p:nvPr/>
        </p:nvSpPr>
        <p:spPr>
          <a:xfrm>
            <a:off x="6283354" y="1088605"/>
            <a:ext cx="5712902" cy="338554"/>
          </a:xfrm>
          <a:prstGeom prst="rect">
            <a:avLst/>
          </a:prstGeom>
        </p:spPr>
        <p:txBody>
          <a:bodyPr wrap="square">
            <a:spAutoFit/>
          </a:bodyPr>
          <a:lstStyle/>
          <a:p>
            <a:pPr algn="ctr"/>
            <a:r>
              <a:rPr lang="ro-RO" sz="800" dirty="0">
                <a:solidFill>
                  <a:srgbClr val="FF0000"/>
                </a:solidFill>
                <a:latin typeface="Arial" panose="020B0604020202020204" pitchFamily="34" charset="0"/>
                <a:cs typeface="Arial" panose="020B0604020202020204" pitchFamily="34" charset="0"/>
              </a:rPr>
              <a:t>Barcelona </a:t>
            </a:r>
            <a:r>
              <a:rPr lang="ro-RO" sz="800" dirty="0" err="1">
                <a:solidFill>
                  <a:srgbClr val="FF0000"/>
                </a:solidFill>
                <a:latin typeface="Arial" panose="020B0604020202020204" pitchFamily="34" charset="0"/>
                <a:cs typeface="Arial" panose="020B0604020202020204" pitchFamily="34" charset="0"/>
              </a:rPr>
              <a:t>targets</a:t>
            </a:r>
            <a:r>
              <a:rPr lang="ro-RO" sz="800" dirty="0">
                <a:solidFill>
                  <a:srgbClr val="FF0000"/>
                </a:solidFill>
                <a:latin typeface="Arial" panose="020B0604020202020204" pitchFamily="34" charset="0"/>
                <a:cs typeface="Arial" panose="020B0604020202020204" pitchFamily="34" charset="0"/>
              </a:rPr>
              <a:t>, 2002                                                                                          </a:t>
            </a:r>
          </a:p>
          <a:p>
            <a:pPr algn="ctr"/>
            <a:r>
              <a:rPr lang="en-US" sz="800" dirty="0">
                <a:solidFill>
                  <a:srgbClr val="00B0F0"/>
                </a:solidFill>
                <a:latin typeface="Arial" panose="020B0604020202020204" pitchFamily="34" charset="0"/>
                <a:cs typeface="Arial" panose="020B0604020202020204" pitchFamily="34" charset="0"/>
              </a:rPr>
              <a:t>A European Care Strategy for caregivers and care receivers</a:t>
            </a:r>
            <a:r>
              <a:rPr lang="ro-RO" sz="800" dirty="0">
                <a:solidFill>
                  <a:srgbClr val="00B0F0"/>
                </a:solidFill>
                <a:latin typeface="Arial" panose="020B0604020202020204" pitchFamily="34" charset="0"/>
                <a:cs typeface="Arial" panose="020B0604020202020204" pitchFamily="34" charset="0"/>
              </a:rPr>
              <a:t>, 2022</a:t>
            </a:r>
            <a:endParaRPr lang="en-US" sz="800"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8609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subsol 1">
            <a:extLst>
              <a:ext uri="{FF2B5EF4-FFF2-40B4-BE49-F238E27FC236}">
                <a16:creationId xmlns:a16="http://schemas.microsoft.com/office/drawing/2014/main" id="{D6E4F59C-34BF-6DE4-F423-3E73EB544044}"/>
              </a:ext>
            </a:extLst>
          </p:cNvPr>
          <p:cNvSpPr>
            <a:spLocks noGrp="1"/>
          </p:cNvSpPr>
          <p:nvPr>
            <p:ph type="ftr" sz="quarter" idx="11"/>
          </p:nvPr>
        </p:nvSpPr>
        <p:spPr>
          <a:xfrm>
            <a:off x="8845548" y="261614"/>
            <a:ext cx="2639323" cy="365125"/>
          </a:xfrm>
        </p:spPr>
        <p:txBody>
          <a:bodyPr/>
          <a:lstStyle/>
          <a:p>
            <a:pPr rtl="0"/>
            <a:r>
              <a:rPr lang="ro-RO" sz="1600" dirty="0">
                <a:effectLst>
                  <a:outerShdw blurRad="38100" dist="38100" dir="2700000" algn="tl">
                    <a:srgbClr val="000000">
                      <a:alpha val="43137"/>
                    </a:srgbClr>
                  </a:outerShdw>
                </a:effectLst>
              </a:rPr>
              <a:t>Joc, respect și bucurie !</a:t>
            </a:r>
            <a:endParaRPr lang="ro-RO" noProof="0" dirty="0">
              <a:effectLst>
                <a:outerShdw blurRad="38100" dist="38100" dir="2700000" algn="tl">
                  <a:srgbClr val="000000">
                    <a:alpha val="43137"/>
                  </a:srgbClr>
                </a:outerShdw>
              </a:effectLst>
            </a:endParaRPr>
          </a:p>
        </p:txBody>
      </p:sp>
      <p:sp>
        <p:nvSpPr>
          <p:cNvPr id="3" name="Substituent număr diapozitiv 2">
            <a:extLst>
              <a:ext uri="{FF2B5EF4-FFF2-40B4-BE49-F238E27FC236}">
                <a16:creationId xmlns:a16="http://schemas.microsoft.com/office/drawing/2014/main" id="{9FB10E1C-765B-4A08-27E7-DB114252D9EA}"/>
              </a:ext>
            </a:extLst>
          </p:cNvPr>
          <p:cNvSpPr>
            <a:spLocks noGrp="1"/>
          </p:cNvSpPr>
          <p:nvPr>
            <p:ph type="sldNum" sz="quarter" idx="12"/>
          </p:nvPr>
        </p:nvSpPr>
        <p:spPr/>
        <p:txBody>
          <a:bodyPr/>
          <a:lstStyle/>
          <a:p>
            <a:pPr rtl="0"/>
            <a:fld id="{98C0CDE5-970C-4CC4-BF43-0DA127E73E82}" type="slidenum">
              <a:rPr lang="ro-RO" noProof="0" smtClean="0"/>
              <a:t>7</a:t>
            </a:fld>
            <a:endParaRPr lang="ro-RO" noProof="0"/>
          </a:p>
        </p:txBody>
      </p:sp>
      <p:sp>
        <p:nvSpPr>
          <p:cNvPr id="4" name="Titlu 3">
            <a:extLst>
              <a:ext uri="{FF2B5EF4-FFF2-40B4-BE49-F238E27FC236}">
                <a16:creationId xmlns:a16="http://schemas.microsoft.com/office/drawing/2014/main" id="{896BD2AA-2188-ED49-178E-234AEA2B4AD9}"/>
              </a:ext>
            </a:extLst>
          </p:cNvPr>
          <p:cNvSpPr>
            <a:spLocks noGrp="1"/>
          </p:cNvSpPr>
          <p:nvPr>
            <p:ph type="title"/>
          </p:nvPr>
        </p:nvSpPr>
        <p:spPr>
          <a:xfrm rot="21180000">
            <a:off x="295044" y="462104"/>
            <a:ext cx="4391191" cy="1217548"/>
          </a:xfrm>
        </p:spPr>
        <p:txBody>
          <a:bodyPr>
            <a:normAutofit fontScale="90000"/>
          </a:bodyPr>
          <a:lstStyle/>
          <a:p>
            <a:pPr algn="ctr"/>
            <a:r>
              <a:rPr lang="en-US" sz="2400" dirty="0">
                <a:latin typeface="Comic Sans MS" panose="030F0702030302020204" pitchFamily="66" charset="0"/>
                <a:cs typeface="Arial" panose="020B0604020202020204" pitchFamily="34" charset="0"/>
              </a:rPr>
              <a:t>A European Care Strategy for caregivers and care receivers</a:t>
            </a:r>
            <a:r>
              <a:rPr lang="ro-RO" sz="2400" dirty="0">
                <a:latin typeface="Comic Sans MS" panose="030F0702030302020204" pitchFamily="66" charset="0"/>
                <a:cs typeface="Arial" panose="020B0604020202020204" pitchFamily="34" charset="0"/>
              </a:rPr>
              <a:t>, 2022</a:t>
            </a:r>
            <a:br>
              <a:rPr lang="en-US" sz="2400" dirty="0">
                <a:solidFill>
                  <a:srgbClr val="00B0F0"/>
                </a:solidFill>
                <a:latin typeface="Arial" panose="020B0604020202020204" pitchFamily="34" charset="0"/>
                <a:cs typeface="Arial" panose="020B0604020202020204" pitchFamily="34" charset="0"/>
              </a:rPr>
            </a:br>
            <a:endParaRPr lang="ro-RO" sz="2400" dirty="0"/>
          </a:p>
        </p:txBody>
      </p:sp>
      <p:sp>
        <p:nvSpPr>
          <p:cNvPr id="5" name="Substituent conținut 4">
            <a:extLst>
              <a:ext uri="{FF2B5EF4-FFF2-40B4-BE49-F238E27FC236}">
                <a16:creationId xmlns:a16="http://schemas.microsoft.com/office/drawing/2014/main" id="{4C4652CF-6E48-533A-0404-038E24CE955A}"/>
              </a:ext>
            </a:extLst>
          </p:cNvPr>
          <p:cNvSpPr>
            <a:spLocks noGrp="1"/>
          </p:cNvSpPr>
          <p:nvPr>
            <p:ph sz="half" idx="1"/>
          </p:nvPr>
        </p:nvSpPr>
        <p:spPr>
          <a:xfrm>
            <a:off x="1905000" y="1760129"/>
            <a:ext cx="9591675" cy="4185695"/>
          </a:xfrm>
        </p:spPr>
        <p:txBody>
          <a:bodyPr>
            <a:normAutofit fontScale="25000" lnSpcReduction="20000"/>
          </a:bodyPr>
          <a:lstStyle/>
          <a:p>
            <a:pPr algn="just">
              <a:lnSpc>
                <a:spcPct val="120000"/>
              </a:lnSpc>
              <a:spcBef>
                <a:spcPts val="0"/>
              </a:spcBef>
              <a:buFont typeface="Wingdings" panose="05000000000000000000" pitchFamily="2" charset="2"/>
              <a:buChar char="Ø"/>
            </a:pPr>
            <a:r>
              <a:rPr lang="ro-RO" sz="7200" dirty="0">
                <a:solidFill>
                  <a:srgbClr val="0070C0"/>
                </a:solidFill>
              </a:rPr>
              <a:t>Asigurarea unor </a:t>
            </a:r>
            <a:r>
              <a:rPr lang="ro-RO" sz="7200" b="1" dirty="0">
                <a:solidFill>
                  <a:srgbClr val="0070C0"/>
                </a:solidFill>
              </a:rPr>
              <a:t>servicii de educație timpurie accesibile </a:t>
            </a:r>
            <a:r>
              <a:rPr lang="ro-RO" sz="7200" dirty="0">
                <a:solidFill>
                  <a:srgbClr val="0070C0"/>
                </a:solidFill>
              </a:rPr>
              <a:t>(din punct de vedere fizic, social, cultural, financiar etc.) sau de înaltă calitate, </a:t>
            </a:r>
            <a:r>
              <a:rPr lang="ro-RO" sz="7200" b="1" dirty="0">
                <a:solidFill>
                  <a:srgbClr val="0070C0"/>
                </a:solidFill>
              </a:rPr>
              <a:t>disponibile</a:t>
            </a:r>
            <a:r>
              <a:rPr lang="ro-RO" sz="7200" dirty="0">
                <a:solidFill>
                  <a:srgbClr val="0070C0"/>
                </a:solidFill>
              </a:rPr>
              <a:t> în aceeași măsură în urban și în rural sau în comunitățile dezavantajate</a:t>
            </a:r>
            <a:r>
              <a:rPr lang="en-US" sz="7200" dirty="0">
                <a:solidFill>
                  <a:srgbClr val="0070C0"/>
                </a:solidFill>
              </a:rPr>
              <a:t>;</a:t>
            </a:r>
            <a:endParaRPr lang="ro-RO" sz="7200" dirty="0">
              <a:solidFill>
                <a:srgbClr val="0070C0"/>
              </a:solidFill>
            </a:endParaRPr>
          </a:p>
          <a:p>
            <a:pPr algn="just">
              <a:lnSpc>
                <a:spcPct val="120000"/>
              </a:lnSpc>
              <a:spcBef>
                <a:spcPts val="0"/>
              </a:spcBef>
              <a:buFont typeface="Wingdings" panose="05000000000000000000" pitchFamily="2" charset="2"/>
              <a:buChar char="Ø"/>
            </a:pPr>
            <a:r>
              <a:rPr lang="ro-RO" sz="7200" dirty="0">
                <a:solidFill>
                  <a:srgbClr val="0070C0"/>
                </a:solidFill>
              </a:rPr>
              <a:t>Introducerea unor măsuri pentru </a:t>
            </a:r>
            <a:r>
              <a:rPr lang="ro-RO" sz="7200" b="1" dirty="0">
                <a:solidFill>
                  <a:srgbClr val="0070C0"/>
                </a:solidFill>
              </a:rPr>
              <a:t>asigurarea unui loc garantat </a:t>
            </a:r>
            <a:r>
              <a:rPr lang="ro-RO" sz="7200" dirty="0">
                <a:solidFill>
                  <a:srgbClr val="0070C0"/>
                </a:solidFill>
              </a:rPr>
              <a:t>în unitățile de educație timpurie și, în mod ideal, dacă s-ar putea începând cu vârsta la care părintele trebuie să se întoarcă în mod legal la muncă; Totodată, introducerea unor </a:t>
            </a:r>
            <a:r>
              <a:rPr lang="ro-RO" sz="7200" b="1" dirty="0">
                <a:solidFill>
                  <a:srgbClr val="0070C0"/>
                </a:solidFill>
              </a:rPr>
              <a:t>măsuri focalizate pe creșterea participării copiilor din grupuri defavorizate, cu dizabilități sau nevoi speciale în educație și îngrijire</a:t>
            </a:r>
            <a:r>
              <a:rPr lang="ro-RO" sz="7200" dirty="0">
                <a:solidFill>
                  <a:srgbClr val="0070C0"/>
                </a:solidFill>
              </a:rPr>
              <a:t> pentru reducerea discrepanțelor față de majoritatea populației; </a:t>
            </a:r>
          </a:p>
          <a:p>
            <a:pPr algn="just">
              <a:lnSpc>
                <a:spcPct val="120000"/>
              </a:lnSpc>
              <a:spcBef>
                <a:spcPts val="0"/>
              </a:spcBef>
              <a:buFont typeface="Wingdings" panose="05000000000000000000" pitchFamily="2" charset="2"/>
              <a:buChar char="Ø"/>
            </a:pPr>
            <a:r>
              <a:rPr lang="ro-RO" sz="7200" dirty="0">
                <a:solidFill>
                  <a:srgbClr val="0070C0"/>
                </a:solidFill>
              </a:rPr>
              <a:t>Analizarea numărului de ore petrecute de copil în unitățile de educație timpurie </a:t>
            </a:r>
            <a:r>
              <a:rPr lang="en-US" sz="7200" b="1" dirty="0">
                <a:solidFill>
                  <a:srgbClr val="0070C0"/>
                </a:solidFill>
              </a:rPr>
              <a:t>(‘time-intensity') </a:t>
            </a:r>
            <a:r>
              <a:rPr lang="ro-RO" sz="7200" dirty="0">
                <a:solidFill>
                  <a:srgbClr val="0070C0"/>
                </a:solidFill>
              </a:rPr>
              <a:t>și corelarea acestei durate cu cea necesară părintelui pentru a-și desfășura activitățile profesionale în condiții optime; </a:t>
            </a:r>
          </a:p>
          <a:p>
            <a:pPr algn="just">
              <a:lnSpc>
                <a:spcPct val="120000"/>
              </a:lnSpc>
              <a:spcBef>
                <a:spcPts val="0"/>
              </a:spcBef>
              <a:buFont typeface="Wingdings" panose="05000000000000000000" pitchFamily="2" charset="2"/>
              <a:buChar char="Ø"/>
            </a:pPr>
            <a:r>
              <a:rPr lang="ro-RO" sz="7200" b="1" dirty="0">
                <a:solidFill>
                  <a:srgbClr val="0070C0"/>
                </a:solidFill>
              </a:rPr>
              <a:t>Încurajarea împărțirii responsabilităților legate de creșterea și educarea copilului între părinți</a:t>
            </a:r>
            <a:r>
              <a:rPr lang="ro-RO" sz="7200" dirty="0">
                <a:solidFill>
                  <a:srgbClr val="0070C0"/>
                </a:solidFill>
              </a:rPr>
              <a:t>, în contextul combaterii stereotipurilor de gen și prin sprijin de tipul: </a:t>
            </a:r>
            <a:r>
              <a:rPr lang="ro-RO" sz="7200" b="1" dirty="0">
                <a:solidFill>
                  <a:srgbClr val="0070C0"/>
                </a:solidFill>
              </a:rPr>
              <a:t>aranjamente de serviciu prietenoase cu familia </a:t>
            </a:r>
            <a:r>
              <a:rPr lang="ro-RO" sz="7200" dirty="0">
                <a:solidFill>
                  <a:srgbClr val="0070C0"/>
                </a:solidFill>
              </a:rPr>
              <a:t>(privind timpul de lucru)</a:t>
            </a:r>
            <a:r>
              <a:rPr lang="en-US" sz="7200" dirty="0">
                <a:solidFill>
                  <a:srgbClr val="0070C0"/>
                </a:solidFill>
              </a:rPr>
              <a:t>.</a:t>
            </a:r>
          </a:p>
          <a:p>
            <a:endParaRPr lang="ro-RO" sz="2400" b="1" dirty="0">
              <a:solidFill>
                <a:srgbClr val="0070C0"/>
              </a:solidFill>
            </a:endParaRPr>
          </a:p>
        </p:txBody>
      </p:sp>
    </p:spTree>
    <p:extLst>
      <p:ext uri="{BB962C8B-B14F-4D97-AF65-F5344CB8AC3E}">
        <p14:creationId xmlns:p14="http://schemas.microsoft.com/office/powerpoint/2010/main" val="1235144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subsol 2">
            <a:extLst>
              <a:ext uri="{FF2B5EF4-FFF2-40B4-BE49-F238E27FC236}">
                <a16:creationId xmlns:a16="http://schemas.microsoft.com/office/drawing/2014/main" id="{576FC602-D83F-41B2-AE0B-E9BF4B9D7335}"/>
              </a:ext>
            </a:extLst>
          </p:cNvPr>
          <p:cNvSpPr>
            <a:spLocks noGrp="1"/>
          </p:cNvSpPr>
          <p:nvPr>
            <p:ph type="ftr" sz="quarter" idx="11"/>
          </p:nvPr>
        </p:nvSpPr>
        <p:spPr>
          <a:xfrm>
            <a:off x="8845548" y="547051"/>
            <a:ext cx="2639323" cy="365125"/>
          </a:xfrm>
        </p:spPr>
        <p:txBody>
          <a:bodyPr rtlCol="0" anchor="ctr">
            <a:normAutofit/>
          </a:bodyPr>
          <a:lstStyle/>
          <a:p>
            <a:pPr rtl="0">
              <a:spcAft>
                <a:spcPts val="600"/>
              </a:spcAft>
            </a:pPr>
            <a:r>
              <a:rPr lang="ro-RO" dirty="0">
                <a:effectLst>
                  <a:outerShdw blurRad="38100" dist="38100" dir="2700000" algn="tl">
                    <a:srgbClr val="000000">
                      <a:alpha val="43137"/>
                    </a:srgbClr>
                  </a:outerShdw>
                </a:effectLst>
              </a:rPr>
              <a:t>Joc, respect și bucurie !</a:t>
            </a:r>
          </a:p>
        </p:txBody>
      </p:sp>
      <p:sp>
        <p:nvSpPr>
          <p:cNvPr id="4" name="Substituent număr diapozitiv 3">
            <a:extLst>
              <a:ext uri="{FF2B5EF4-FFF2-40B4-BE49-F238E27FC236}">
                <a16:creationId xmlns:a16="http://schemas.microsoft.com/office/drawing/2014/main" id="{03E8D56A-2615-403F-A09F-BC30DF1EE768}"/>
              </a:ext>
            </a:extLst>
          </p:cNvPr>
          <p:cNvSpPr>
            <a:spLocks noGrp="1"/>
          </p:cNvSpPr>
          <p:nvPr>
            <p:ph type="sldNum" sz="quarter" idx="12"/>
          </p:nvPr>
        </p:nvSpPr>
        <p:spPr>
          <a:xfrm>
            <a:off x="11163743" y="5945824"/>
            <a:ext cx="642257" cy="365125"/>
          </a:xfrm>
        </p:spPr>
        <p:txBody>
          <a:bodyPr rtlCol="0" anchor="ctr">
            <a:normAutofit/>
          </a:bodyPr>
          <a:lstStyle/>
          <a:p>
            <a:pPr rtl="0">
              <a:spcAft>
                <a:spcPts val="600"/>
              </a:spcAft>
            </a:pPr>
            <a:fld id="{98C0CDE5-970C-4CC4-BF43-0DA127E73E82}" type="slidenum">
              <a:rPr lang="ro-RO" smtClean="0"/>
              <a:pPr rtl="0">
                <a:spcAft>
                  <a:spcPts val="600"/>
                </a:spcAft>
              </a:pPr>
              <a:t>8</a:t>
            </a:fld>
            <a:endParaRPr lang="ro-RO"/>
          </a:p>
        </p:txBody>
      </p:sp>
      <p:sp>
        <p:nvSpPr>
          <p:cNvPr id="5" name="Titlu 4">
            <a:extLst>
              <a:ext uri="{FF2B5EF4-FFF2-40B4-BE49-F238E27FC236}">
                <a16:creationId xmlns:a16="http://schemas.microsoft.com/office/drawing/2014/main" id="{79195BEB-A072-45D8-848D-E8CA744F9022}"/>
              </a:ext>
            </a:extLst>
          </p:cNvPr>
          <p:cNvSpPr>
            <a:spLocks noGrp="1"/>
          </p:cNvSpPr>
          <p:nvPr>
            <p:ph type="title"/>
          </p:nvPr>
        </p:nvSpPr>
        <p:spPr>
          <a:xfrm rot="21180000">
            <a:off x="-197398" y="274677"/>
            <a:ext cx="5967181" cy="1368122"/>
          </a:xfrm>
        </p:spPr>
        <p:txBody>
          <a:bodyPr rtlCol="0" anchor="ctr">
            <a:normAutofit/>
          </a:bodyPr>
          <a:lstStyle/>
          <a:p>
            <a:pPr rtl="0"/>
            <a:r>
              <a:rPr lang="ro-RO" sz="2400" dirty="0"/>
              <a:t>  DIFICULTĂȚI ÎNTÂMPINATE</a:t>
            </a:r>
            <a:r>
              <a:rPr lang="en-US" sz="2400" dirty="0"/>
              <a:t> </a:t>
            </a:r>
            <a:br>
              <a:rPr lang="en-US" sz="2400" dirty="0"/>
            </a:br>
            <a:r>
              <a:rPr lang="ro-RO" sz="2400" dirty="0"/>
              <a:t>  </a:t>
            </a:r>
            <a:r>
              <a:rPr lang="en-US" sz="2400" dirty="0"/>
              <a:t>2020 - 2022</a:t>
            </a:r>
            <a:endParaRPr lang="ro-RO" sz="2400" dirty="0"/>
          </a:p>
        </p:txBody>
      </p:sp>
      <p:sp>
        <p:nvSpPr>
          <p:cNvPr id="2" name="Substituent text 1">
            <a:extLst>
              <a:ext uri="{FF2B5EF4-FFF2-40B4-BE49-F238E27FC236}">
                <a16:creationId xmlns:a16="http://schemas.microsoft.com/office/drawing/2014/main" id="{6587D558-5792-4FF7-9111-65F4C874C61B}"/>
              </a:ext>
            </a:extLst>
          </p:cNvPr>
          <p:cNvSpPr>
            <a:spLocks noGrp="1"/>
          </p:cNvSpPr>
          <p:nvPr>
            <p:ph type="body" idx="1"/>
          </p:nvPr>
        </p:nvSpPr>
        <p:spPr>
          <a:xfrm>
            <a:off x="2611119" y="1728008"/>
            <a:ext cx="2773023" cy="562385"/>
          </a:xfrm>
        </p:spPr>
        <p:txBody>
          <a:bodyPr rtlCol="0" anchor="b">
            <a:normAutofit/>
          </a:bodyPr>
          <a:lstStyle/>
          <a:p>
            <a:pPr algn="ctr" rtl="0"/>
            <a:r>
              <a:rPr lang="ro-RO" sz="2000" dirty="0"/>
              <a:t>COVID 19</a:t>
            </a:r>
          </a:p>
        </p:txBody>
      </p:sp>
      <p:sp>
        <p:nvSpPr>
          <p:cNvPr id="27" name="Text Placeholder 6">
            <a:extLst>
              <a:ext uri="{FF2B5EF4-FFF2-40B4-BE49-F238E27FC236}">
                <a16:creationId xmlns:a16="http://schemas.microsoft.com/office/drawing/2014/main" id="{514290A6-F129-1CC2-2AF8-C7094C18F8DF}"/>
              </a:ext>
            </a:extLst>
          </p:cNvPr>
          <p:cNvSpPr>
            <a:spLocks noGrp="1"/>
          </p:cNvSpPr>
          <p:nvPr>
            <p:ph type="body" sz="quarter" idx="3"/>
          </p:nvPr>
        </p:nvSpPr>
        <p:spPr>
          <a:xfrm>
            <a:off x="7577423" y="2525791"/>
            <a:ext cx="3907448" cy="562385"/>
          </a:xfrm>
        </p:spPr>
        <p:txBody>
          <a:bodyPr>
            <a:normAutofit/>
          </a:bodyPr>
          <a:lstStyle/>
          <a:p>
            <a:pPr algn="ctr"/>
            <a:r>
              <a:rPr lang="ro-RO" sz="2000" dirty="0"/>
              <a:t>RĂZBOI ÎN UCRAINA</a:t>
            </a:r>
            <a:endParaRPr lang="en-US" sz="2000" dirty="0"/>
          </a:p>
        </p:txBody>
      </p:sp>
      <p:sp>
        <p:nvSpPr>
          <p:cNvPr id="6" name="Substituent text 5">
            <a:extLst>
              <a:ext uri="{FF2B5EF4-FFF2-40B4-BE49-F238E27FC236}">
                <a16:creationId xmlns:a16="http://schemas.microsoft.com/office/drawing/2014/main" id="{FE58025A-9737-434D-AE90-0CC9E7990286}"/>
              </a:ext>
            </a:extLst>
          </p:cNvPr>
          <p:cNvSpPr>
            <a:spLocks noGrp="1"/>
          </p:cNvSpPr>
          <p:nvPr>
            <p:ph sz="quarter" idx="4"/>
          </p:nvPr>
        </p:nvSpPr>
        <p:spPr>
          <a:xfrm>
            <a:off x="7275220" y="3857297"/>
            <a:ext cx="4358060" cy="1517343"/>
          </a:xfrm>
        </p:spPr>
        <p:txBody>
          <a:bodyPr rtlCol="0">
            <a:normAutofit/>
          </a:bodyPr>
          <a:lstStyle/>
          <a:p>
            <a:pPr rtl="0"/>
            <a:r>
              <a:rPr lang="ro-RO" sz="1800" dirty="0">
                <a:solidFill>
                  <a:srgbClr val="0070C0"/>
                </a:solidFill>
              </a:rPr>
              <a:t> dificultăți logistice (plasarea copiilor în grădinițe, plata hranei la PP etc.);</a:t>
            </a:r>
          </a:p>
          <a:p>
            <a:pPr rtl="0"/>
            <a:r>
              <a:rPr lang="ro-RO" sz="1800" dirty="0">
                <a:solidFill>
                  <a:srgbClr val="0070C0"/>
                </a:solidFill>
              </a:rPr>
              <a:t>dificultăți în comunicarea cu copilul și cu familia acestuia.</a:t>
            </a:r>
          </a:p>
          <a:p>
            <a:pPr marL="0" indent="0" rtl="0">
              <a:buNone/>
            </a:pPr>
            <a:endParaRPr lang="ro-RO" sz="2000" dirty="0"/>
          </a:p>
        </p:txBody>
      </p:sp>
      <p:sp>
        <p:nvSpPr>
          <p:cNvPr id="11" name="Substituent text 5">
            <a:extLst>
              <a:ext uri="{FF2B5EF4-FFF2-40B4-BE49-F238E27FC236}">
                <a16:creationId xmlns:a16="http://schemas.microsoft.com/office/drawing/2014/main" id="{5C04A21D-10D1-5C3D-8060-8C75D49F139B}"/>
              </a:ext>
            </a:extLst>
          </p:cNvPr>
          <p:cNvSpPr txBox="1">
            <a:spLocks/>
          </p:cNvSpPr>
          <p:nvPr/>
        </p:nvSpPr>
        <p:spPr>
          <a:xfrm>
            <a:off x="2011680" y="2525791"/>
            <a:ext cx="4826000" cy="3184634"/>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ro-RO" sz="2300" dirty="0">
                <a:solidFill>
                  <a:srgbClr val="0070C0"/>
                </a:solidFill>
              </a:rPr>
              <a:t>reguli și restricții;</a:t>
            </a:r>
          </a:p>
          <a:p>
            <a:pPr algn="just"/>
            <a:r>
              <a:rPr lang="ro-RO" sz="2300" dirty="0">
                <a:solidFill>
                  <a:srgbClr val="0070C0"/>
                </a:solidFill>
              </a:rPr>
              <a:t>an școlar fără predictibilitate, cu un număr redus de ore de curs cu prezență fizică;</a:t>
            </a:r>
          </a:p>
          <a:p>
            <a:pPr algn="just"/>
            <a:r>
              <a:rPr lang="ro-RO" sz="2300" dirty="0">
                <a:solidFill>
                  <a:srgbClr val="0070C0"/>
                </a:solidFill>
              </a:rPr>
              <a:t>75% copii au avut acces la învățare online;</a:t>
            </a:r>
          </a:p>
          <a:p>
            <a:pPr algn="just"/>
            <a:r>
              <a:rPr lang="ro-RO" sz="2300" dirty="0">
                <a:solidFill>
                  <a:srgbClr val="0070C0"/>
                </a:solidFill>
                <a:effectLst/>
                <a:ea typeface="Calibri" panose="020F0502020204030204" pitchFamily="34" charset="0"/>
              </a:rPr>
              <a:t>cele mai mari dificultăți menționate de cadrele didactice în interacțiunea cu părinții au fost cele care surprind lipsa timpului sau lipsa de</a:t>
            </a:r>
            <a:r>
              <a:rPr lang="en-US" sz="2300" dirty="0">
                <a:solidFill>
                  <a:srgbClr val="0070C0"/>
                </a:solidFill>
                <a:effectLst/>
                <a:ea typeface="Calibri" panose="020F0502020204030204" pitchFamily="34" charset="0"/>
              </a:rPr>
              <a:t> </a:t>
            </a:r>
            <a:r>
              <a:rPr lang="en-US" sz="2300" dirty="0" err="1">
                <a:solidFill>
                  <a:srgbClr val="0070C0"/>
                </a:solidFill>
                <a:effectLst/>
                <a:ea typeface="Calibri" panose="020F0502020204030204" pitchFamily="34" charset="0"/>
              </a:rPr>
              <a:t>interes</a:t>
            </a:r>
            <a:r>
              <a:rPr lang="en-US" sz="2300" dirty="0">
                <a:solidFill>
                  <a:srgbClr val="0070C0"/>
                </a:solidFill>
                <a:effectLst/>
                <a:ea typeface="Calibri" panose="020F0502020204030204" pitchFamily="34" charset="0"/>
              </a:rPr>
              <a:t>/r</a:t>
            </a:r>
            <a:r>
              <a:rPr lang="ro-RO" sz="2300" dirty="0">
                <a:solidFill>
                  <a:srgbClr val="0070C0"/>
                </a:solidFill>
                <a:effectLst/>
                <a:ea typeface="Calibri" panose="020F0502020204030204" pitchFamily="34" charset="0"/>
              </a:rPr>
              <a:t>ă</a:t>
            </a:r>
            <a:r>
              <a:rPr lang="en-US" sz="2300" dirty="0" err="1">
                <a:solidFill>
                  <a:srgbClr val="0070C0"/>
                </a:solidFill>
                <a:effectLst/>
                <a:ea typeface="Calibri" panose="020F0502020204030204" pitchFamily="34" charset="0"/>
              </a:rPr>
              <a:t>bdare</a:t>
            </a:r>
            <a:r>
              <a:rPr lang="en-US" sz="2300" dirty="0">
                <a:solidFill>
                  <a:srgbClr val="0070C0"/>
                </a:solidFill>
                <a:effectLst/>
                <a:ea typeface="Calibri" panose="020F0502020204030204" pitchFamily="34" charset="0"/>
              </a:rPr>
              <a:t> / capacitate de </a:t>
            </a:r>
            <a:r>
              <a:rPr lang="ro-RO" sz="2300" dirty="0">
                <a:solidFill>
                  <a:srgbClr val="0070C0"/>
                </a:solidFill>
                <a:ea typeface="Calibri" panose="020F0502020204030204" pitchFamily="34" charset="0"/>
              </a:rPr>
              <a:t>î</a:t>
            </a:r>
            <a:r>
              <a:rPr lang="en-US" sz="2300" dirty="0">
                <a:solidFill>
                  <a:srgbClr val="0070C0"/>
                </a:solidFill>
                <a:effectLst/>
                <a:ea typeface="Calibri" panose="020F0502020204030204" pitchFamily="34" charset="0"/>
              </a:rPr>
              <a:t>n</a:t>
            </a:r>
            <a:r>
              <a:rPr lang="ro-RO" sz="2300" dirty="0">
                <a:solidFill>
                  <a:srgbClr val="0070C0"/>
                </a:solidFill>
                <a:effectLst/>
                <a:ea typeface="Calibri" panose="020F0502020204030204" pitchFamily="34" charset="0"/>
              </a:rPr>
              <a:t>ț</a:t>
            </a:r>
            <a:r>
              <a:rPr lang="en-US" sz="2300" dirty="0" err="1">
                <a:solidFill>
                  <a:srgbClr val="0070C0"/>
                </a:solidFill>
                <a:effectLst/>
                <a:ea typeface="Calibri" panose="020F0502020204030204" pitchFamily="34" charset="0"/>
              </a:rPr>
              <a:t>elegere</a:t>
            </a:r>
            <a:r>
              <a:rPr lang="en-US" sz="2300" dirty="0">
                <a:solidFill>
                  <a:srgbClr val="0070C0"/>
                </a:solidFill>
                <a:effectLst/>
                <a:ea typeface="Calibri" panose="020F0502020204030204" pitchFamily="34" charset="0"/>
              </a:rPr>
              <a:t> </a:t>
            </a:r>
            <a:r>
              <a:rPr lang="en-US" sz="2300" dirty="0" err="1">
                <a:solidFill>
                  <a:srgbClr val="0070C0"/>
                </a:solidFill>
                <a:effectLst/>
                <a:ea typeface="Calibri" panose="020F0502020204030204" pitchFamily="34" charset="0"/>
              </a:rPr>
              <a:t>pentru</a:t>
            </a:r>
            <a:r>
              <a:rPr lang="en-US" sz="2300" dirty="0">
                <a:solidFill>
                  <a:srgbClr val="0070C0"/>
                </a:solidFill>
                <a:effectLst/>
                <a:ea typeface="Calibri" panose="020F0502020204030204" pitchFamily="34" charset="0"/>
              </a:rPr>
              <a:t> a sus</a:t>
            </a:r>
            <a:r>
              <a:rPr lang="ro-RO" sz="2300" dirty="0">
                <a:solidFill>
                  <a:srgbClr val="0070C0"/>
                </a:solidFill>
                <a:effectLst/>
                <a:ea typeface="Calibri" panose="020F0502020204030204" pitchFamily="34" charset="0"/>
              </a:rPr>
              <a:t>ț</a:t>
            </a:r>
            <a:r>
              <a:rPr lang="en-US" sz="2300" dirty="0" err="1">
                <a:solidFill>
                  <a:srgbClr val="0070C0"/>
                </a:solidFill>
                <a:effectLst/>
                <a:ea typeface="Calibri" panose="020F0502020204030204" pitchFamily="34" charset="0"/>
              </a:rPr>
              <a:t>ine</a:t>
            </a:r>
            <a:r>
              <a:rPr lang="en-US" sz="2300" dirty="0">
                <a:solidFill>
                  <a:srgbClr val="0070C0"/>
                </a:solidFill>
                <a:effectLst/>
                <a:ea typeface="Calibri" panose="020F0502020204030204" pitchFamily="34" charset="0"/>
              </a:rPr>
              <a:t> </a:t>
            </a:r>
            <a:r>
              <a:rPr lang="en-US" sz="2300" dirty="0" err="1">
                <a:solidFill>
                  <a:srgbClr val="0070C0"/>
                </a:solidFill>
                <a:effectLst/>
                <a:ea typeface="Calibri" panose="020F0502020204030204" pitchFamily="34" charset="0"/>
              </a:rPr>
              <a:t>copilul</a:t>
            </a:r>
            <a:r>
              <a:rPr lang="ro-RO" sz="2300" dirty="0">
                <a:solidFill>
                  <a:srgbClr val="0070C0"/>
                </a:solidFill>
                <a:effectLst/>
                <a:ea typeface="Calibri" panose="020F0502020204030204" pitchFamily="34" charset="0"/>
              </a:rPr>
              <a:t> în activitățile propuse de educatoare;</a:t>
            </a:r>
          </a:p>
          <a:p>
            <a:pPr algn="just"/>
            <a:r>
              <a:rPr lang="ro-RO" sz="2300" dirty="0">
                <a:solidFill>
                  <a:srgbClr val="0070C0"/>
                </a:solidFill>
                <a:ea typeface="Calibri" panose="020F0502020204030204" pitchFamily="34" charset="0"/>
              </a:rPr>
              <a:t>la nivel internațional, n</a:t>
            </a:r>
            <a:r>
              <a:rPr lang="ro-RO" sz="2300" dirty="0">
                <a:solidFill>
                  <a:srgbClr val="0070C0"/>
                </a:solidFill>
                <a:effectLst/>
                <a:ea typeface="Calibri" panose="020F0502020204030204" pitchFamily="34" charset="0"/>
              </a:rPr>
              <a:t>umai 42 de state au cerut profesorilor să desfășoare activități online.</a:t>
            </a:r>
            <a:endParaRPr lang="en-US" sz="2300" dirty="0">
              <a:solidFill>
                <a:srgbClr val="0070C0"/>
              </a:solidFill>
              <a:effectLst/>
              <a:ea typeface="Calibri" panose="020F0502020204030204" pitchFamily="34" charset="0"/>
            </a:endParaRPr>
          </a:p>
          <a:p>
            <a:endParaRPr lang="ro-RO" sz="2000" dirty="0"/>
          </a:p>
        </p:txBody>
      </p:sp>
    </p:spTree>
    <p:extLst>
      <p:ext uri="{BB962C8B-B14F-4D97-AF65-F5344CB8AC3E}">
        <p14:creationId xmlns:p14="http://schemas.microsoft.com/office/powerpoint/2010/main" val="3671418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963" name="Google Shape;963;p33"/>
          <p:cNvSpPr txBox="1">
            <a:spLocks noGrp="1"/>
          </p:cNvSpPr>
          <p:nvPr>
            <p:ph type="title"/>
          </p:nvPr>
        </p:nvSpPr>
        <p:spPr>
          <a:xfrm>
            <a:off x="968133" y="301968"/>
            <a:ext cx="10255600" cy="763600"/>
          </a:xfrm>
          <a:prstGeom prst="rect">
            <a:avLst/>
          </a:prstGeom>
        </p:spPr>
        <p:txBody>
          <a:bodyPr spcFirstLastPara="1" vert="horz" wrap="square" lIns="121900" tIns="121900" rIns="121900" bIns="121900" rtlCol="0" anchor="t" anchorCtr="0">
            <a:noAutofit/>
          </a:bodyPr>
          <a:lstStyle/>
          <a:p>
            <a:r>
              <a:rPr lang="ro-RO" sz="2800" dirty="0"/>
              <a:t>LECȚII ÎNVĂȚATE</a:t>
            </a:r>
            <a:r>
              <a:rPr lang="en-US" sz="2800" dirty="0"/>
              <a:t> 2020 - 2022</a:t>
            </a:r>
            <a:endParaRPr sz="2800" dirty="0"/>
          </a:p>
        </p:txBody>
      </p:sp>
      <p:sp>
        <p:nvSpPr>
          <p:cNvPr id="972" name="Google Shape;972;p33"/>
          <p:cNvSpPr txBox="1">
            <a:spLocks noGrp="1"/>
          </p:cNvSpPr>
          <p:nvPr>
            <p:ph type="title" idx="9"/>
          </p:nvPr>
        </p:nvSpPr>
        <p:spPr>
          <a:xfrm>
            <a:off x="396240" y="1482900"/>
            <a:ext cx="5076385" cy="2245820"/>
          </a:xfrm>
          <a:prstGeom prst="rect">
            <a:avLst/>
          </a:prstGeom>
        </p:spPr>
        <p:txBody>
          <a:bodyPr spcFirstLastPara="1" vert="horz" wrap="square" lIns="121900" tIns="121900" rIns="121900" bIns="121900" rtlCol="0" anchor="ctr" anchorCtr="0">
            <a:noAutofit/>
          </a:bodyPr>
          <a:lstStyle/>
          <a:p>
            <a:pPr algn="ctr"/>
            <a:r>
              <a:rPr lang="ro-RO" sz="1800" b="0" dirty="0">
                <a:solidFill>
                  <a:srgbClr val="FF0000"/>
                </a:solidFill>
                <a:latin typeface="Arial" panose="020B0604020202020204" pitchFamily="34" charset="0"/>
                <a:ea typeface="Times New Roman" panose="02020603050405020304" pitchFamily="18" charset="0"/>
                <a:cs typeface="Arial" panose="020B0604020202020204" pitchFamily="34" charset="0"/>
              </a:rPr>
              <a:t>A</a:t>
            </a:r>
            <a:r>
              <a:rPr lang="ro-RO" sz="1800" b="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numite tipuri de interacțiuni, mijlocite de mediul virtual, pot fi permanentizate</a:t>
            </a:r>
            <a:r>
              <a:rPr lang="ro-RO" sz="1800" b="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în contextul în care și-au dovedit efectele benefice (ex.: o ședință, comunicarea unor anunțuri către părinți, colegi, unele proiecte ale copiilor/elevilor, unele activități din programul școlilor de vară, activități de promovare a unor proiecte, diseminări de bune practici etc.).</a:t>
            </a:r>
            <a:br>
              <a:rPr lang="en-US" sz="1800" dirty="0">
                <a:effectLst/>
                <a:latin typeface="+mn-lt"/>
                <a:ea typeface="Times New Roman" panose="02020603050405020304" pitchFamily="18" charset="0"/>
              </a:rPr>
            </a:br>
            <a:endParaRPr sz="1800" dirty="0">
              <a:latin typeface="Arial" panose="020B0604020202020204" pitchFamily="34" charset="0"/>
              <a:cs typeface="Arial" panose="020B0604020202020204" pitchFamily="34" charset="0"/>
            </a:endParaRPr>
          </a:p>
        </p:txBody>
      </p:sp>
      <p:sp>
        <p:nvSpPr>
          <p:cNvPr id="973" name="Google Shape;973;p33"/>
          <p:cNvSpPr txBox="1">
            <a:spLocks noGrp="1"/>
          </p:cNvSpPr>
          <p:nvPr>
            <p:ph type="title" idx="14"/>
          </p:nvPr>
        </p:nvSpPr>
        <p:spPr>
          <a:xfrm>
            <a:off x="6797040" y="1849120"/>
            <a:ext cx="3129280" cy="1696719"/>
          </a:xfrm>
          <a:prstGeom prst="rect">
            <a:avLst/>
          </a:prstGeom>
        </p:spPr>
        <p:txBody>
          <a:bodyPr spcFirstLastPara="1" vert="horz" wrap="square" lIns="121900" tIns="121900" rIns="121900" bIns="121900" rtlCol="0" anchor="ctr" anchorCtr="0">
            <a:noAutofit/>
          </a:bodyPr>
          <a:lstStyle/>
          <a:p>
            <a:pPr algn="ctr"/>
            <a:r>
              <a:rPr lang="ro-RO" sz="1800" b="0" dirty="0">
                <a:solidFill>
                  <a:srgbClr val="0070C0"/>
                </a:solidFill>
                <a:latin typeface="Arial" panose="020B0604020202020204" pitchFamily="34" charset="0"/>
                <a:cs typeface="Arial" panose="020B0604020202020204" pitchFamily="34" charset="0"/>
              </a:rPr>
              <a:t>Explorarea/aprofundarea și utilizarea unor concepte noi: </a:t>
            </a:r>
            <a:r>
              <a:rPr lang="ro-RO" sz="1800" b="0" dirty="0" err="1">
                <a:solidFill>
                  <a:srgbClr val="FF0000"/>
                </a:solidFill>
                <a:latin typeface="Arial" panose="020B0604020202020204" pitchFamily="34" charset="0"/>
                <a:cs typeface="Arial" panose="020B0604020202020204" pitchFamily="34" charset="0"/>
              </a:rPr>
              <a:t>Flipped</a:t>
            </a:r>
            <a:r>
              <a:rPr lang="ro-RO" sz="1800" b="0" dirty="0">
                <a:solidFill>
                  <a:srgbClr val="FF0000"/>
                </a:solidFill>
                <a:latin typeface="Arial" panose="020B0604020202020204" pitchFamily="34" charset="0"/>
                <a:cs typeface="Arial" panose="020B0604020202020204" pitchFamily="34" charset="0"/>
              </a:rPr>
              <a:t> </a:t>
            </a:r>
            <a:r>
              <a:rPr lang="ro-RO" sz="1800" b="0" dirty="0" err="1">
                <a:solidFill>
                  <a:srgbClr val="FF0000"/>
                </a:solidFill>
                <a:latin typeface="Arial" panose="020B0604020202020204" pitchFamily="34" charset="0"/>
                <a:cs typeface="Arial" panose="020B0604020202020204" pitchFamily="34" charset="0"/>
              </a:rPr>
              <a:t>classrooms</a:t>
            </a:r>
            <a:r>
              <a:rPr lang="ro-RO" sz="1800" b="0" dirty="0">
                <a:solidFill>
                  <a:srgbClr val="FF0000"/>
                </a:solidFill>
                <a:latin typeface="Arial" panose="020B0604020202020204" pitchFamily="34" charset="0"/>
                <a:cs typeface="Arial" panose="020B0604020202020204" pitchFamily="34" charset="0"/>
              </a:rPr>
              <a:t> model </a:t>
            </a:r>
            <a:r>
              <a:rPr lang="ro-RO" sz="1800" b="0" dirty="0">
                <a:solidFill>
                  <a:srgbClr val="0070C0"/>
                </a:solidFill>
                <a:latin typeface="Arial" panose="020B0604020202020204" pitchFamily="34" charset="0"/>
                <a:cs typeface="Arial" panose="020B0604020202020204" pitchFamily="34" charset="0"/>
              </a:rPr>
              <a:t>și Planul Dalton</a:t>
            </a:r>
            <a:endParaRPr sz="1800" b="0" dirty="0">
              <a:solidFill>
                <a:srgbClr val="0070C0"/>
              </a:solidFill>
              <a:latin typeface="Arial" panose="020B0604020202020204" pitchFamily="34" charset="0"/>
              <a:cs typeface="Arial" panose="020B0604020202020204" pitchFamily="34" charset="0"/>
            </a:endParaRPr>
          </a:p>
        </p:txBody>
      </p:sp>
      <p:sp>
        <p:nvSpPr>
          <p:cNvPr id="976" name="Google Shape;976;p33"/>
          <p:cNvSpPr/>
          <p:nvPr/>
        </p:nvSpPr>
        <p:spPr>
          <a:xfrm>
            <a:off x="193040" y="833120"/>
            <a:ext cx="5659120" cy="3464559"/>
          </a:xfrm>
          <a:custGeom>
            <a:avLst/>
            <a:gdLst/>
            <a:ahLst/>
            <a:cxnLst/>
            <a:rect l="l" t="t" r="r" b="b"/>
            <a:pathLst>
              <a:path w="28496" h="22554" extrusionOk="0">
                <a:moveTo>
                  <a:pt x="22640" y="1854"/>
                </a:moveTo>
                <a:cubicBezTo>
                  <a:pt x="16992" y="442"/>
                  <a:pt x="10018" y="-1375"/>
                  <a:pt x="5174" y="1854"/>
                </a:cubicBezTo>
                <a:cubicBezTo>
                  <a:pt x="503" y="4968"/>
                  <a:pt x="-2098" y="14838"/>
                  <a:pt x="2214" y="18432"/>
                </a:cubicBezTo>
                <a:cubicBezTo>
                  <a:pt x="8356" y="23550"/>
                  <a:pt x="19949" y="24019"/>
                  <a:pt x="26192" y="19024"/>
                </a:cubicBezTo>
                <a:cubicBezTo>
                  <a:pt x="30772" y="15360"/>
                  <a:pt x="27908" y="3709"/>
                  <a:pt x="22344" y="1854"/>
                </a:cubicBezTo>
              </a:path>
            </a:pathLst>
          </a:custGeom>
          <a:noFill/>
          <a:ln w="28575" cap="flat" cmpd="sng">
            <a:solidFill>
              <a:schemeClr val="accent2"/>
            </a:solidFill>
            <a:prstDash val="solid"/>
            <a:round/>
            <a:headEnd type="none" w="med" len="med"/>
            <a:tailEnd type="none" w="med" len="med"/>
          </a:ln>
        </p:spPr>
      </p:sp>
      <p:sp>
        <p:nvSpPr>
          <p:cNvPr id="979" name="Google Shape;979;p33"/>
          <p:cNvSpPr/>
          <p:nvPr/>
        </p:nvSpPr>
        <p:spPr>
          <a:xfrm>
            <a:off x="6096000" y="1482900"/>
            <a:ext cx="4775200" cy="2347420"/>
          </a:xfrm>
          <a:custGeom>
            <a:avLst/>
            <a:gdLst/>
            <a:ahLst/>
            <a:cxnLst/>
            <a:rect l="l" t="t" r="r" b="b"/>
            <a:pathLst>
              <a:path w="28879" h="23376" extrusionOk="0">
                <a:moveTo>
                  <a:pt x="16675" y="296"/>
                </a:moveTo>
                <a:cubicBezTo>
                  <a:pt x="11793" y="296"/>
                  <a:pt x="5516" y="37"/>
                  <a:pt x="2466" y="3849"/>
                </a:cubicBezTo>
                <a:cubicBezTo>
                  <a:pt x="-1000" y="8181"/>
                  <a:pt x="-871" y="17674"/>
                  <a:pt x="3946" y="20426"/>
                </a:cubicBezTo>
                <a:cubicBezTo>
                  <a:pt x="10919" y="24411"/>
                  <a:pt x="23792" y="24945"/>
                  <a:pt x="27924" y="18058"/>
                </a:cubicBezTo>
                <a:cubicBezTo>
                  <a:pt x="31655" y="11839"/>
                  <a:pt x="23040" y="0"/>
                  <a:pt x="15787" y="0"/>
                </a:cubicBezTo>
              </a:path>
            </a:pathLst>
          </a:custGeom>
          <a:noFill/>
          <a:ln w="28575" cap="flat" cmpd="sng">
            <a:solidFill>
              <a:srgbClr val="00B050"/>
            </a:solidFill>
            <a:prstDash val="solid"/>
            <a:round/>
            <a:headEnd type="none" w="med" len="med"/>
            <a:tailEnd type="none" w="med" len="med"/>
          </a:ln>
        </p:spPr>
      </p:sp>
      <p:sp>
        <p:nvSpPr>
          <p:cNvPr id="6" name="Google Shape;978;p33">
            <a:extLst>
              <a:ext uri="{FF2B5EF4-FFF2-40B4-BE49-F238E27FC236}">
                <a16:creationId xmlns:a16="http://schemas.microsoft.com/office/drawing/2014/main" id="{2309F83C-BEC1-4CF5-B796-C792CBD89775}"/>
              </a:ext>
            </a:extLst>
          </p:cNvPr>
          <p:cNvSpPr/>
          <p:nvPr/>
        </p:nvSpPr>
        <p:spPr>
          <a:xfrm>
            <a:off x="3744148" y="3964581"/>
            <a:ext cx="5409560" cy="2660015"/>
          </a:xfrm>
          <a:custGeom>
            <a:avLst/>
            <a:gdLst/>
            <a:ahLst/>
            <a:cxnLst/>
            <a:rect l="l" t="t" r="r" b="b"/>
            <a:pathLst>
              <a:path w="28960" h="23518" extrusionOk="0">
                <a:moveTo>
                  <a:pt x="14369" y="136"/>
                </a:moveTo>
                <a:cubicBezTo>
                  <a:pt x="7830" y="-954"/>
                  <a:pt x="-2154" y="8253"/>
                  <a:pt x="456" y="14346"/>
                </a:cubicBezTo>
                <a:cubicBezTo>
                  <a:pt x="3963" y="22532"/>
                  <a:pt x="18574" y="26032"/>
                  <a:pt x="26210" y="21450"/>
                </a:cubicBezTo>
                <a:cubicBezTo>
                  <a:pt x="30610" y="18810"/>
                  <a:pt x="28850" y="10457"/>
                  <a:pt x="26210" y="6057"/>
                </a:cubicBezTo>
                <a:cubicBezTo>
                  <a:pt x="23894" y="2197"/>
                  <a:pt x="18574" y="136"/>
                  <a:pt x="14073" y="136"/>
                </a:cubicBezTo>
              </a:path>
            </a:pathLst>
          </a:custGeom>
          <a:noFill/>
          <a:ln w="28575" cap="flat" cmpd="sng">
            <a:solidFill>
              <a:schemeClr val="accent5"/>
            </a:solidFill>
            <a:prstDash val="solid"/>
            <a:round/>
            <a:headEnd type="none" w="med" len="med"/>
            <a:tailEnd type="none" w="med" len="med"/>
          </a:ln>
        </p:spPr>
        <p:txBody>
          <a:bodyPr/>
          <a:lstStyle/>
          <a:p>
            <a:endParaRPr lang="ro-RO" sz="2400" dirty="0"/>
          </a:p>
        </p:txBody>
      </p:sp>
      <p:sp>
        <p:nvSpPr>
          <p:cNvPr id="8" name="Google Shape;973;p33">
            <a:extLst>
              <a:ext uri="{FF2B5EF4-FFF2-40B4-BE49-F238E27FC236}">
                <a16:creationId xmlns:a16="http://schemas.microsoft.com/office/drawing/2014/main" id="{B59A3819-BB6C-0979-1748-6BF453824D8A}"/>
              </a:ext>
            </a:extLst>
          </p:cNvPr>
          <p:cNvSpPr txBox="1">
            <a:spLocks/>
          </p:cNvSpPr>
          <p:nvPr/>
        </p:nvSpPr>
        <p:spPr>
          <a:xfrm>
            <a:off x="4409440" y="4328161"/>
            <a:ext cx="4114800" cy="1696719"/>
          </a:xfrm>
          <a:prstGeom prst="rect">
            <a:avLst/>
          </a:prstGeom>
        </p:spPr>
        <p:txBody>
          <a:bodyPr spcFirstLastPara="1" vert="horz" wrap="square" lIns="121900" tIns="121900" rIns="121900" bIns="121900" rtlCol="0" anchor="ctr" anchorCtr="0">
            <a:noAutofit/>
          </a:bodyPr>
          <a:lstStyle>
            <a:lvl1pPr lvl="0" algn="l" defTabSz="914400" rtl="0" eaLnBrk="1" latinLnBrk="0" hangingPunct="1">
              <a:lnSpc>
                <a:spcPct val="90000"/>
              </a:lnSpc>
              <a:spcBef>
                <a:spcPts val="0"/>
              </a:spcBef>
              <a:spcAft>
                <a:spcPts val="0"/>
              </a:spcAft>
              <a:buSzPts val="3000"/>
              <a:buNone/>
              <a:defRPr sz="4000" b="1" kern="1200">
                <a:solidFill>
                  <a:srgbClr val="00004B"/>
                </a:solidFill>
                <a:latin typeface="+mj-lt"/>
                <a:ea typeface="+mj-ea"/>
                <a:cs typeface="+mj-cs"/>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pPr algn="ctr"/>
            <a:r>
              <a:rPr lang="ro-RO" sz="1800" b="0" dirty="0">
                <a:solidFill>
                  <a:srgbClr val="0070C0"/>
                </a:solidFill>
                <a:latin typeface="Arial" panose="020B0604020202020204" pitchFamily="34" charset="0"/>
                <a:cs typeface="Arial" panose="020B0604020202020204" pitchFamily="34" charset="0"/>
              </a:rPr>
              <a:t>Competențe digitale crescute pentru cadrele didactice și </a:t>
            </a:r>
            <a:r>
              <a:rPr lang="en-US" sz="1800" b="0" dirty="0">
                <a:solidFill>
                  <a:srgbClr val="0070C0"/>
                </a:solidFill>
                <a:latin typeface="Arial" panose="020B0604020202020204" pitchFamily="34" charset="0"/>
                <a:cs typeface="Arial" panose="020B0604020202020204" pitchFamily="34" charset="0"/>
              </a:rPr>
              <a:t>o</a:t>
            </a:r>
            <a:r>
              <a:rPr lang="ro-RO" sz="1800" b="0" dirty="0">
                <a:solidFill>
                  <a:srgbClr val="0070C0"/>
                </a:solidFill>
                <a:latin typeface="Arial" panose="020B0604020202020204" pitchFamily="34" charset="0"/>
                <a:cs typeface="Arial" panose="020B0604020202020204" pitchFamily="34" charset="0"/>
              </a:rPr>
              <a:t> emulație în a realiza resurse online pentru preșcolari; site-ul </a:t>
            </a:r>
            <a:r>
              <a:rPr lang="en-US" sz="1800" u="sng"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3"/>
              </a:rPr>
              <a:t>https://www.educred.ro/</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ro-RO" sz="1800" b="0" dirty="0">
                <a:solidFill>
                  <a:srgbClr val="0070C0"/>
                </a:solidFill>
                <a:latin typeface="Arial" panose="020B0604020202020204" pitchFamily="34" charset="0"/>
                <a:ea typeface="Calibri" panose="020F0502020204030204" pitchFamily="34" charset="0"/>
                <a:cs typeface="Arial" panose="020B0604020202020204" pitchFamily="34" charset="0"/>
              </a:rPr>
              <a:t>și RED-uri la nivel de inspectorat sau unitate de învățământ preșcolar</a:t>
            </a:r>
          </a:p>
        </p:txBody>
      </p:sp>
    </p:spTree>
    <p:extLst>
      <p:ext uri="{BB962C8B-B14F-4D97-AF65-F5344CB8AC3E}">
        <p14:creationId xmlns:p14="http://schemas.microsoft.com/office/powerpoint/2010/main" val="1483109779"/>
      </p:ext>
    </p:extLst>
  </p:cSld>
  <p:clrMapOvr>
    <a:masterClrMapping/>
  </p:clrMapOvr>
</p:sld>
</file>

<file path=ppt/theme/theme1.xml><?xml version="1.0" encoding="utf-8"?>
<a:theme xmlns:a="http://schemas.openxmlformats.org/drawingml/2006/main" name="Temă Office">
  <a:themeElements>
    <a:clrScheme name="Custom 22">
      <a:dk1>
        <a:srgbClr val="9D0F00"/>
      </a:dk1>
      <a:lt1>
        <a:sysClr val="window" lastClr="FFFFFF"/>
      </a:lt1>
      <a:dk2>
        <a:srgbClr val="D30F00"/>
      </a:dk2>
      <a:lt2>
        <a:srgbClr val="C07400"/>
      </a:lt2>
      <a:accent1>
        <a:srgbClr val="005CC9"/>
      </a:accent1>
      <a:accent2>
        <a:srgbClr val="008EDC"/>
      </a:accent2>
      <a:accent3>
        <a:srgbClr val="3DA800"/>
      </a:accent3>
      <a:accent4>
        <a:srgbClr val="4D4D4D"/>
      </a:accent4>
      <a:accent5>
        <a:srgbClr val="FFAA00"/>
      </a:accent5>
      <a:accent6>
        <a:srgbClr val="1F7100"/>
      </a:accent6>
      <a:hlink>
        <a:srgbClr val="D30F00"/>
      </a:hlink>
      <a:folHlink>
        <a:srgbClr val="D30F00"/>
      </a:folHlink>
    </a:clrScheme>
    <a:fontScheme name="Custom 22">
      <a:majorFont>
        <a:latin typeface="Comic Sans MS"/>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gs>
            <a:gs pos="100000">
              <a:schemeClr val="tx2"/>
            </a:gs>
          </a:gsLst>
          <a:lin ang="3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61209359_TF66931380_Win32" id="{FACEF559-9D4B-48F9-AA39-9F400092FE15}" vid="{39AE2682-0D78-4DE3-8AD5-707C552E327A}"/>
    </a:ext>
  </a:ext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Prezentare școlară elementară</Template>
  <TotalTime>1808</TotalTime>
  <Words>5646</Words>
  <Application>Microsoft Office PowerPoint</Application>
  <PresentationFormat>Widescreen</PresentationFormat>
  <Paragraphs>566</Paragraphs>
  <Slides>49</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Bahnschrift Light</vt:lpstr>
      <vt:lpstr>Calibri</vt:lpstr>
      <vt:lpstr>Comic Sans MS</vt:lpstr>
      <vt:lpstr>Franklin Gothic Book</vt:lpstr>
      <vt:lpstr>Times New Roman</vt:lpstr>
      <vt:lpstr>TimesNewRoman</vt:lpstr>
      <vt:lpstr>Wingdings</vt:lpstr>
      <vt:lpstr>Wingdings 2</vt:lpstr>
      <vt:lpstr>Temă Office</vt:lpstr>
      <vt:lpstr>CONSFĂTUIRI INSPECTORI EDUCAȚIE TIMPURIE</vt:lpstr>
      <vt:lpstr>PROGRAM</vt:lpstr>
      <vt:lpstr> TEME DE DISCUȚIE</vt:lpstr>
      <vt:lpstr>   DIAGNOZĂ ANI ȘCOLARI  2020-2021 și 2021- 2022</vt:lpstr>
      <vt:lpstr>EFECTIVE COPII  DE LA NAȘTERE LA 6 ANI – ROMÂNIA -</vt:lpstr>
      <vt:lpstr>RATE DE CUPRINDERE LA NIVEL EUROPEAN (Eurostat)</vt:lpstr>
      <vt:lpstr>A European Care Strategy for caregivers and care receivers, 2022 </vt:lpstr>
      <vt:lpstr>  DIFICULTĂȚI ÎNTÂMPINATE    2020 - 2022</vt:lpstr>
      <vt:lpstr>LECȚII ÎNVĂȚATE 2020 - 2022</vt:lpstr>
      <vt:lpstr>LECȚII ÎNVĂȚATE</vt:lpstr>
      <vt:lpstr>PRIORITĂȚI ALE EDUCAȚIEI TIMPURII PENTRU ANUL ȘCOLAR 2022-2023</vt:lpstr>
      <vt:lpstr>PowerPoint Presentation</vt:lpstr>
      <vt:lpstr>DIRECȚII DE ACȚIUNE</vt:lpstr>
      <vt:lpstr>PowerPoint Presentation</vt:lpstr>
      <vt:lpstr> </vt:lpstr>
      <vt:lpstr>HG nr.566/2022</vt:lpstr>
      <vt:lpstr>ASPECTE – CHEIE (conceptual)</vt:lpstr>
      <vt:lpstr>ASPECTE-CHEIE (funcțional)</vt:lpstr>
      <vt:lpstr>ASPECTE-CHEIE (funcțional)</vt:lpstr>
      <vt:lpstr>ASPECTE-CHEIE (funcțional)</vt:lpstr>
      <vt:lpstr>ASPECTE-CHEIE (organizațional)</vt:lpstr>
      <vt:lpstr>ASPECTE-CHEIE (organizațional)</vt:lpstr>
      <vt:lpstr>ASPECTE-CHEIE (curricular)</vt:lpstr>
      <vt:lpstr>MEDIUL EDUCAȚIONAL</vt:lpstr>
      <vt:lpstr>MEDIUL EDUCAȚIONAL – caracteristici</vt:lpstr>
      <vt:lpstr>PowerPoint Presentation</vt:lpstr>
      <vt:lpstr>PowerPoint Presentation</vt:lpstr>
      <vt:lpstr>PROIECTAREA ACTIVITĂȚILOR CU COPIII</vt:lpstr>
      <vt:lpstr>PLANIFICAREA TEMATICĂ ANUALĂ</vt:lpstr>
      <vt:lpstr>PLANIFICAREA CALENDARISTICĂ</vt:lpstr>
      <vt:lpstr>PLANIFICAREA TEMATICĂ ANUALĂ</vt:lpstr>
      <vt:lpstr>PLANIFICARE SĂPTĂMÂNALĂ</vt:lpstr>
      <vt:lpstr>PowerPoint Presentation</vt:lpstr>
      <vt:lpstr>PowerPoint Presentation</vt:lpstr>
      <vt:lpstr>PowerPoint Presentation</vt:lpstr>
      <vt:lpstr>PLANIFICAREA SĂPTĂMÂNALĂ – nivel antepreșcolar</vt:lpstr>
      <vt:lpstr>PowerPoint Presentation</vt:lpstr>
      <vt:lpstr>TEMA SĂPTĂMÂNALĂ: Puiul din curtea bunicilor</vt:lpstr>
      <vt:lpstr>TEMA SĂPTĂMÂNALĂ: Puii din curtea bunicilor</vt:lpstr>
      <vt:lpstr>PROIECTUL DIDACTIC</vt:lpstr>
      <vt:lpstr>PROIECTUL DIDACTIC</vt:lpstr>
      <vt:lpstr>REGLEMENTĂRI, DOCUMENTE ȘCOLARE ȘI CURRICULARE 2022 - 2023</vt:lpstr>
      <vt:lpstr>PROIECTE ȘI PROGRAME EDUCAȚIONALE </vt:lpstr>
      <vt:lpstr>TEME DE INTERES PENTRU ACTIVITĂȚI METODICE  </vt:lpstr>
      <vt:lpstr>NOUTĂȚI !</vt:lpstr>
      <vt:lpstr>NOUTĂȚI !</vt:lpstr>
      <vt:lpstr>PASTILA ZILNICĂ…</vt:lpstr>
      <vt:lpstr>PASTILA ZILNICĂ ...</vt:lpstr>
      <vt:lpstr>Vă mulțumim!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CONSFĂTUIRI INSPECTORI EDUCAȚIE TIMPURIE</dc:title>
  <dc:creator>Preda Bogdan</dc:creator>
  <cp:lastModifiedBy>User</cp:lastModifiedBy>
  <cp:revision>230</cp:revision>
  <cp:lastPrinted>2022-09-07T06:28:38Z</cp:lastPrinted>
  <dcterms:created xsi:type="dcterms:W3CDTF">2022-09-03T16:09:26Z</dcterms:created>
  <dcterms:modified xsi:type="dcterms:W3CDTF">2022-09-26T09:21:42Z</dcterms:modified>
</cp:coreProperties>
</file>