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doc" ContentType="application/msword"/>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media/image17.jpg" ContentType="image/jp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73" r:id="rId3"/>
  </p:sldMasterIdLst>
  <p:notesMasterIdLst>
    <p:notesMasterId r:id="rId34"/>
  </p:notesMasterIdLst>
  <p:sldIdLst>
    <p:sldId id="365" r:id="rId4"/>
    <p:sldId id="367" r:id="rId5"/>
    <p:sldId id="368" r:id="rId6"/>
    <p:sldId id="369" r:id="rId7"/>
    <p:sldId id="370" r:id="rId8"/>
    <p:sldId id="351" r:id="rId9"/>
    <p:sldId id="347" r:id="rId10"/>
    <p:sldId id="352" r:id="rId11"/>
    <p:sldId id="353" r:id="rId12"/>
    <p:sldId id="371" r:id="rId13"/>
    <p:sldId id="372" r:id="rId14"/>
    <p:sldId id="373" r:id="rId15"/>
    <p:sldId id="307" r:id="rId16"/>
    <p:sldId id="298" r:id="rId17"/>
    <p:sldId id="354" r:id="rId18"/>
    <p:sldId id="375" r:id="rId19"/>
    <p:sldId id="376" r:id="rId20"/>
    <p:sldId id="355" r:id="rId21"/>
    <p:sldId id="356" r:id="rId22"/>
    <p:sldId id="357" r:id="rId23"/>
    <p:sldId id="358" r:id="rId24"/>
    <p:sldId id="374" r:id="rId25"/>
    <p:sldId id="359" r:id="rId26"/>
    <p:sldId id="378" r:id="rId27"/>
    <p:sldId id="379" r:id="rId28"/>
    <p:sldId id="360" r:id="rId29"/>
    <p:sldId id="361" r:id="rId30"/>
    <p:sldId id="362" r:id="rId31"/>
    <p:sldId id="366" r:id="rId32"/>
    <p:sldId id="377"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8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F4F8"/>
    <a:srgbClr val="EDFC28"/>
    <a:srgbClr val="E6F3DD"/>
    <a:srgbClr val="CCFFCC"/>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p:scale>
          <a:sx n="95" d="100"/>
          <a:sy n="95" d="100"/>
        </p:scale>
        <p:origin x="-206" y="230"/>
      </p:cViewPr>
      <p:guideLst>
        <p:guide orient="horz" pos="2184"/>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800" baseline="0" dirty="0" smtClean="0"/>
              <a:t>FAPTE DE VIOLENTA, </a:t>
            </a:r>
          </a:p>
          <a:p>
            <a:pPr>
              <a:defRPr/>
            </a:pPr>
            <a:r>
              <a:rPr lang="en-US" sz="2800" baseline="0" dirty="0" smtClean="0"/>
              <a:t>2020-2021 (COVID)</a:t>
            </a:r>
            <a:endParaRPr lang="en-US" sz="2800" dirty="0"/>
          </a:p>
        </c:rich>
      </c:tx>
      <c:layout>
        <c:manualLayout>
          <c:xMode val="edge"/>
          <c:yMode val="edge"/>
          <c:x val="2.4622123504441002E-2"/>
          <c:y val="2.1502034005786791E-2"/>
        </c:manualLayout>
      </c:layout>
      <c:overlay val="0"/>
      <c:spPr>
        <a:solidFill>
          <a:srgbClr val="FFFF00"/>
        </a:solidFill>
      </c:spPr>
    </c:title>
    <c:autoTitleDeleted val="0"/>
    <c:plotArea>
      <c:layout>
        <c:manualLayout>
          <c:layoutTarget val="inner"/>
          <c:xMode val="edge"/>
          <c:yMode val="edge"/>
          <c:x val="0"/>
          <c:y val="0.23664586667044052"/>
          <c:w val="1"/>
          <c:h val="0.65747649175867962"/>
        </c:manualLayout>
      </c:layout>
      <c:barChart>
        <c:barDir val="col"/>
        <c:grouping val="clustered"/>
        <c:varyColors val="0"/>
        <c:ser>
          <c:idx val="0"/>
          <c:order val="0"/>
          <c:tx>
            <c:strRef>
              <c:f>Sheet1!$B$1</c:f>
              <c:strCache>
                <c:ptCount val="1"/>
                <c:pt idx="0">
                  <c:v>Sales</c:v>
                </c:pt>
              </c:strCache>
            </c:strRef>
          </c:tx>
          <c:invertIfNegative val="0"/>
          <c:dLbls>
            <c:showLegendKey val="0"/>
            <c:showVal val="1"/>
            <c:showCatName val="0"/>
            <c:showSerName val="0"/>
            <c:showPercent val="0"/>
            <c:showBubbleSize val="0"/>
            <c:showLeaderLines val="0"/>
          </c:dLbls>
          <c:cat>
            <c:strRef>
              <c:f>Sheet1!$A$2:$A$6</c:f>
              <c:strCache>
                <c:ptCount val="5"/>
                <c:pt idx="0">
                  <c:v>ATAC LA PERSOANA (violenta fizica usoara)</c:v>
                </c:pt>
                <c:pt idx="1">
                  <c:v>ATENTAT LA BUNURI</c:v>
                </c:pt>
                <c:pt idx="2">
                  <c:v>ALTE FAPTE DE VIOLENTA</c:v>
                </c:pt>
                <c:pt idx="3">
                  <c:v>ELEVI SANCTIONATI</c:v>
                </c:pt>
                <c:pt idx="4">
                  <c:v>CADRE DIDACTICE SANCTIONATE</c:v>
                </c:pt>
              </c:strCache>
            </c:strRef>
          </c:cat>
          <c:val>
            <c:numRef>
              <c:f>Sheet1!$B$2:$B$6</c:f>
              <c:numCache>
                <c:formatCode>General</c:formatCode>
                <c:ptCount val="5"/>
                <c:pt idx="0">
                  <c:v>8</c:v>
                </c:pt>
                <c:pt idx="1">
                  <c:v>3</c:v>
                </c:pt>
                <c:pt idx="2">
                  <c:v>12</c:v>
                </c:pt>
                <c:pt idx="3">
                  <c:v>33</c:v>
                </c:pt>
                <c:pt idx="4">
                  <c:v>0</c:v>
                </c:pt>
              </c:numCache>
            </c:numRef>
          </c:val>
        </c:ser>
        <c:dLbls>
          <c:showLegendKey val="0"/>
          <c:showVal val="0"/>
          <c:showCatName val="0"/>
          <c:showSerName val="0"/>
          <c:showPercent val="0"/>
          <c:showBubbleSize val="0"/>
        </c:dLbls>
        <c:gapWidth val="100"/>
        <c:axId val="228006912"/>
        <c:axId val="228045568"/>
      </c:barChart>
      <c:catAx>
        <c:axId val="228006912"/>
        <c:scaling>
          <c:orientation val="minMax"/>
        </c:scaling>
        <c:delete val="0"/>
        <c:axPos val="b"/>
        <c:majorTickMark val="out"/>
        <c:minorTickMark val="none"/>
        <c:tickLblPos val="nextTo"/>
        <c:crossAx val="228045568"/>
        <c:crosses val="autoZero"/>
        <c:auto val="1"/>
        <c:lblAlgn val="ctr"/>
        <c:lblOffset val="100"/>
        <c:noMultiLvlLbl val="0"/>
      </c:catAx>
      <c:valAx>
        <c:axId val="228045568"/>
        <c:scaling>
          <c:orientation val="minMax"/>
        </c:scaling>
        <c:delete val="0"/>
        <c:axPos val="l"/>
        <c:majorGridlines/>
        <c:numFmt formatCode="General" sourceLinked="1"/>
        <c:majorTickMark val="out"/>
        <c:minorTickMark val="none"/>
        <c:tickLblPos val="nextTo"/>
        <c:crossAx val="228006912"/>
        <c:crosses val="autoZero"/>
        <c:crossBetween val="between"/>
      </c:valAx>
    </c:plotArea>
    <c:plotVisOnly val="1"/>
    <c:dispBlanksAs val="gap"/>
    <c:showDLblsOverMax val="0"/>
  </c:chart>
  <c:spPr>
    <a:solidFill>
      <a:srgbClr val="D8F4F8"/>
    </a:solidFill>
  </c:spPr>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5"/>
    </mc:Choice>
    <mc:Fallback>
      <c:style val="35"/>
    </mc:Fallback>
  </mc:AlternateContent>
  <c:chart>
    <c:autoTitleDeleted val="1"/>
    <c:plotArea>
      <c:layout/>
      <c:barChart>
        <c:barDir val="col"/>
        <c:grouping val="clustered"/>
        <c:varyColors val="0"/>
        <c:ser>
          <c:idx val="0"/>
          <c:order val="0"/>
          <c:tx>
            <c:strRef>
              <c:f>Sheet1!$B$1</c:f>
              <c:strCache>
                <c:ptCount val="1"/>
                <c:pt idx="0">
                  <c:v>Atac la persoana</c:v>
                </c:pt>
              </c:strCache>
            </c:strRef>
          </c:tx>
          <c:invertIfNegative val="0"/>
          <c:cat>
            <c:strRef>
              <c:f>Sheet1!$A$2:$A$5</c:f>
              <c:strCache>
                <c:ptCount val="3"/>
                <c:pt idx="0">
                  <c:v>2021-2022</c:v>
                </c:pt>
                <c:pt idx="1">
                  <c:v>2022-2023</c:v>
                </c:pt>
                <c:pt idx="2">
                  <c:v>2023-2024</c:v>
                </c:pt>
              </c:strCache>
            </c:strRef>
          </c:cat>
          <c:val>
            <c:numRef>
              <c:f>Sheet1!$B$2:$B$5</c:f>
              <c:numCache>
                <c:formatCode>General</c:formatCode>
                <c:ptCount val="4"/>
                <c:pt idx="0">
                  <c:v>31</c:v>
                </c:pt>
                <c:pt idx="1">
                  <c:v>29</c:v>
                </c:pt>
                <c:pt idx="2">
                  <c:v>5</c:v>
                </c:pt>
              </c:numCache>
            </c:numRef>
          </c:val>
        </c:ser>
        <c:ser>
          <c:idx val="1"/>
          <c:order val="1"/>
          <c:tx>
            <c:strRef>
              <c:f>Sheet1!$C$1</c:f>
              <c:strCache>
                <c:ptCount val="1"/>
                <c:pt idx="0">
                  <c:v>Atentat la bunuri</c:v>
                </c:pt>
              </c:strCache>
            </c:strRef>
          </c:tx>
          <c:invertIfNegative val="0"/>
          <c:cat>
            <c:strRef>
              <c:f>Sheet1!$A$2:$A$5</c:f>
              <c:strCache>
                <c:ptCount val="3"/>
                <c:pt idx="0">
                  <c:v>2021-2022</c:v>
                </c:pt>
                <c:pt idx="1">
                  <c:v>2022-2023</c:v>
                </c:pt>
                <c:pt idx="2">
                  <c:v>2023-2024</c:v>
                </c:pt>
              </c:strCache>
            </c:strRef>
          </c:cat>
          <c:val>
            <c:numRef>
              <c:f>Sheet1!$C$2:$C$5</c:f>
              <c:numCache>
                <c:formatCode>General</c:formatCode>
                <c:ptCount val="4"/>
                <c:pt idx="0">
                  <c:v>6</c:v>
                </c:pt>
                <c:pt idx="1">
                  <c:v>3</c:v>
                </c:pt>
                <c:pt idx="2">
                  <c:v>3</c:v>
                </c:pt>
              </c:numCache>
            </c:numRef>
          </c:val>
        </c:ser>
        <c:ser>
          <c:idx val="2"/>
          <c:order val="2"/>
          <c:tx>
            <c:strRef>
              <c:f>Sheet1!$D$1</c:f>
              <c:strCache>
                <c:ptCount val="1"/>
                <c:pt idx="0">
                  <c:v>Alte fapte de violenta</c:v>
                </c:pt>
              </c:strCache>
            </c:strRef>
          </c:tx>
          <c:invertIfNegative val="0"/>
          <c:cat>
            <c:strRef>
              <c:f>Sheet1!$A$2:$A$5</c:f>
              <c:strCache>
                <c:ptCount val="3"/>
                <c:pt idx="0">
                  <c:v>2021-2022</c:v>
                </c:pt>
                <c:pt idx="1">
                  <c:v>2022-2023</c:v>
                </c:pt>
                <c:pt idx="2">
                  <c:v>2023-2024</c:v>
                </c:pt>
              </c:strCache>
            </c:strRef>
          </c:cat>
          <c:val>
            <c:numRef>
              <c:f>Sheet1!$D$2:$D$5</c:f>
              <c:numCache>
                <c:formatCode>General</c:formatCode>
                <c:ptCount val="4"/>
                <c:pt idx="0">
                  <c:v>2</c:v>
                </c:pt>
                <c:pt idx="1">
                  <c:v>15</c:v>
                </c:pt>
                <c:pt idx="2">
                  <c:v>12</c:v>
                </c:pt>
              </c:numCache>
            </c:numRef>
          </c:val>
        </c:ser>
        <c:ser>
          <c:idx val="3"/>
          <c:order val="3"/>
          <c:tx>
            <c:strRef>
              <c:f>Sheet1!$E$1</c:f>
              <c:strCache>
                <c:ptCount val="1"/>
                <c:pt idx="0">
                  <c:v>Elevi sanctionati</c:v>
                </c:pt>
              </c:strCache>
            </c:strRef>
          </c:tx>
          <c:invertIfNegative val="0"/>
          <c:cat>
            <c:strRef>
              <c:f>Sheet1!$A$2:$A$5</c:f>
              <c:strCache>
                <c:ptCount val="3"/>
                <c:pt idx="0">
                  <c:v>2021-2022</c:v>
                </c:pt>
                <c:pt idx="1">
                  <c:v>2022-2023</c:v>
                </c:pt>
                <c:pt idx="2">
                  <c:v>2023-2024</c:v>
                </c:pt>
              </c:strCache>
            </c:strRef>
          </c:cat>
          <c:val>
            <c:numRef>
              <c:f>Sheet1!$E$2:$E$5</c:f>
              <c:numCache>
                <c:formatCode>General</c:formatCode>
                <c:ptCount val="4"/>
                <c:pt idx="0">
                  <c:v>39</c:v>
                </c:pt>
                <c:pt idx="1">
                  <c:v>47</c:v>
                </c:pt>
                <c:pt idx="2">
                  <c:v>1</c:v>
                </c:pt>
              </c:numCache>
            </c:numRef>
          </c:val>
        </c:ser>
        <c:ser>
          <c:idx val="4"/>
          <c:order val="4"/>
          <c:tx>
            <c:strRef>
              <c:f>Sheet1!$F$1</c:f>
              <c:strCache>
                <c:ptCount val="1"/>
                <c:pt idx="0">
                  <c:v>Profesori sanctionati</c:v>
                </c:pt>
              </c:strCache>
            </c:strRef>
          </c:tx>
          <c:invertIfNegative val="0"/>
          <c:cat>
            <c:strRef>
              <c:f>Sheet1!$A$2:$A$5</c:f>
              <c:strCache>
                <c:ptCount val="3"/>
                <c:pt idx="0">
                  <c:v>2021-2022</c:v>
                </c:pt>
                <c:pt idx="1">
                  <c:v>2022-2023</c:v>
                </c:pt>
                <c:pt idx="2">
                  <c:v>2023-2024</c:v>
                </c:pt>
              </c:strCache>
            </c:strRef>
          </c:cat>
          <c:val>
            <c:numRef>
              <c:f>Sheet1!$F$2:$F$5</c:f>
              <c:numCache>
                <c:formatCode>General</c:formatCode>
                <c:ptCount val="4"/>
                <c:pt idx="0">
                  <c:v>0</c:v>
                </c:pt>
                <c:pt idx="1">
                  <c:v>4</c:v>
                </c:pt>
                <c:pt idx="2">
                  <c:v>2</c:v>
                </c:pt>
              </c:numCache>
            </c:numRef>
          </c:val>
        </c:ser>
        <c:dLbls>
          <c:showLegendKey val="0"/>
          <c:showVal val="0"/>
          <c:showCatName val="0"/>
          <c:showSerName val="0"/>
          <c:showPercent val="0"/>
          <c:showBubbleSize val="0"/>
        </c:dLbls>
        <c:gapWidth val="150"/>
        <c:axId val="136319360"/>
        <c:axId val="136320896"/>
      </c:barChart>
      <c:catAx>
        <c:axId val="136319360"/>
        <c:scaling>
          <c:orientation val="minMax"/>
        </c:scaling>
        <c:delete val="0"/>
        <c:axPos val="b"/>
        <c:majorTickMark val="none"/>
        <c:minorTickMark val="none"/>
        <c:tickLblPos val="nextTo"/>
        <c:crossAx val="136320896"/>
        <c:crosses val="autoZero"/>
        <c:auto val="1"/>
        <c:lblAlgn val="ctr"/>
        <c:lblOffset val="100"/>
        <c:noMultiLvlLbl val="0"/>
      </c:catAx>
      <c:valAx>
        <c:axId val="136320896"/>
        <c:scaling>
          <c:orientation val="minMax"/>
        </c:scaling>
        <c:delete val="0"/>
        <c:axPos val="l"/>
        <c:majorGridlines/>
        <c:numFmt formatCode="General" sourceLinked="1"/>
        <c:majorTickMark val="none"/>
        <c:minorTickMark val="none"/>
        <c:tickLblPos val="nextTo"/>
        <c:crossAx val="136319360"/>
        <c:crosses val="autoZero"/>
        <c:crossBetween val="between"/>
      </c:valAx>
      <c:dTable>
        <c:showHorzBorder val="1"/>
        <c:showVertBorder val="1"/>
        <c:showOutline val="1"/>
        <c:showKeys val="1"/>
      </c:dTable>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0"/>
    </mc:Choice>
    <mc:Fallback>
      <c:style val="40"/>
    </mc:Fallback>
  </mc:AlternateContent>
  <c:chart>
    <c:autoTitleDeleted val="1"/>
    <c:view3D>
      <c:rotX val="30"/>
      <c:rotY val="20"/>
      <c:rAngAx val="0"/>
      <c:perspective val="30"/>
    </c:view3D>
    <c:floor>
      <c:thickness val="0"/>
    </c:floor>
    <c:sideWall>
      <c:thickness val="0"/>
    </c:sideWall>
    <c:backWall>
      <c:thickness val="0"/>
    </c:backWall>
    <c:plotArea>
      <c:layout>
        <c:manualLayout>
          <c:layoutTarget val="inner"/>
          <c:xMode val="edge"/>
          <c:yMode val="edge"/>
          <c:x val="8.0468780695311257E-2"/>
          <c:y val="8.9337208678880564E-2"/>
          <c:w val="0.89710692258447278"/>
          <c:h val="0.52398494976734888"/>
        </c:manualLayout>
      </c:layout>
      <c:bar3DChart>
        <c:barDir val="col"/>
        <c:grouping val="standard"/>
        <c:varyColors val="0"/>
        <c:ser>
          <c:idx val="0"/>
          <c:order val="0"/>
          <c:tx>
            <c:strRef>
              <c:f>Sheet1!$B$1</c:f>
              <c:strCache>
                <c:ptCount val="1"/>
                <c:pt idx="0">
                  <c:v>Categorii fapte de violenta</c:v>
                </c:pt>
              </c:strCache>
            </c:strRef>
          </c:tx>
          <c:invertIfNegative val="0"/>
          <c:cat>
            <c:strRef>
              <c:f>Sheet1!$A$2:$A$13</c:f>
              <c:strCache>
                <c:ptCount val="12"/>
                <c:pt idx="0">
                  <c:v>violente usoare</c:v>
                </c:pt>
                <c:pt idx="1">
                  <c:v>santaj</c:v>
                </c:pt>
                <c:pt idx="2">
                  <c:v>furturi</c:v>
                </c:pt>
                <c:pt idx="3">
                  <c:v>distrugerea bunurilor </c:v>
                </c:pt>
                <c:pt idx="4">
                  <c:v>suicid</c:v>
                </c:pt>
                <c:pt idx="5">
                  <c:v>automutilare</c:v>
                </c:pt>
                <c:pt idx="6">
                  <c:v>insulte grave</c:v>
                </c:pt>
                <c:pt idx="7">
                  <c:v>amenintari</c:v>
                </c:pt>
                <c:pt idx="8">
                  <c:v>instigare la violenta</c:v>
                </c:pt>
                <c:pt idx="9">
                  <c:v>introducerea persoanelor straine in unitatea scolara</c:v>
                </c:pt>
                <c:pt idx="10">
                  <c:v>consum de alcool</c:v>
                </c:pt>
                <c:pt idx="11">
                  <c:v>consum de droguri</c:v>
                </c:pt>
              </c:strCache>
            </c:strRef>
          </c:cat>
          <c:val>
            <c:numRef>
              <c:f>Sheet1!$B$2:$B$13</c:f>
              <c:numCache>
                <c:formatCode>General</c:formatCode>
                <c:ptCount val="12"/>
                <c:pt idx="0">
                  <c:v>54</c:v>
                </c:pt>
                <c:pt idx="1">
                  <c:v>2</c:v>
                </c:pt>
                <c:pt idx="2">
                  <c:v>4</c:v>
                </c:pt>
                <c:pt idx="3">
                  <c:v>3</c:v>
                </c:pt>
                <c:pt idx="4">
                  <c:v>2</c:v>
                </c:pt>
                <c:pt idx="5">
                  <c:v>2</c:v>
                </c:pt>
                <c:pt idx="6">
                  <c:v>13</c:v>
                </c:pt>
                <c:pt idx="7">
                  <c:v>10</c:v>
                </c:pt>
                <c:pt idx="8">
                  <c:v>12</c:v>
                </c:pt>
                <c:pt idx="9">
                  <c:v>2</c:v>
                </c:pt>
                <c:pt idx="10">
                  <c:v>1</c:v>
                </c:pt>
                <c:pt idx="11">
                  <c:v>1</c:v>
                </c:pt>
              </c:numCache>
            </c:numRef>
          </c:val>
        </c:ser>
        <c:dLbls>
          <c:showLegendKey val="0"/>
          <c:showVal val="1"/>
          <c:showCatName val="0"/>
          <c:showSerName val="0"/>
          <c:showPercent val="0"/>
          <c:showBubbleSize val="0"/>
        </c:dLbls>
        <c:gapWidth val="95"/>
        <c:gapDepth val="95"/>
        <c:shape val="pyramid"/>
        <c:axId val="136360704"/>
        <c:axId val="136362240"/>
        <c:axId val="136343552"/>
      </c:bar3DChart>
      <c:catAx>
        <c:axId val="136360704"/>
        <c:scaling>
          <c:orientation val="minMax"/>
        </c:scaling>
        <c:delete val="0"/>
        <c:axPos val="b"/>
        <c:majorTickMark val="none"/>
        <c:minorTickMark val="none"/>
        <c:tickLblPos val="nextTo"/>
        <c:crossAx val="136362240"/>
        <c:crosses val="autoZero"/>
        <c:auto val="1"/>
        <c:lblAlgn val="ctr"/>
        <c:lblOffset val="100"/>
        <c:noMultiLvlLbl val="0"/>
      </c:catAx>
      <c:valAx>
        <c:axId val="136362240"/>
        <c:scaling>
          <c:orientation val="minMax"/>
        </c:scaling>
        <c:delete val="1"/>
        <c:axPos val="l"/>
        <c:numFmt formatCode="General" sourceLinked="1"/>
        <c:majorTickMark val="none"/>
        <c:minorTickMark val="none"/>
        <c:tickLblPos val="nextTo"/>
        <c:crossAx val="136360704"/>
        <c:crosses val="autoZero"/>
        <c:crossBetween val="between"/>
      </c:valAx>
      <c:serAx>
        <c:axId val="136343552"/>
        <c:scaling>
          <c:orientation val="minMax"/>
        </c:scaling>
        <c:delete val="1"/>
        <c:axPos val="b"/>
        <c:majorTickMark val="out"/>
        <c:minorTickMark val="none"/>
        <c:tickLblPos val="nextTo"/>
        <c:crossAx val="136362240"/>
        <c:crosses val="autoZero"/>
      </c:serAx>
    </c:plotArea>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AAF045-FEF6-43EA-9CDC-C84FC3F85E9C}" type="datetimeFigureOut">
              <a:rPr lang="en-US" smtClean="0"/>
              <a:t>3/21/2024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2F1279-6CE4-4169-83D3-4483097B6907}" type="slidenum">
              <a:rPr lang="en-US" smtClean="0"/>
              <a:t>‹#›</a:t>
            </a:fld>
            <a:endParaRPr lang="en-US"/>
          </a:p>
        </p:txBody>
      </p:sp>
    </p:spTree>
    <p:extLst>
      <p:ext uri="{BB962C8B-B14F-4D97-AF65-F5344CB8AC3E}">
        <p14:creationId xmlns:p14="http://schemas.microsoft.com/office/powerpoint/2010/main" val="1405589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7691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2667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9" name="자유형: 도형 8">
            <a:extLst>
              <a:ext uri="{FF2B5EF4-FFF2-40B4-BE49-F238E27FC236}">
                <a16:creationId xmlns="" xmlns:a16="http://schemas.microsoft.com/office/drawing/2014/main" id="{E50F7605-A96E-467B-B520-710A70E7719F}"/>
              </a:ext>
            </a:extLst>
          </p:cNvPr>
          <p:cNvSpPr/>
          <p:nvPr userDrawn="1"/>
        </p:nvSpPr>
        <p:spPr>
          <a:xfrm>
            <a:off x="0" y="-1"/>
            <a:ext cx="4617008" cy="6508888"/>
          </a:xfrm>
          <a:custGeom>
            <a:avLst/>
            <a:gdLst>
              <a:gd name="connsiteX0" fmla="*/ 1362564 w 4617008"/>
              <a:gd name="connsiteY0" fmla="*/ 0 h 6508888"/>
              <a:gd name="connsiteX1" fmla="*/ 4617008 w 4617008"/>
              <a:gd name="connsiteY1" fmla="*/ 3254444 h 6508888"/>
              <a:gd name="connsiteX2" fmla="*/ 1362564 w 4617008"/>
              <a:gd name="connsiteY2" fmla="*/ 6508888 h 6508888"/>
              <a:gd name="connsiteX3" fmla="*/ 95788 w 4617008"/>
              <a:gd name="connsiteY3" fmla="*/ 6253138 h 6508888"/>
              <a:gd name="connsiteX4" fmla="*/ 0 w 4617008"/>
              <a:gd name="connsiteY4" fmla="*/ 6206995 h 6508888"/>
              <a:gd name="connsiteX5" fmla="*/ 0 w 4617008"/>
              <a:gd name="connsiteY5" fmla="*/ 301894 h 6508888"/>
              <a:gd name="connsiteX6" fmla="*/ 95788 w 4617008"/>
              <a:gd name="connsiteY6" fmla="*/ 255750 h 6508888"/>
              <a:gd name="connsiteX7" fmla="*/ 1362564 w 4617008"/>
              <a:gd name="connsiteY7" fmla="*/ 0 h 6508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17008" h="6508888">
                <a:moveTo>
                  <a:pt x="1362564" y="0"/>
                </a:moveTo>
                <a:cubicBezTo>
                  <a:pt x="3159944" y="0"/>
                  <a:pt x="4617008" y="1457064"/>
                  <a:pt x="4617008" y="3254444"/>
                </a:cubicBezTo>
                <a:cubicBezTo>
                  <a:pt x="4617008" y="5051824"/>
                  <a:pt x="3159944" y="6508888"/>
                  <a:pt x="1362564" y="6508888"/>
                </a:cubicBezTo>
                <a:cubicBezTo>
                  <a:pt x="913219" y="6508888"/>
                  <a:pt x="485144" y="6417822"/>
                  <a:pt x="95788" y="6253138"/>
                </a:cubicBezTo>
                <a:lnTo>
                  <a:pt x="0" y="6206995"/>
                </a:lnTo>
                <a:lnTo>
                  <a:pt x="0" y="301894"/>
                </a:lnTo>
                <a:lnTo>
                  <a:pt x="95788" y="255750"/>
                </a:lnTo>
                <a:cubicBezTo>
                  <a:pt x="485144" y="91067"/>
                  <a:pt x="913219" y="0"/>
                  <a:pt x="1362564"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a:p>
        </p:txBody>
      </p:sp>
      <p:sp>
        <p:nvSpPr>
          <p:cNvPr id="10" name="그림 개체 틀 9">
            <a:extLst>
              <a:ext uri="{FF2B5EF4-FFF2-40B4-BE49-F238E27FC236}">
                <a16:creationId xmlns="" xmlns:a16="http://schemas.microsoft.com/office/drawing/2014/main" id="{91D29CCD-1DCA-47D5-9788-AF0BC62CC34D}"/>
              </a:ext>
            </a:extLst>
          </p:cNvPr>
          <p:cNvSpPr>
            <a:spLocks noGrp="1"/>
          </p:cNvSpPr>
          <p:nvPr>
            <p:ph type="pic" idx="11" hasCustomPrompt="1"/>
          </p:nvPr>
        </p:nvSpPr>
        <p:spPr>
          <a:xfrm>
            <a:off x="0" y="388656"/>
            <a:ext cx="4494364" cy="6469344"/>
          </a:xfrm>
          <a:custGeom>
            <a:avLst/>
            <a:gdLst>
              <a:gd name="connsiteX0" fmla="*/ 1149249 w 4494364"/>
              <a:gd name="connsiteY0" fmla="*/ 0 h 6469344"/>
              <a:gd name="connsiteX1" fmla="*/ 4494364 w 4494364"/>
              <a:gd name="connsiteY1" fmla="*/ 3345115 h 6469344"/>
              <a:gd name="connsiteX2" fmla="*/ 2451319 w 4494364"/>
              <a:gd name="connsiteY2" fmla="*/ 6427355 h 6469344"/>
              <a:gd name="connsiteX3" fmla="*/ 2344823 w 4494364"/>
              <a:gd name="connsiteY3" fmla="*/ 6469344 h 6469344"/>
              <a:gd name="connsiteX4" fmla="*/ 0 w 4494364"/>
              <a:gd name="connsiteY4" fmla="*/ 6469344 h 6469344"/>
              <a:gd name="connsiteX5" fmla="*/ 0 w 4494364"/>
              <a:gd name="connsiteY5" fmla="*/ 202672 h 6469344"/>
              <a:gd name="connsiteX6" fmla="*/ 154514 w 4494364"/>
              <a:gd name="connsiteY6" fmla="*/ 150390 h 6469344"/>
              <a:gd name="connsiteX7" fmla="*/ 1149249 w 4494364"/>
              <a:gd name="connsiteY7" fmla="*/ 0 h 6469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94364" h="6469344">
                <a:moveTo>
                  <a:pt x="1149249" y="0"/>
                </a:moveTo>
                <a:cubicBezTo>
                  <a:pt x="2996705" y="0"/>
                  <a:pt x="4494364" y="1497659"/>
                  <a:pt x="4494364" y="3345115"/>
                </a:cubicBezTo>
                <a:cubicBezTo>
                  <a:pt x="4494364" y="4730707"/>
                  <a:pt x="3651931" y="5919538"/>
                  <a:pt x="2451319" y="6427355"/>
                </a:cubicBezTo>
                <a:lnTo>
                  <a:pt x="2344823" y="6469344"/>
                </a:lnTo>
                <a:lnTo>
                  <a:pt x="0" y="6469344"/>
                </a:lnTo>
                <a:lnTo>
                  <a:pt x="0" y="202672"/>
                </a:lnTo>
                <a:lnTo>
                  <a:pt x="154514" y="150390"/>
                </a:lnTo>
                <a:cubicBezTo>
                  <a:pt x="468751" y="52652"/>
                  <a:pt x="802851" y="0"/>
                  <a:pt x="1149249" y="0"/>
                </a:cubicBezTo>
                <a:close/>
              </a:path>
            </a:pathLst>
          </a:custGeom>
          <a:solidFill>
            <a:schemeClr val="bg1">
              <a:lumMod val="95000"/>
            </a:schemeClr>
          </a:solidFill>
          <a:ln w="38100">
            <a:noFill/>
          </a:ln>
        </p:spPr>
        <p:txBody>
          <a:bodyPr wrap="square" anchor="ctr">
            <a:noAutofit/>
          </a:bodyP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24452834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86846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grpSp>
        <p:nvGrpSpPr>
          <p:cNvPr id="2" name="그룹 1">
            <a:extLst>
              <a:ext uri="{FF2B5EF4-FFF2-40B4-BE49-F238E27FC236}">
                <a16:creationId xmlns="" xmlns:a16="http://schemas.microsoft.com/office/drawing/2014/main" id="{29164E05-815B-4B23-98B3-E419AA6BB030}"/>
              </a:ext>
            </a:extLst>
          </p:cNvPr>
          <p:cNvGrpSpPr/>
          <p:nvPr userDrawn="1"/>
        </p:nvGrpSpPr>
        <p:grpSpPr>
          <a:xfrm>
            <a:off x="5252423" y="595071"/>
            <a:ext cx="6372712" cy="5822001"/>
            <a:chOff x="7192629" y="1828167"/>
            <a:chExt cx="3658514" cy="3342357"/>
          </a:xfrm>
          <a:solidFill>
            <a:schemeClr val="accent1">
              <a:alpha val="40000"/>
            </a:schemeClr>
          </a:solidFill>
        </p:grpSpPr>
        <p:sp>
          <p:nvSpPr>
            <p:cNvPr id="3" name="Freeform 16">
              <a:extLst>
                <a:ext uri="{FF2B5EF4-FFF2-40B4-BE49-F238E27FC236}">
                  <a16:creationId xmlns="" xmlns:a16="http://schemas.microsoft.com/office/drawing/2014/main" id="{7DA56005-1465-40D8-A03F-E660A9763FBD}"/>
                </a:ext>
              </a:extLst>
            </p:cNvPr>
            <p:cNvSpPr/>
            <p:nvPr userDrawn="1"/>
          </p:nvSpPr>
          <p:spPr>
            <a:xfrm rot="14821187">
              <a:off x="7343358" y="1881591"/>
              <a:ext cx="3138204" cy="3439661"/>
            </a:xfrm>
            <a:custGeom>
              <a:avLst/>
              <a:gdLst>
                <a:gd name="connsiteX0" fmla="*/ 255022 w 1226229"/>
                <a:gd name="connsiteY0" fmla="*/ 3188 h 1344022"/>
                <a:gd name="connsiteX1" fmla="*/ 36909 w 1226229"/>
                <a:gd name="connsiteY1" fmla="*/ 959533 h 1344022"/>
                <a:gd name="connsiteX2" fmla="*/ 875808 w 1226229"/>
                <a:gd name="connsiteY2" fmla="*/ 1337038 h 1344022"/>
                <a:gd name="connsiteX3" fmla="*/ 1202978 w 1226229"/>
                <a:gd name="connsiteY3" fmla="*/ 674307 h 1344022"/>
                <a:gd name="connsiteX4" fmla="*/ 255022 w 1226229"/>
                <a:gd name="connsiteY4" fmla="*/ 3188 h 1344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6229" h="1344022">
                  <a:moveTo>
                    <a:pt x="255022" y="3188"/>
                  </a:moveTo>
                  <a:cubicBezTo>
                    <a:pt x="60677" y="50726"/>
                    <a:pt x="-66555" y="737225"/>
                    <a:pt x="36909" y="959533"/>
                  </a:cubicBezTo>
                  <a:cubicBezTo>
                    <a:pt x="140373" y="1181841"/>
                    <a:pt x="681463" y="1384576"/>
                    <a:pt x="875808" y="1337038"/>
                  </a:cubicBezTo>
                  <a:cubicBezTo>
                    <a:pt x="1070153" y="1289500"/>
                    <a:pt x="1300850" y="896615"/>
                    <a:pt x="1202978" y="674307"/>
                  </a:cubicBezTo>
                  <a:cubicBezTo>
                    <a:pt x="1105106" y="451999"/>
                    <a:pt x="449367" y="-44350"/>
                    <a:pt x="255022" y="31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4" name="Freeform 17">
              <a:extLst>
                <a:ext uri="{FF2B5EF4-FFF2-40B4-BE49-F238E27FC236}">
                  <a16:creationId xmlns="" xmlns:a16="http://schemas.microsoft.com/office/drawing/2014/main" id="{1F295692-F1CB-43EF-91E1-6BF5DB88A72A}"/>
                </a:ext>
              </a:extLst>
            </p:cNvPr>
            <p:cNvSpPr/>
            <p:nvPr userDrawn="1"/>
          </p:nvSpPr>
          <p:spPr>
            <a:xfrm rot="11086192">
              <a:off x="7805038" y="2070693"/>
              <a:ext cx="3046105" cy="2942250"/>
            </a:xfrm>
            <a:custGeom>
              <a:avLst/>
              <a:gdLst>
                <a:gd name="connsiteX0" fmla="*/ 51347 w 1697323"/>
                <a:gd name="connsiteY0" fmla="*/ 164668 h 1639454"/>
                <a:gd name="connsiteX1" fmla="*/ 613409 w 1697323"/>
                <a:gd name="connsiteY1" fmla="*/ 5277 h 1639454"/>
                <a:gd name="connsiteX2" fmla="*/ 1410364 w 1697323"/>
                <a:gd name="connsiteY2" fmla="*/ 324059 h 1639454"/>
                <a:gd name="connsiteX3" fmla="*/ 1628477 w 1697323"/>
                <a:gd name="connsiteY3" fmla="*/ 1313960 h 1639454"/>
                <a:gd name="connsiteX4" fmla="*/ 286239 w 1697323"/>
                <a:gd name="connsiteY4" fmla="*/ 1607574 h 1639454"/>
                <a:gd name="connsiteX5" fmla="*/ 51347 w 1697323"/>
                <a:gd name="connsiteY5" fmla="*/ 659618 h 1639454"/>
                <a:gd name="connsiteX6" fmla="*/ 51347 w 1697323"/>
                <a:gd name="connsiteY6" fmla="*/ 164668 h 1639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7323" h="1639454">
                  <a:moveTo>
                    <a:pt x="51347" y="164668"/>
                  </a:moveTo>
                  <a:cubicBezTo>
                    <a:pt x="145024" y="55611"/>
                    <a:pt x="386906" y="-21288"/>
                    <a:pt x="613409" y="5277"/>
                  </a:cubicBezTo>
                  <a:cubicBezTo>
                    <a:pt x="839912" y="31842"/>
                    <a:pt x="1241186" y="105945"/>
                    <a:pt x="1410364" y="324059"/>
                  </a:cubicBezTo>
                  <a:cubicBezTo>
                    <a:pt x="1579542" y="542173"/>
                    <a:pt x="1815831" y="1100041"/>
                    <a:pt x="1628477" y="1313960"/>
                  </a:cubicBezTo>
                  <a:cubicBezTo>
                    <a:pt x="1441123" y="1527879"/>
                    <a:pt x="549094" y="1716631"/>
                    <a:pt x="286239" y="1607574"/>
                  </a:cubicBezTo>
                  <a:cubicBezTo>
                    <a:pt x="23384" y="1498517"/>
                    <a:pt x="89098" y="898704"/>
                    <a:pt x="51347" y="659618"/>
                  </a:cubicBezTo>
                  <a:cubicBezTo>
                    <a:pt x="13596" y="420532"/>
                    <a:pt x="-42330" y="273725"/>
                    <a:pt x="51347" y="1646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 name="Freeform 18">
              <a:extLst>
                <a:ext uri="{FF2B5EF4-FFF2-40B4-BE49-F238E27FC236}">
                  <a16:creationId xmlns="" xmlns:a16="http://schemas.microsoft.com/office/drawing/2014/main" id="{A439D3AE-7105-4A40-9674-8C760CB3AA35}"/>
                </a:ext>
              </a:extLst>
            </p:cNvPr>
            <p:cNvSpPr/>
            <p:nvPr userDrawn="1"/>
          </p:nvSpPr>
          <p:spPr>
            <a:xfrm rot="1044868">
              <a:off x="7316937" y="1828167"/>
              <a:ext cx="3191046" cy="3082250"/>
            </a:xfrm>
            <a:custGeom>
              <a:avLst/>
              <a:gdLst>
                <a:gd name="connsiteX0" fmla="*/ 51347 w 1697323"/>
                <a:gd name="connsiteY0" fmla="*/ 164668 h 1639454"/>
                <a:gd name="connsiteX1" fmla="*/ 613409 w 1697323"/>
                <a:gd name="connsiteY1" fmla="*/ 5277 h 1639454"/>
                <a:gd name="connsiteX2" fmla="*/ 1410364 w 1697323"/>
                <a:gd name="connsiteY2" fmla="*/ 324059 h 1639454"/>
                <a:gd name="connsiteX3" fmla="*/ 1628477 w 1697323"/>
                <a:gd name="connsiteY3" fmla="*/ 1313960 h 1639454"/>
                <a:gd name="connsiteX4" fmla="*/ 286239 w 1697323"/>
                <a:gd name="connsiteY4" fmla="*/ 1607574 h 1639454"/>
                <a:gd name="connsiteX5" fmla="*/ 51347 w 1697323"/>
                <a:gd name="connsiteY5" fmla="*/ 659618 h 1639454"/>
                <a:gd name="connsiteX6" fmla="*/ 51347 w 1697323"/>
                <a:gd name="connsiteY6" fmla="*/ 164668 h 1639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7323" h="1639454">
                  <a:moveTo>
                    <a:pt x="51347" y="164668"/>
                  </a:moveTo>
                  <a:cubicBezTo>
                    <a:pt x="145024" y="55611"/>
                    <a:pt x="386906" y="-21288"/>
                    <a:pt x="613409" y="5277"/>
                  </a:cubicBezTo>
                  <a:cubicBezTo>
                    <a:pt x="839912" y="31842"/>
                    <a:pt x="1241186" y="105945"/>
                    <a:pt x="1410364" y="324059"/>
                  </a:cubicBezTo>
                  <a:cubicBezTo>
                    <a:pt x="1579542" y="542173"/>
                    <a:pt x="1815831" y="1100041"/>
                    <a:pt x="1628477" y="1313960"/>
                  </a:cubicBezTo>
                  <a:cubicBezTo>
                    <a:pt x="1441123" y="1527879"/>
                    <a:pt x="549094" y="1716631"/>
                    <a:pt x="286239" y="1607574"/>
                  </a:cubicBezTo>
                  <a:cubicBezTo>
                    <a:pt x="23384" y="1498517"/>
                    <a:pt x="89098" y="898704"/>
                    <a:pt x="51347" y="659618"/>
                  </a:cubicBezTo>
                  <a:cubicBezTo>
                    <a:pt x="13596" y="420532"/>
                    <a:pt x="-42330" y="273725"/>
                    <a:pt x="51347" y="1646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sp>
        <p:nvSpPr>
          <p:cNvPr id="6" name="Picture Placeholder 9">
            <a:extLst>
              <a:ext uri="{FF2B5EF4-FFF2-40B4-BE49-F238E27FC236}">
                <a16:creationId xmlns="" xmlns:a16="http://schemas.microsoft.com/office/drawing/2014/main" id="{440BF128-72E1-4450-B867-0C9D1EAE0B84}"/>
              </a:ext>
            </a:extLst>
          </p:cNvPr>
          <p:cNvSpPr>
            <a:spLocks noGrp="1"/>
          </p:cNvSpPr>
          <p:nvPr>
            <p:ph type="pic" sz="quarter" idx="14" hasCustomPrompt="1"/>
          </p:nvPr>
        </p:nvSpPr>
        <p:spPr>
          <a:xfrm rot="245957">
            <a:off x="5499002" y="866468"/>
            <a:ext cx="5305968" cy="5125064"/>
          </a:xfrm>
          <a:custGeom>
            <a:avLst/>
            <a:gdLst>
              <a:gd name="connsiteX0" fmla="*/ 3768999 w 5305968"/>
              <a:gd name="connsiteY0" fmla="*/ 464 h 5125064"/>
              <a:gd name="connsiteX1" fmla="*/ 4411163 w 5305968"/>
              <a:gd name="connsiteY1" fmla="*/ 99662 h 5125064"/>
              <a:gd name="connsiteX2" fmla="*/ 5145453 w 5305968"/>
              <a:gd name="connsiteY2" fmla="*/ 3063046 h 5125064"/>
              <a:gd name="connsiteX3" fmla="*/ 5145453 w 5305968"/>
              <a:gd name="connsiteY3" fmla="*/ 4610298 h 5125064"/>
              <a:gd name="connsiteX4" fmla="*/ 3388403 w 5305968"/>
              <a:gd name="connsiteY4" fmla="*/ 5108567 h 5125064"/>
              <a:gd name="connsiteX5" fmla="*/ 897060 w 5305968"/>
              <a:gd name="connsiteY5" fmla="*/ 4112030 h 5125064"/>
              <a:gd name="connsiteX6" fmla="*/ 215221 w 5305968"/>
              <a:gd name="connsiteY6" fmla="*/ 1017522 h 5125064"/>
              <a:gd name="connsiteX7" fmla="*/ 3768999 w 5305968"/>
              <a:gd name="connsiteY7" fmla="*/ 464 h 5125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5968" h="5125064">
                <a:moveTo>
                  <a:pt x="3768999" y="464"/>
                </a:moveTo>
                <a:cubicBezTo>
                  <a:pt x="4033876" y="4546"/>
                  <a:pt x="4257093" y="35739"/>
                  <a:pt x="4411163" y="99662"/>
                </a:cubicBezTo>
                <a:cubicBezTo>
                  <a:pt x="5232868" y="440582"/>
                  <a:pt x="5027441" y="2315644"/>
                  <a:pt x="5145453" y="3063046"/>
                </a:cubicBezTo>
                <a:cubicBezTo>
                  <a:pt x="5263466" y="3810447"/>
                  <a:pt x="5438295" y="4269378"/>
                  <a:pt x="5145453" y="4610298"/>
                </a:cubicBezTo>
                <a:cubicBezTo>
                  <a:pt x="4852612" y="4951219"/>
                  <a:pt x="4096470" y="5191611"/>
                  <a:pt x="3388403" y="5108567"/>
                </a:cubicBezTo>
                <a:cubicBezTo>
                  <a:pt x="2680337" y="5025523"/>
                  <a:pt x="1425923" y="4793871"/>
                  <a:pt x="897060" y="4112030"/>
                </a:cubicBezTo>
                <a:cubicBezTo>
                  <a:pt x="368196" y="3430188"/>
                  <a:pt x="-370462" y="1686249"/>
                  <a:pt x="215221" y="1017522"/>
                </a:cubicBezTo>
                <a:cubicBezTo>
                  <a:pt x="691089" y="474181"/>
                  <a:pt x="2621195" y="-17223"/>
                  <a:pt x="3768999" y="464"/>
                </a:cubicBezTo>
                <a:close/>
              </a:path>
            </a:pathLst>
          </a:custGeom>
          <a:solidFill>
            <a:schemeClr val="bg1">
              <a:lumMod val="95000"/>
            </a:schemeClr>
          </a:solidFill>
          <a:ln w="19050">
            <a:noFill/>
          </a:ln>
        </p:spPr>
        <p:txBody>
          <a:bodyPr wrap="square" anchor="ctr">
            <a:noAutofit/>
          </a:bodyPr>
          <a:lstStyle>
            <a:lvl1pPr marL="0" indent="0" algn="ctr">
              <a:lnSpc>
                <a:spcPct val="100000"/>
              </a:lnSpc>
              <a:buNone/>
              <a:defRPr sz="1200">
                <a:solidFill>
                  <a:schemeClr val="tx1">
                    <a:lumMod val="75000"/>
                    <a:lumOff val="25000"/>
                  </a:schemeClr>
                </a:solidFill>
              </a:defRPr>
            </a:lvl1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39188379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55743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sp>
        <p:nvSpPr>
          <p:cNvPr id="2" name="Oval 1">
            <a:extLst>
              <a:ext uri="{FF2B5EF4-FFF2-40B4-BE49-F238E27FC236}">
                <a16:creationId xmlns="" xmlns:a16="http://schemas.microsoft.com/office/drawing/2014/main" id="{5876A388-03D4-4E21-9CFF-1444C14A90CD}"/>
              </a:ext>
            </a:extLst>
          </p:cNvPr>
          <p:cNvSpPr/>
          <p:nvPr userDrawn="1"/>
        </p:nvSpPr>
        <p:spPr>
          <a:xfrm>
            <a:off x="0" y="4215744"/>
            <a:ext cx="4218052" cy="427271"/>
          </a:xfrm>
          <a:prstGeom prst="ellipse">
            <a:avLst/>
          </a:prstGeom>
          <a:solidFill>
            <a:schemeClr val="tx1">
              <a:lumMod val="50000"/>
              <a:lumOff val="50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 name="Oval 2">
            <a:extLst>
              <a:ext uri="{FF2B5EF4-FFF2-40B4-BE49-F238E27FC236}">
                <a16:creationId xmlns="" xmlns:a16="http://schemas.microsoft.com/office/drawing/2014/main" id="{6214CDF9-AED9-4026-A581-A8F00B1EF925}"/>
              </a:ext>
            </a:extLst>
          </p:cNvPr>
          <p:cNvSpPr/>
          <p:nvPr userDrawn="1"/>
        </p:nvSpPr>
        <p:spPr>
          <a:xfrm>
            <a:off x="8014620" y="4215744"/>
            <a:ext cx="4218052" cy="427271"/>
          </a:xfrm>
          <a:prstGeom prst="ellipse">
            <a:avLst/>
          </a:prstGeom>
          <a:solidFill>
            <a:schemeClr val="tx1">
              <a:lumMod val="50000"/>
              <a:lumOff val="50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 name="Oval 3">
            <a:extLst>
              <a:ext uri="{FF2B5EF4-FFF2-40B4-BE49-F238E27FC236}">
                <a16:creationId xmlns="" xmlns:a16="http://schemas.microsoft.com/office/drawing/2014/main" id="{B143BB15-413C-4F38-99B0-ECC0BC4EC242}"/>
              </a:ext>
            </a:extLst>
          </p:cNvPr>
          <p:cNvSpPr/>
          <p:nvPr userDrawn="1"/>
        </p:nvSpPr>
        <p:spPr>
          <a:xfrm>
            <a:off x="3880338" y="4567873"/>
            <a:ext cx="4431324" cy="448874"/>
          </a:xfrm>
          <a:prstGeom prst="ellipse">
            <a:avLst/>
          </a:prstGeom>
          <a:solidFill>
            <a:schemeClr val="tx1">
              <a:lumMod val="50000"/>
              <a:lumOff val="50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5" name="Graphic 14">
            <a:extLst>
              <a:ext uri="{FF2B5EF4-FFF2-40B4-BE49-F238E27FC236}">
                <a16:creationId xmlns="" xmlns:a16="http://schemas.microsoft.com/office/drawing/2014/main" id="{3CB50E4E-79E3-4B29-A80F-95BA1AB22371}"/>
              </a:ext>
            </a:extLst>
          </p:cNvPr>
          <p:cNvGrpSpPr/>
          <p:nvPr userDrawn="1"/>
        </p:nvGrpSpPr>
        <p:grpSpPr>
          <a:xfrm>
            <a:off x="4181510" y="1536176"/>
            <a:ext cx="3966027" cy="3201070"/>
            <a:chOff x="2444748" y="555045"/>
            <a:chExt cx="7282048" cy="5727454"/>
          </a:xfrm>
        </p:grpSpPr>
        <p:sp>
          <p:nvSpPr>
            <p:cNvPr id="6" name="Freeform: Shape 5">
              <a:extLst>
                <a:ext uri="{FF2B5EF4-FFF2-40B4-BE49-F238E27FC236}">
                  <a16:creationId xmlns="" xmlns:a16="http://schemas.microsoft.com/office/drawing/2014/main" id="{F09FB232-168F-426E-9D12-ED7532D9FC99}"/>
                </a:ext>
              </a:extLst>
            </p:cNvPr>
            <p:cNvSpPr/>
            <p:nvPr/>
          </p:nvSpPr>
          <p:spPr>
            <a:xfrm>
              <a:off x="4964693" y="5443837"/>
              <a:ext cx="2168250" cy="818208"/>
            </a:xfrm>
            <a:custGeom>
              <a:avLst/>
              <a:gdLst>
                <a:gd name="connsiteX0" fmla="*/ 1941333 w 2168250"/>
                <a:gd name="connsiteY0" fmla="*/ 525699 h 818207"/>
                <a:gd name="connsiteX1" fmla="*/ 1785874 w 2168250"/>
                <a:gd name="connsiteY1" fmla="*/ 30683 h 818207"/>
                <a:gd name="connsiteX2" fmla="*/ 1114943 w 2168250"/>
                <a:gd name="connsiteY2" fmla="*/ 30683 h 818207"/>
                <a:gd name="connsiteX3" fmla="*/ 1065851 w 2168250"/>
                <a:gd name="connsiteY3" fmla="*/ 30683 h 818207"/>
                <a:gd name="connsiteX4" fmla="*/ 390830 w 2168250"/>
                <a:gd name="connsiteY4" fmla="*/ 30683 h 818207"/>
                <a:gd name="connsiteX5" fmla="*/ 235370 w 2168250"/>
                <a:gd name="connsiteY5" fmla="*/ 525699 h 818207"/>
                <a:gd name="connsiteX6" fmla="*/ 259916 w 2168250"/>
                <a:gd name="connsiteY6" fmla="*/ 816162 h 818207"/>
                <a:gd name="connsiteX7" fmla="*/ 1065851 w 2168250"/>
                <a:gd name="connsiteY7" fmla="*/ 816162 h 818207"/>
                <a:gd name="connsiteX8" fmla="*/ 1114943 w 2168250"/>
                <a:gd name="connsiteY8" fmla="*/ 816162 h 818207"/>
                <a:gd name="connsiteX9" fmla="*/ 1920878 w 2168250"/>
                <a:gd name="connsiteY9" fmla="*/ 816162 h 818207"/>
                <a:gd name="connsiteX10" fmla="*/ 1941333 w 2168250"/>
                <a:gd name="connsiteY10" fmla="*/ 525699 h 81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8250" h="818207">
                  <a:moveTo>
                    <a:pt x="1941333" y="525699"/>
                  </a:moveTo>
                  <a:cubicBezTo>
                    <a:pt x="1789965" y="370239"/>
                    <a:pt x="1785874" y="30683"/>
                    <a:pt x="1785874" y="30683"/>
                  </a:cubicBezTo>
                  <a:lnTo>
                    <a:pt x="1114943" y="30683"/>
                  </a:lnTo>
                  <a:lnTo>
                    <a:pt x="1065851" y="30683"/>
                  </a:lnTo>
                  <a:lnTo>
                    <a:pt x="390830" y="30683"/>
                  </a:lnTo>
                  <a:cubicBezTo>
                    <a:pt x="390830" y="30683"/>
                    <a:pt x="386739" y="366148"/>
                    <a:pt x="235370" y="525699"/>
                  </a:cubicBezTo>
                  <a:cubicBezTo>
                    <a:pt x="84002" y="681158"/>
                    <a:pt x="-149188" y="816162"/>
                    <a:pt x="259916" y="816162"/>
                  </a:cubicBezTo>
                  <a:cubicBezTo>
                    <a:pt x="587199" y="816162"/>
                    <a:pt x="939029" y="816162"/>
                    <a:pt x="1065851" y="816162"/>
                  </a:cubicBezTo>
                  <a:cubicBezTo>
                    <a:pt x="1098579" y="816162"/>
                    <a:pt x="1114943" y="816162"/>
                    <a:pt x="1114943" y="816162"/>
                  </a:cubicBezTo>
                  <a:cubicBezTo>
                    <a:pt x="1245857" y="816162"/>
                    <a:pt x="1597686" y="816162"/>
                    <a:pt x="1920878" y="816162"/>
                  </a:cubicBezTo>
                  <a:cubicBezTo>
                    <a:pt x="2329982" y="816162"/>
                    <a:pt x="2092702" y="681158"/>
                    <a:pt x="1941333" y="525699"/>
                  </a:cubicBezTo>
                  <a:close/>
                </a:path>
              </a:pathLst>
            </a:custGeom>
            <a:gradFill>
              <a:gsLst>
                <a:gs pos="0">
                  <a:schemeClr val="bg1">
                    <a:lumMod val="75000"/>
                  </a:schemeClr>
                </a:gs>
                <a:gs pos="53000">
                  <a:schemeClr val="bg1">
                    <a:lumMod val="85000"/>
                  </a:schemeClr>
                </a:gs>
                <a:gs pos="83000">
                  <a:schemeClr val="bg1">
                    <a:lumMod val="75000"/>
                  </a:schemeClr>
                </a:gs>
                <a:gs pos="100000">
                  <a:schemeClr val="bg1">
                    <a:lumMod val="75000"/>
                  </a:schemeClr>
                </a:gs>
              </a:gsLst>
              <a:lin ang="16200000" scaled="0"/>
            </a:gradFill>
            <a:ln w="9525" cap="flat">
              <a:noFill/>
              <a:prstDash val="solid"/>
              <a:miter/>
            </a:ln>
          </p:spPr>
          <p:txBody>
            <a:bodyPr rtlCol="0" anchor="ctr"/>
            <a:lstStyle/>
            <a:p>
              <a:endParaRPr lang="en-US"/>
            </a:p>
          </p:txBody>
        </p:sp>
        <p:sp>
          <p:nvSpPr>
            <p:cNvPr id="7" name="Freeform: Shape 6">
              <a:extLst>
                <a:ext uri="{FF2B5EF4-FFF2-40B4-BE49-F238E27FC236}">
                  <a16:creationId xmlns="" xmlns:a16="http://schemas.microsoft.com/office/drawing/2014/main" id="{CEAD57CC-CFF8-469E-B79E-12AF04039346}"/>
                </a:ext>
              </a:extLst>
            </p:cNvPr>
            <p:cNvSpPr/>
            <p:nvPr/>
          </p:nvSpPr>
          <p:spPr>
            <a:xfrm>
              <a:off x="2444748" y="555045"/>
              <a:ext cx="7282048" cy="4950157"/>
            </a:xfrm>
            <a:custGeom>
              <a:avLst/>
              <a:gdLst>
                <a:gd name="connsiteX0" fmla="*/ 7038632 w 7282048"/>
                <a:gd name="connsiteY0" fmla="*/ 30683 h 4950157"/>
                <a:gd name="connsiteX1" fmla="*/ 3704436 w 7282048"/>
                <a:gd name="connsiteY1" fmla="*/ 30683 h 4950157"/>
                <a:gd name="connsiteX2" fmla="*/ 3589886 w 7282048"/>
                <a:gd name="connsiteY2" fmla="*/ 30683 h 4950157"/>
                <a:gd name="connsiteX3" fmla="*/ 259781 w 7282048"/>
                <a:gd name="connsiteY3" fmla="*/ 30683 h 4950157"/>
                <a:gd name="connsiteX4" fmla="*/ 30683 w 7282048"/>
                <a:gd name="connsiteY4" fmla="*/ 259781 h 4950157"/>
                <a:gd name="connsiteX5" fmla="*/ 30683 w 7282048"/>
                <a:gd name="connsiteY5" fmla="*/ 4698558 h 4950157"/>
                <a:gd name="connsiteX6" fmla="*/ 239326 w 7282048"/>
                <a:gd name="connsiteY6" fmla="*/ 4931748 h 4950157"/>
                <a:gd name="connsiteX7" fmla="*/ 7042723 w 7282048"/>
                <a:gd name="connsiteY7" fmla="*/ 4931748 h 4950157"/>
                <a:gd name="connsiteX8" fmla="*/ 7251366 w 7282048"/>
                <a:gd name="connsiteY8" fmla="*/ 4698558 h 4950157"/>
                <a:gd name="connsiteX9" fmla="*/ 7251366 w 7282048"/>
                <a:gd name="connsiteY9" fmla="*/ 259781 h 4950157"/>
                <a:gd name="connsiteX10" fmla="*/ 7038632 w 7282048"/>
                <a:gd name="connsiteY10" fmla="*/ 30683 h 49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2048" h="4950157">
                  <a:moveTo>
                    <a:pt x="7038632" y="30683"/>
                  </a:moveTo>
                  <a:lnTo>
                    <a:pt x="3704436" y="30683"/>
                  </a:lnTo>
                  <a:lnTo>
                    <a:pt x="3589886" y="30683"/>
                  </a:lnTo>
                  <a:lnTo>
                    <a:pt x="259781" y="30683"/>
                  </a:lnTo>
                  <a:cubicBezTo>
                    <a:pt x="141141" y="30683"/>
                    <a:pt x="30683" y="128868"/>
                    <a:pt x="30683" y="259781"/>
                  </a:cubicBezTo>
                  <a:lnTo>
                    <a:pt x="30683" y="4698558"/>
                  </a:lnTo>
                  <a:cubicBezTo>
                    <a:pt x="30683" y="4829472"/>
                    <a:pt x="124777" y="4931748"/>
                    <a:pt x="239326" y="4931748"/>
                  </a:cubicBezTo>
                  <a:lnTo>
                    <a:pt x="7042723" y="4931748"/>
                  </a:lnTo>
                  <a:cubicBezTo>
                    <a:pt x="7157272" y="4931748"/>
                    <a:pt x="7251366" y="4825380"/>
                    <a:pt x="7251366" y="4698558"/>
                  </a:cubicBezTo>
                  <a:lnTo>
                    <a:pt x="7251366" y="259781"/>
                  </a:lnTo>
                  <a:cubicBezTo>
                    <a:pt x="7251366" y="128868"/>
                    <a:pt x="7157272" y="30683"/>
                    <a:pt x="7038632" y="30683"/>
                  </a:cubicBezTo>
                  <a:close/>
                </a:path>
              </a:pathLst>
            </a:custGeom>
            <a:solidFill>
              <a:srgbClr val="999999"/>
            </a:solidFill>
            <a:ln w="9525" cap="flat">
              <a:noFill/>
              <a:prstDash val="solid"/>
              <a:miter/>
            </a:ln>
          </p:spPr>
          <p:txBody>
            <a:bodyPr rtlCol="0" anchor="ctr"/>
            <a:lstStyle/>
            <a:p>
              <a:endParaRPr lang="en-US" dirty="0"/>
            </a:p>
          </p:txBody>
        </p:sp>
        <p:sp>
          <p:nvSpPr>
            <p:cNvPr id="8" name="Freeform: Shape 7">
              <a:extLst>
                <a:ext uri="{FF2B5EF4-FFF2-40B4-BE49-F238E27FC236}">
                  <a16:creationId xmlns="" xmlns:a16="http://schemas.microsoft.com/office/drawing/2014/main" id="{D56836D3-EB12-4352-8F3C-4586893E8C0B}"/>
                </a:ext>
              </a:extLst>
            </p:cNvPr>
            <p:cNvSpPr/>
            <p:nvPr/>
          </p:nvSpPr>
          <p:spPr>
            <a:xfrm>
              <a:off x="8706599" y="5435655"/>
              <a:ext cx="490925" cy="81821"/>
            </a:xfrm>
            <a:custGeom>
              <a:avLst/>
              <a:gdLst>
                <a:gd name="connsiteX0" fmla="*/ 32212 w 490924"/>
                <a:gd name="connsiteY0" fmla="*/ 30683 h 81820"/>
                <a:gd name="connsiteX1" fmla="*/ 64939 w 490924"/>
                <a:gd name="connsiteY1" fmla="*/ 71593 h 81820"/>
                <a:gd name="connsiteX2" fmla="*/ 461771 w 490924"/>
                <a:gd name="connsiteY2" fmla="*/ 71593 h 81820"/>
                <a:gd name="connsiteX3" fmla="*/ 498590 w 490924"/>
                <a:gd name="connsiteY3" fmla="*/ 30683 h 81820"/>
                <a:gd name="connsiteX4" fmla="*/ 32212 w 490924"/>
                <a:gd name="connsiteY4" fmla="*/ 30683 h 81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924" h="81820">
                  <a:moveTo>
                    <a:pt x="32212" y="30683"/>
                  </a:moveTo>
                  <a:cubicBezTo>
                    <a:pt x="32212" y="30683"/>
                    <a:pt x="19938" y="67502"/>
                    <a:pt x="64939" y="71593"/>
                  </a:cubicBezTo>
                  <a:lnTo>
                    <a:pt x="461771" y="71593"/>
                  </a:lnTo>
                  <a:cubicBezTo>
                    <a:pt x="461771" y="71593"/>
                    <a:pt x="502681" y="75684"/>
                    <a:pt x="498590" y="30683"/>
                  </a:cubicBezTo>
                  <a:lnTo>
                    <a:pt x="32212" y="30683"/>
                  </a:lnTo>
                  <a:close/>
                </a:path>
              </a:pathLst>
            </a:custGeom>
            <a:solidFill>
              <a:srgbClr val="999999"/>
            </a:solidFill>
            <a:ln w="9525" cap="flat">
              <a:noFill/>
              <a:prstDash val="solid"/>
              <a:miter/>
            </a:ln>
          </p:spPr>
          <p:txBody>
            <a:bodyPr rtlCol="0" anchor="ctr"/>
            <a:lstStyle/>
            <a:p>
              <a:endParaRPr lang="en-US"/>
            </a:p>
          </p:txBody>
        </p:sp>
        <p:sp>
          <p:nvSpPr>
            <p:cNvPr id="9" name="Freeform: Shape 8">
              <a:extLst>
                <a:ext uri="{FF2B5EF4-FFF2-40B4-BE49-F238E27FC236}">
                  <a16:creationId xmlns="" xmlns:a16="http://schemas.microsoft.com/office/drawing/2014/main" id="{4B345037-C6B7-4CE7-A997-0BFAC7C5124B}"/>
                </a:ext>
              </a:extLst>
            </p:cNvPr>
            <p:cNvSpPr/>
            <p:nvPr/>
          </p:nvSpPr>
          <p:spPr>
            <a:xfrm>
              <a:off x="2481568" y="595956"/>
              <a:ext cx="7200228" cy="4336501"/>
            </a:xfrm>
            <a:custGeom>
              <a:avLst/>
              <a:gdLst>
                <a:gd name="connsiteX0" fmla="*/ 6973175 w 7200227"/>
                <a:gd name="connsiteY0" fmla="*/ 30683 h 4336501"/>
                <a:gd name="connsiteX1" fmla="*/ 3671707 w 7200227"/>
                <a:gd name="connsiteY1" fmla="*/ 30683 h 4336501"/>
                <a:gd name="connsiteX2" fmla="*/ 3561249 w 7200227"/>
                <a:gd name="connsiteY2" fmla="*/ 30683 h 4336501"/>
                <a:gd name="connsiteX3" fmla="*/ 259781 w 7200227"/>
                <a:gd name="connsiteY3" fmla="*/ 30683 h 4336501"/>
                <a:gd name="connsiteX4" fmla="*/ 30683 w 7200227"/>
                <a:gd name="connsiteY4" fmla="*/ 231144 h 4336501"/>
                <a:gd name="connsiteX5" fmla="*/ 30683 w 7200227"/>
                <a:gd name="connsiteY5" fmla="*/ 4330365 h 4336501"/>
                <a:gd name="connsiteX6" fmla="*/ 7185909 w 7200227"/>
                <a:gd name="connsiteY6" fmla="*/ 4330365 h 4336501"/>
                <a:gd name="connsiteX7" fmla="*/ 7185909 w 7200227"/>
                <a:gd name="connsiteY7" fmla="*/ 231144 h 4336501"/>
                <a:gd name="connsiteX8" fmla="*/ 6973175 w 7200227"/>
                <a:gd name="connsiteY8" fmla="*/ 30683 h 433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4336501">
                  <a:moveTo>
                    <a:pt x="6973175" y="30683"/>
                  </a:moveTo>
                  <a:lnTo>
                    <a:pt x="3671707" y="30683"/>
                  </a:lnTo>
                  <a:lnTo>
                    <a:pt x="3561249" y="30683"/>
                  </a:lnTo>
                  <a:lnTo>
                    <a:pt x="259781" y="30683"/>
                  </a:lnTo>
                  <a:cubicBezTo>
                    <a:pt x="141141" y="30683"/>
                    <a:pt x="30683" y="112504"/>
                    <a:pt x="30683" y="231144"/>
                  </a:cubicBezTo>
                  <a:lnTo>
                    <a:pt x="30683" y="4330365"/>
                  </a:lnTo>
                  <a:lnTo>
                    <a:pt x="7185909" y="4330365"/>
                  </a:lnTo>
                  <a:lnTo>
                    <a:pt x="7185909" y="231144"/>
                  </a:lnTo>
                  <a:cubicBezTo>
                    <a:pt x="7185909" y="112504"/>
                    <a:pt x="7091815" y="30683"/>
                    <a:pt x="6973175" y="30683"/>
                  </a:cubicBezTo>
                  <a:close/>
                </a:path>
              </a:pathLst>
            </a:custGeom>
            <a:solidFill>
              <a:srgbClr val="231F20"/>
            </a:solidFill>
            <a:ln w="9525" cap="flat">
              <a:noFill/>
              <a:prstDash val="solid"/>
              <a:miter/>
            </a:ln>
          </p:spPr>
          <p:txBody>
            <a:bodyPr rtlCol="0" anchor="ctr"/>
            <a:lstStyle/>
            <a:p>
              <a:endParaRPr lang="en-US" dirty="0"/>
            </a:p>
          </p:txBody>
        </p:sp>
        <p:sp>
          <p:nvSpPr>
            <p:cNvPr id="10" name="Freeform: Shape 9">
              <a:extLst>
                <a:ext uri="{FF2B5EF4-FFF2-40B4-BE49-F238E27FC236}">
                  <a16:creationId xmlns="" xmlns:a16="http://schemas.microsoft.com/office/drawing/2014/main" id="{BB371CC5-4AC0-4F6F-8421-B0086183E79B}"/>
                </a:ext>
              </a:extLst>
            </p:cNvPr>
            <p:cNvSpPr/>
            <p:nvPr/>
          </p:nvSpPr>
          <p:spPr>
            <a:xfrm>
              <a:off x="4968919" y="6159768"/>
              <a:ext cx="2168250" cy="122731"/>
            </a:xfrm>
            <a:custGeom>
              <a:avLst/>
              <a:gdLst>
                <a:gd name="connsiteX0" fmla="*/ 30683 w 2168250"/>
                <a:gd name="connsiteY0" fmla="*/ 34774 h 122731"/>
                <a:gd name="connsiteX1" fmla="*/ 30683 w 2168250"/>
                <a:gd name="connsiteY1" fmla="*/ 34774 h 122731"/>
                <a:gd name="connsiteX2" fmla="*/ 30683 w 2168250"/>
                <a:gd name="connsiteY2" fmla="*/ 38865 h 122731"/>
                <a:gd name="connsiteX3" fmla="*/ 30683 w 2168250"/>
                <a:gd name="connsiteY3" fmla="*/ 38865 h 122731"/>
                <a:gd name="connsiteX4" fmla="*/ 263872 w 2168250"/>
                <a:gd name="connsiteY4" fmla="*/ 96140 h 122731"/>
                <a:gd name="connsiteX5" fmla="*/ 1069807 w 2168250"/>
                <a:gd name="connsiteY5" fmla="*/ 96140 h 122731"/>
                <a:gd name="connsiteX6" fmla="*/ 1118899 w 2168250"/>
                <a:gd name="connsiteY6" fmla="*/ 96140 h 122731"/>
                <a:gd name="connsiteX7" fmla="*/ 1924834 w 2168250"/>
                <a:gd name="connsiteY7" fmla="*/ 96140 h 122731"/>
                <a:gd name="connsiteX8" fmla="*/ 2153932 w 2168250"/>
                <a:gd name="connsiteY8" fmla="*/ 30683 h 122731"/>
                <a:gd name="connsiteX9" fmla="*/ 2137568 w 2168250"/>
                <a:gd name="connsiteY9" fmla="*/ 30683 h 122731"/>
                <a:gd name="connsiteX10" fmla="*/ 2137568 w 2168250"/>
                <a:gd name="connsiteY10" fmla="*/ 30683 h 122731"/>
                <a:gd name="connsiteX11" fmla="*/ 30683 w 2168250"/>
                <a:gd name="connsiteY11" fmla="*/ 30683 h 12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8250" h="122731">
                  <a:moveTo>
                    <a:pt x="30683" y="34774"/>
                  </a:moveTo>
                  <a:lnTo>
                    <a:pt x="30683" y="34774"/>
                  </a:lnTo>
                  <a:cubicBezTo>
                    <a:pt x="30683" y="38865"/>
                    <a:pt x="30683" y="38865"/>
                    <a:pt x="30683" y="38865"/>
                  </a:cubicBezTo>
                  <a:lnTo>
                    <a:pt x="30683" y="38865"/>
                  </a:lnTo>
                  <a:cubicBezTo>
                    <a:pt x="30683" y="79775"/>
                    <a:pt x="96139" y="96140"/>
                    <a:pt x="263872" y="96140"/>
                  </a:cubicBezTo>
                  <a:cubicBezTo>
                    <a:pt x="591155" y="96140"/>
                    <a:pt x="942984" y="96140"/>
                    <a:pt x="1069807" y="96140"/>
                  </a:cubicBezTo>
                  <a:cubicBezTo>
                    <a:pt x="1102535" y="96140"/>
                    <a:pt x="1118899" y="96140"/>
                    <a:pt x="1118899" y="96140"/>
                  </a:cubicBezTo>
                  <a:cubicBezTo>
                    <a:pt x="1249812" y="96140"/>
                    <a:pt x="1601642" y="96140"/>
                    <a:pt x="1924834" y="96140"/>
                  </a:cubicBezTo>
                  <a:cubicBezTo>
                    <a:pt x="2092566" y="96140"/>
                    <a:pt x="2149841" y="75684"/>
                    <a:pt x="2153932" y="30683"/>
                  </a:cubicBezTo>
                  <a:lnTo>
                    <a:pt x="2137568" y="30683"/>
                  </a:lnTo>
                  <a:lnTo>
                    <a:pt x="2137568" y="30683"/>
                  </a:lnTo>
                  <a:lnTo>
                    <a:pt x="30683" y="30683"/>
                  </a:lnTo>
                  <a:close/>
                </a:path>
              </a:pathLst>
            </a:custGeom>
            <a:solidFill>
              <a:schemeClr val="tx1">
                <a:lumMod val="50000"/>
                <a:lumOff val="50000"/>
              </a:schemeClr>
            </a:solidFill>
            <a:ln w="9525" cap="flat">
              <a:noFill/>
              <a:prstDash val="solid"/>
              <a:miter/>
            </a:ln>
          </p:spPr>
          <p:txBody>
            <a:bodyPr rtlCol="0" anchor="ctr"/>
            <a:lstStyle/>
            <a:p>
              <a:endParaRPr lang="en-US" dirty="0"/>
            </a:p>
          </p:txBody>
        </p:sp>
        <p:sp>
          <p:nvSpPr>
            <p:cNvPr id="11" name="Freeform: Shape 10">
              <a:extLst>
                <a:ext uri="{FF2B5EF4-FFF2-40B4-BE49-F238E27FC236}">
                  <a16:creationId xmlns="" xmlns:a16="http://schemas.microsoft.com/office/drawing/2014/main" id="{14F52072-7B4A-47A7-BDA8-C8BF0BAE8FBA}"/>
                </a:ext>
              </a:extLst>
            </p:cNvPr>
            <p:cNvSpPr/>
            <p:nvPr/>
          </p:nvSpPr>
          <p:spPr>
            <a:xfrm>
              <a:off x="2481568" y="4903820"/>
              <a:ext cx="7200228" cy="572745"/>
            </a:xfrm>
            <a:custGeom>
              <a:avLst/>
              <a:gdLst>
                <a:gd name="connsiteX0" fmla="*/ 30683 w 7200227"/>
                <a:gd name="connsiteY0" fmla="*/ 362057 h 572745"/>
                <a:gd name="connsiteX1" fmla="*/ 259781 w 7200227"/>
                <a:gd name="connsiteY1" fmla="*/ 562518 h 572745"/>
                <a:gd name="connsiteX2" fmla="*/ 3561249 w 7200227"/>
                <a:gd name="connsiteY2" fmla="*/ 562518 h 572745"/>
                <a:gd name="connsiteX3" fmla="*/ 3671707 w 7200227"/>
                <a:gd name="connsiteY3" fmla="*/ 562518 h 572745"/>
                <a:gd name="connsiteX4" fmla="*/ 6973175 w 7200227"/>
                <a:gd name="connsiteY4" fmla="*/ 562518 h 572745"/>
                <a:gd name="connsiteX5" fmla="*/ 7185909 w 7200227"/>
                <a:gd name="connsiteY5" fmla="*/ 362057 h 572745"/>
                <a:gd name="connsiteX6" fmla="*/ 7185909 w 7200227"/>
                <a:gd name="connsiteY6" fmla="*/ 30683 h 572745"/>
                <a:gd name="connsiteX7" fmla="*/ 30683 w 7200227"/>
                <a:gd name="connsiteY7" fmla="*/ 30683 h 572745"/>
                <a:gd name="connsiteX8" fmla="*/ 30683 w 7200227"/>
                <a:gd name="connsiteY8" fmla="*/ 362057 h 5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572745">
                  <a:moveTo>
                    <a:pt x="30683" y="362057"/>
                  </a:moveTo>
                  <a:cubicBezTo>
                    <a:pt x="30683" y="464333"/>
                    <a:pt x="141141" y="562518"/>
                    <a:pt x="259781" y="562518"/>
                  </a:cubicBezTo>
                  <a:lnTo>
                    <a:pt x="3561249" y="562518"/>
                  </a:lnTo>
                  <a:lnTo>
                    <a:pt x="3671707" y="562518"/>
                  </a:lnTo>
                  <a:lnTo>
                    <a:pt x="6973175" y="562518"/>
                  </a:lnTo>
                  <a:cubicBezTo>
                    <a:pt x="7091815" y="562518"/>
                    <a:pt x="7185909" y="464333"/>
                    <a:pt x="7185909" y="362057"/>
                  </a:cubicBezTo>
                  <a:lnTo>
                    <a:pt x="7185909" y="30683"/>
                  </a:lnTo>
                  <a:lnTo>
                    <a:pt x="30683" y="30683"/>
                  </a:lnTo>
                  <a:lnTo>
                    <a:pt x="30683" y="362057"/>
                  </a:lnTo>
                  <a:close/>
                </a:path>
              </a:pathLst>
            </a:custGeom>
            <a:solidFill>
              <a:schemeClr val="bg1">
                <a:lumMod val="75000"/>
              </a:schemeClr>
            </a:solidFill>
            <a:ln w="9525" cap="flat">
              <a:noFill/>
              <a:prstDash val="solid"/>
              <a:miter/>
            </a:ln>
          </p:spPr>
          <p:txBody>
            <a:bodyPr rtlCol="0" anchor="ctr"/>
            <a:lstStyle/>
            <a:p>
              <a:endParaRPr lang="en-US"/>
            </a:p>
          </p:txBody>
        </p:sp>
        <p:sp>
          <p:nvSpPr>
            <p:cNvPr id="12" name="Freeform: Shape 11">
              <a:extLst>
                <a:ext uri="{FF2B5EF4-FFF2-40B4-BE49-F238E27FC236}">
                  <a16:creationId xmlns="" xmlns:a16="http://schemas.microsoft.com/office/drawing/2014/main" id="{2D39DB49-D079-4C9D-9300-BE5C8068BF2C}"/>
                </a:ext>
              </a:extLst>
            </p:cNvPr>
            <p:cNvSpPr/>
            <p:nvPr/>
          </p:nvSpPr>
          <p:spPr>
            <a:xfrm>
              <a:off x="2747714" y="910966"/>
              <a:ext cx="6676116" cy="3763756"/>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rgbClr val="F2F2F2"/>
            </a:solidFill>
            <a:ln w="9525" cap="flat">
              <a:noFill/>
              <a:prstDash val="solid"/>
              <a:miter/>
            </a:ln>
          </p:spPr>
          <p:txBody>
            <a:bodyPr rtlCol="0" anchor="ctr"/>
            <a:lstStyle/>
            <a:p>
              <a:endParaRPr lang="en-US"/>
            </a:p>
          </p:txBody>
        </p:sp>
        <p:sp>
          <p:nvSpPr>
            <p:cNvPr id="13" name="Freeform: Shape 12">
              <a:extLst>
                <a:ext uri="{FF2B5EF4-FFF2-40B4-BE49-F238E27FC236}">
                  <a16:creationId xmlns="" xmlns:a16="http://schemas.microsoft.com/office/drawing/2014/main" id="{46C65F46-58C2-4259-956C-7B7751D2F560}"/>
                </a:ext>
              </a:extLst>
            </p:cNvPr>
            <p:cNvSpPr/>
            <p:nvPr/>
          </p:nvSpPr>
          <p:spPr>
            <a:xfrm>
              <a:off x="5654591" y="939518"/>
              <a:ext cx="3769239" cy="3736342"/>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grpSp>
        <p:nvGrpSpPr>
          <p:cNvPr id="14" name="Graphic 14">
            <a:extLst>
              <a:ext uri="{FF2B5EF4-FFF2-40B4-BE49-F238E27FC236}">
                <a16:creationId xmlns="" xmlns:a16="http://schemas.microsoft.com/office/drawing/2014/main" id="{6ACB794B-451B-4D0E-A92D-2D834E6B95B1}"/>
              </a:ext>
            </a:extLst>
          </p:cNvPr>
          <p:cNvGrpSpPr/>
          <p:nvPr userDrawn="1"/>
        </p:nvGrpSpPr>
        <p:grpSpPr>
          <a:xfrm>
            <a:off x="802991" y="2192794"/>
            <a:ext cx="2744170" cy="2214881"/>
            <a:chOff x="2444748" y="555045"/>
            <a:chExt cx="7282048" cy="5727454"/>
          </a:xfrm>
        </p:grpSpPr>
        <p:sp>
          <p:nvSpPr>
            <p:cNvPr id="15" name="Freeform: Shape 14">
              <a:extLst>
                <a:ext uri="{FF2B5EF4-FFF2-40B4-BE49-F238E27FC236}">
                  <a16:creationId xmlns="" xmlns:a16="http://schemas.microsoft.com/office/drawing/2014/main" id="{273866AF-CBA6-4C21-AB5C-67789679AF8B}"/>
                </a:ext>
              </a:extLst>
            </p:cNvPr>
            <p:cNvSpPr/>
            <p:nvPr/>
          </p:nvSpPr>
          <p:spPr>
            <a:xfrm>
              <a:off x="4964693" y="5443837"/>
              <a:ext cx="2168250" cy="818208"/>
            </a:xfrm>
            <a:custGeom>
              <a:avLst/>
              <a:gdLst>
                <a:gd name="connsiteX0" fmla="*/ 1941333 w 2168250"/>
                <a:gd name="connsiteY0" fmla="*/ 525699 h 818207"/>
                <a:gd name="connsiteX1" fmla="*/ 1785874 w 2168250"/>
                <a:gd name="connsiteY1" fmla="*/ 30683 h 818207"/>
                <a:gd name="connsiteX2" fmla="*/ 1114943 w 2168250"/>
                <a:gd name="connsiteY2" fmla="*/ 30683 h 818207"/>
                <a:gd name="connsiteX3" fmla="*/ 1065851 w 2168250"/>
                <a:gd name="connsiteY3" fmla="*/ 30683 h 818207"/>
                <a:gd name="connsiteX4" fmla="*/ 390830 w 2168250"/>
                <a:gd name="connsiteY4" fmla="*/ 30683 h 818207"/>
                <a:gd name="connsiteX5" fmla="*/ 235370 w 2168250"/>
                <a:gd name="connsiteY5" fmla="*/ 525699 h 818207"/>
                <a:gd name="connsiteX6" fmla="*/ 259916 w 2168250"/>
                <a:gd name="connsiteY6" fmla="*/ 816162 h 818207"/>
                <a:gd name="connsiteX7" fmla="*/ 1065851 w 2168250"/>
                <a:gd name="connsiteY7" fmla="*/ 816162 h 818207"/>
                <a:gd name="connsiteX8" fmla="*/ 1114943 w 2168250"/>
                <a:gd name="connsiteY8" fmla="*/ 816162 h 818207"/>
                <a:gd name="connsiteX9" fmla="*/ 1920878 w 2168250"/>
                <a:gd name="connsiteY9" fmla="*/ 816162 h 818207"/>
                <a:gd name="connsiteX10" fmla="*/ 1941333 w 2168250"/>
                <a:gd name="connsiteY10" fmla="*/ 525699 h 81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8250" h="818207">
                  <a:moveTo>
                    <a:pt x="1941333" y="525699"/>
                  </a:moveTo>
                  <a:cubicBezTo>
                    <a:pt x="1789965" y="370239"/>
                    <a:pt x="1785874" y="30683"/>
                    <a:pt x="1785874" y="30683"/>
                  </a:cubicBezTo>
                  <a:lnTo>
                    <a:pt x="1114943" y="30683"/>
                  </a:lnTo>
                  <a:lnTo>
                    <a:pt x="1065851" y="30683"/>
                  </a:lnTo>
                  <a:lnTo>
                    <a:pt x="390830" y="30683"/>
                  </a:lnTo>
                  <a:cubicBezTo>
                    <a:pt x="390830" y="30683"/>
                    <a:pt x="386739" y="366148"/>
                    <a:pt x="235370" y="525699"/>
                  </a:cubicBezTo>
                  <a:cubicBezTo>
                    <a:pt x="84002" y="681158"/>
                    <a:pt x="-149188" y="816162"/>
                    <a:pt x="259916" y="816162"/>
                  </a:cubicBezTo>
                  <a:cubicBezTo>
                    <a:pt x="587199" y="816162"/>
                    <a:pt x="939029" y="816162"/>
                    <a:pt x="1065851" y="816162"/>
                  </a:cubicBezTo>
                  <a:cubicBezTo>
                    <a:pt x="1098579" y="816162"/>
                    <a:pt x="1114943" y="816162"/>
                    <a:pt x="1114943" y="816162"/>
                  </a:cubicBezTo>
                  <a:cubicBezTo>
                    <a:pt x="1245857" y="816162"/>
                    <a:pt x="1597686" y="816162"/>
                    <a:pt x="1920878" y="816162"/>
                  </a:cubicBezTo>
                  <a:cubicBezTo>
                    <a:pt x="2329982" y="816162"/>
                    <a:pt x="2092702" y="681158"/>
                    <a:pt x="1941333" y="525699"/>
                  </a:cubicBezTo>
                  <a:close/>
                </a:path>
              </a:pathLst>
            </a:custGeom>
            <a:gradFill>
              <a:gsLst>
                <a:gs pos="0">
                  <a:schemeClr val="bg1">
                    <a:lumMod val="75000"/>
                  </a:schemeClr>
                </a:gs>
                <a:gs pos="53000">
                  <a:schemeClr val="bg1">
                    <a:lumMod val="85000"/>
                  </a:schemeClr>
                </a:gs>
                <a:gs pos="83000">
                  <a:schemeClr val="bg1">
                    <a:lumMod val="75000"/>
                  </a:schemeClr>
                </a:gs>
                <a:gs pos="100000">
                  <a:schemeClr val="bg1">
                    <a:lumMod val="75000"/>
                  </a:schemeClr>
                </a:gs>
              </a:gsLst>
              <a:lin ang="16200000" scaled="0"/>
            </a:gradFill>
            <a:ln w="9525" cap="flat">
              <a:noFill/>
              <a:prstDash val="solid"/>
              <a:miter/>
            </a:ln>
          </p:spPr>
          <p:txBody>
            <a:bodyPr rtlCol="0" anchor="ctr"/>
            <a:lstStyle/>
            <a:p>
              <a:endParaRPr lang="en-US"/>
            </a:p>
          </p:txBody>
        </p:sp>
        <p:sp>
          <p:nvSpPr>
            <p:cNvPr id="16" name="Freeform: Shape 15">
              <a:extLst>
                <a:ext uri="{FF2B5EF4-FFF2-40B4-BE49-F238E27FC236}">
                  <a16:creationId xmlns="" xmlns:a16="http://schemas.microsoft.com/office/drawing/2014/main" id="{8AAA4C3D-EBF9-4DE2-9DB8-64484048FF6F}"/>
                </a:ext>
              </a:extLst>
            </p:cNvPr>
            <p:cNvSpPr/>
            <p:nvPr/>
          </p:nvSpPr>
          <p:spPr>
            <a:xfrm>
              <a:off x="2444748" y="555045"/>
              <a:ext cx="7282048" cy="4950157"/>
            </a:xfrm>
            <a:custGeom>
              <a:avLst/>
              <a:gdLst>
                <a:gd name="connsiteX0" fmla="*/ 7038632 w 7282048"/>
                <a:gd name="connsiteY0" fmla="*/ 30683 h 4950157"/>
                <a:gd name="connsiteX1" fmla="*/ 3704436 w 7282048"/>
                <a:gd name="connsiteY1" fmla="*/ 30683 h 4950157"/>
                <a:gd name="connsiteX2" fmla="*/ 3589886 w 7282048"/>
                <a:gd name="connsiteY2" fmla="*/ 30683 h 4950157"/>
                <a:gd name="connsiteX3" fmla="*/ 259781 w 7282048"/>
                <a:gd name="connsiteY3" fmla="*/ 30683 h 4950157"/>
                <a:gd name="connsiteX4" fmla="*/ 30683 w 7282048"/>
                <a:gd name="connsiteY4" fmla="*/ 259781 h 4950157"/>
                <a:gd name="connsiteX5" fmla="*/ 30683 w 7282048"/>
                <a:gd name="connsiteY5" fmla="*/ 4698558 h 4950157"/>
                <a:gd name="connsiteX6" fmla="*/ 239326 w 7282048"/>
                <a:gd name="connsiteY6" fmla="*/ 4931748 h 4950157"/>
                <a:gd name="connsiteX7" fmla="*/ 7042723 w 7282048"/>
                <a:gd name="connsiteY7" fmla="*/ 4931748 h 4950157"/>
                <a:gd name="connsiteX8" fmla="*/ 7251366 w 7282048"/>
                <a:gd name="connsiteY8" fmla="*/ 4698558 h 4950157"/>
                <a:gd name="connsiteX9" fmla="*/ 7251366 w 7282048"/>
                <a:gd name="connsiteY9" fmla="*/ 259781 h 4950157"/>
                <a:gd name="connsiteX10" fmla="*/ 7038632 w 7282048"/>
                <a:gd name="connsiteY10" fmla="*/ 30683 h 49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2048" h="4950157">
                  <a:moveTo>
                    <a:pt x="7038632" y="30683"/>
                  </a:moveTo>
                  <a:lnTo>
                    <a:pt x="3704436" y="30683"/>
                  </a:lnTo>
                  <a:lnTo>
                    <a:pt x="3589886" y="30683"/>
                  </a:lnTo>
                  <a:lnTo>
                    <a:pt x="259781" y="30683"/>
                  </a:lnTo>
                  <a:cubicBezTo>
                    <a:pt x="141141" y="30683"/>
                    <a:pt x="30683" y="128868"/>
                    <a:pt x="30683" y="259781"/>
                  </a:cubicBezTo>
                  <a:lnTo>
                    <a:pt x="30683" y="4698558"/>
                  </a:lnTo>
                  <a:cubicBezTo>
                    <a:pt x="30683" y="4829472"/>
                    <a:pt x="124777" y="4931748"/>
                    <a:pt x="239326" y="4931748"/>
                  </a:cubicBezTo>
                  <a:lnTo>
                    <a:pt x="7042723" y="4931748"/>
                  </a:lnTo>
                  <a:cubicBezTo>
                    <a:pt x="7157272" y="4931748"/>
                    <a:pt x="7251366" y="4825380"/>
                    <a:pt x="7251366" y="4698558"/>
                  </a:cubicBezTo>
                  <a:lnTo>
                    <a:pt x="7251366" y="259781"/>
                  </a:lnTo>
                  <a:cubicBezTo>
                    <a:pt x="7251366" y="128868"/>
                    <a:pt x="7157272" y="30683"/>
                    <a:pt x="7038632" y="30683"/>
                  </a:cubicBezTo>
                  <a:close/>
                </a:path>
              </a:pathLst>
            </a:custGeom>
            <a:solidFill>
              <a:srgbClr val="999999"/>
            </a:solidFill>
            <a:ln w="9525" cap="flat">
              <a:noFill/>
              <a:prstDash val="solid"/>
              <a:miter/>
            </a:ln>
          </p:spPr>
          <p:txBody>
            <a:bodyPr rtlCol="0" anchor="ctr"/>
            <a:lstStyle/>
            <a:p>
              <a:endParaRPr lang="en-US" dirty="0"/>
            </a:p>
          </p:txBody>
        </p:sp>
        <p:sp>
          <p:nvSpPr>
            <p:cNvPr id="17" name="Freeform: Shape 16">
              <a:extLst>
                <a:ext uri="{FF2B5EF4-FFF2-40B4-BE49-F238E27FC236}">
                  <a16:creationId xmlns="" xmlns:a16="http://schemas.microsoft.com/office/drawing/2014/main" id="{A10B71B7-BD22-41C5-B48C-AD24D7CA4331}"/>
                </a:ext>
              </a:extLst>
            </p:cNvPr>
            <p:cNvSpPr/>
            <p:nvPr/>
          </p:nvSpPr>
          <p:spPr>
            <a:xfrm>
              <a:off x="8706599" y="5435655"/>
              <a:ext cx="490925" cy="81821"/>
            </a:xfrm>
            <a:custGeom>
              <a:avLst/>
              <a:gdLst>
                <a:gd name="connsiteX0" fmla="*/ 32212 w 490924"/>
                <a:gd name="connsiteY0" fmla="*/ 30683 h 81820"/>
                <a:gd name="connsiteX1" fmla="*/ 64939 w 490924"/>
                <a:gd name="connsiteY1" fmla="*/ 71593 h 81820"/>
                <a:gd name="connsiteX2" fmla="*/ 461771 w 490924"/>
                <a:gd name="connsiteY2" fmla="*/ 71593 h 81820"/>
                <a:gd name="connsiteX3" fmla="*/ 498590 w 490924"/>
                <a:gd name="connsiteY3" fmla="*/ 30683 h 81820"/>
                <a:gd name="connsiteX4" fmla="*/ 32212 w 490924"/>
                <a:gd name="connsiteY4" fmla="*/ 30683 h 81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924" h="81820">
                  <a:moveTo>
                    <a:pt x="32212" y="30683"/>
                  </a:moveTo>
                  <a:cubicBezTo>
                    <a:pt x="32212" y="30683"/>
                    <a:pt x="19938" y="67502"/>
                    <a:pt x="64939" y="71593"/>
                  </a:cubicBezTo>
                  <a:lnTo>
                    <a:pt x="461771" y="71593"/>
                  </a:lnTo>
                  <a:cubicBezTo>
                    <a:pt x="461771" y="71593"/>
                    <a:pt x="502681" y="75684"/>
                    <a:pt x="498590" y="30683"/>
                  </a:cubicBezTo>
                  <a:lnTo>
                    <a:pt x="32212" y="30683"/>
                  </a:lnTo>
                  <a:close/>
                </a:path>
              </a:pathLst>
            </a:custGeom>
            <a:solidFill>
              <a:srgbClr val="999999"/>
            </a:solidFill>
            <a:ln w="9525" cap="flat">
              <a:noFill/>
              <a:prstDash val="solid"/>
              <a:miter/>
            </a:ln>
          </p:spPr>
          <p:txBody>
            <a:bodyPr rtlCol="0" anchor="ctr"/>
            <a:lstStyle/>
            <a:p>
              <a:endParaRPr lang="en-US"/>
            </a:p>
          </p:txBody>
        </p:sp>
        <p:sp>
          <p:nvSpPr>
            <p:cNvPr id="18" name="Freeform: Shape 17">
              <a:extLst>
                <a:ext uri="{FF2B5EF4-FFF2-40B4-BE49-F238E27FC236}">
                  <a16:creationId xmlns="" xmlns:a16="http://schemas.microsoft.com/office/drawing/2014/main" id="{93004617-7E73-48FF-8487-44D802210769}"/>
                </a:ext>
              </a:extLst>
            </p:cNvPr>
            <p:cNvSpPr/>
            <p:nvPr/>
          </p:nvSpPr>
          <p:spPr>
            <a:xfrm>
              <a:off x="2481568" y="595956"/>
              <a:ext cx="7200228" cy="4336501"/>
            </a:xfrm>
            <a:custGeom>
              <a:avLst/>
              <a:gdLst>
                <a:gd name="connsiteX0" fmla="*/ 6973175 w 7200227"/>
                <a:gd name="connsiteY0" fmla="*/ 30683 h 4336501"/>
                <a:gd name="connsiteX1" fmla="*/ 3671707 w 7200227"/>
                <a:gd name="connsiteY1" fmla="*/ 30683 h 4336501"/>
                <a:gd name="connsiteX2" fmla="*/ 3561249 w 7200227"/>
                <a:gd name="connsiteY2" fmla="*/ 30683 h 4336501"/>
                <a:gd name="connsiteX3" fmla="*/ 259781 w 7200227"/>
                <a:gd name="connsiteY3" fmla="*/ 30683 h 4336501"/>
                <a:gd name="connsiteX4" fmla="*/ 30683 w 7200227"/>
                <a:gd name="connsiteY4" fmla="*/ 231144 h 4336501"/>
                <a:gd name="connsiteX5" fmla="*/ 30683 w 7200227"/>
                <a:gd name="connsiteY5" fmla="*/ 4330365 h 4336501"/>
                <a:gd name="connsiteX6" fmla="*/ 7185909 w 7200227"/>
                <a:gd name="connsiteY6" fmla="*/ 4330365 h 4336501"/>
                <a:gd name="connsiteX7" fmla="*/ 7185909 w 7200227"/>
                <a:gd name="connsiteY7" fmla="*/ 231144 h 4336501"/>
                <a:gd name="connsiteX8" fmla="*/ 6973175 w 7200227"/>
                <a:gd name="connsiteY8" fmla="*/ 30683 h 433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4336501">
                  <a:moveTo>
                    <a:pt x="6973175" y="30683"/>
                  </a:moveTo>
                  <a:lnTo>
                    <a:pt x="3671707" y="30683"/>
                  </a:lnTo>
                  <a:lnTo>
                    <a:pt x="3561249" y="30683"/>
                  </a:lnTo>
                  <a:lnTo>
                    <a:pt x="259781" y="30683"/>
                  </a:lnTo>
                  <a:cubicBezTo>
                    <a:pt x="141141" y="30683"/>
                    <a:pt x="30683" y="112504"/>
                    <a:pt x="30683" y="231144"/>
                  </a:cubicBezTo>
                  <a:lnTo>
                    <a:pt x="30683" y="4330365"/>
                  </a:lnTo>
                  <a:lnTo>
                    <a:pt x="7185909" y="4330365"/>
                  </a:lnTo>
                  <a:lnTo>
                    <a:pt x="7185909" y="231144"/>
                  </a:lnTo>
                  <a:cubicBezTo>
                    <a:pt x="7185909" y="112504"/>
                    <a:pt x="7091815" y="30683"/>
                    <a:pt x="6973175" y="30683"/>
                  </a:cubicBezTo>
                  <a:close/>
                </a:path>
              </a:pathLst>
            </a:custGeom>
            <a:solidFill>
              <a:srgbClr val="231F20"/>
            </a:solidFill>
            <a:ln w="9525" cap="flat">
              <a:noFill/>
              <a:prstDash val="solid"/>
              <a:miter/>
            </a:ln>
          </p:spPr>
          <p:txBody>
            <a:bodyPr rtlCol="0" anchor="ctr"/>
            <a:lstStyle/>
            <a:p>
              <a:endParaRPr lang="en-US" dirty="0"/>
            </a:p>
          </p:txBody>
        </p:sp>
        <p:sp>
          <p:nvSpPr>
            <p:cNvPr id="19" name="Freeform: Shape 18">
              <a:extLst>
                <a:ext uri="{FF2B5EF4-FFF2-40B4-BE49-F238E27FC236}">
                  <a16:creationId xmlns="" xmlns:a16="http://schemas.microsoft.com/office/drawing/2014/main" id="{D06A476F-8B06-40D1-88C6-8B693C37695B}"/>
                </a:ext>
              </a:extLst>
            </p:cNvPr>
            <p:cNvSpPr/>
            <p:nvPr/>
          </p:nvSpPr>
          <p:spPr>
            <a:xfrm>
              <a:off x="4968919" y="6159768"/>
              <a:ext cx="2168250" cy="122731"/>
            </a:xfrm>
            <a:custGeom>
              <a:avLst/>
              <a:gdLst>
                <a:gd name="connsiteX0" fmla="*/ 30683 w 2168250"/>
                <a:gd name="connsiteY0" fmla="*/ 34774 h 122731"/>
                <a:gd name="connsiteX1" fmla="*/ 30683 w 2168250"/>
                <a:gd name="connsiteY1" fmla="*/ 34774 h 122731"/>
                <a:gd name="connsiteX2" fmla="*/ 30683 w 2168250"/>
                <a:gd name="connsiteY2" fmla="*/ 38865 h 122731"/>
                <a:gd name="connsiteX3" fmla="*/ 30683 w 2168250"/>
                <a:gd name="connsiteY3" fmla="*/ 38865 h 122731"/>
                <a:gd name="connsiteX4" fmla="*/ 263872 w 2168250"/>
                <a:gd name="connsiteY4" fmla="*/ 96140 h 122731"/>
                <a:gd name="connsiteX5" fmla="*/ 1069807 w 2168250"/>
                <a:gd name="connsiteY5" fmla="*/ 96140 h 122731"/>
                <a:gd name="connsiteX6" fmla="*/ 1118899 w 2168250"/>
                <a:gd name="connsiteY6" fmla="*/ 96140 h 122731"/>
                <a:gd name="connsiteX7" fmla="*/ 1924834 w 2168250"/>
                <a:gd name="connsiteY7" fmla="*/ 96140 h 122731"/>
                <a:gd name="connsiteX8" fmla="*/ 2153932 w 2168250"/>
                <a:gd name="connsiteY8" fmla="*/ 30683 h 122731"/>
                <a:gd name="connsiteX9" fmla="*/ 2137568 w 2168250"/>
                <a:gd name="connsiteY9" fmla="*/ 30683 h 122731"/>
                <a:gd name="connsiteX10" fmla="*/ 2137568 w 2168250"/>
                <a:gd name="connsiteY10" fmla="*/ 30683 h 122731"/>
                <a:gd name="connsiteX11" fmla="*/ 30683 w 2168250"/>
                <a:gd name="connsiteY11" fmla="*/ 30683 h 12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8250" h="122731">
                  <a:moveTo>
                    <a:pt x="30683" y="34774"/>
                  </a:moveTo>
                  <a:lnTo>
                    <a:pt x="30683" y="34774"/>
                  </a:lnTo>
                  <a:cubicBezTo>
                    <a:pt x="30683" y="38865"/>
                    <a:pt x="30683" y="38865"/>
                    <a:pt x="30683" y="38865"/>
                  </a:cubicBezTo>
                  <a:lnTo>
                    <a:pt x="30683" y="38865"/>
                  </a:lnTo>
                  <a:cubicBezTo>
                    <a:pt x="30683" y="79775"/>
                    <a:pt x="96139" y="96140"/>
                    <a:pt x="263872" y="96140"/>
                  </a:cubicBezTo>
                  <a:cubicBezTo>
                    <a:pt x="591155" y="96140"/>
                    <a:pt x="942984" y="96140"/>
                    <a:pt x="1069807" y="96140"/>
                  </a:cubicBezTo>
                  <a:cubicBezTo>
                    <a:pt x="1102535" y="96140"/>
                    <a:pt x="1118899" y="96140"/>
                    <a:pt x="1118899" y="96140"/>
                  </a:cubicBezTo>
                  <a:cubicBezTo>
                    <a:pt x="1249812" y="96140"/>
                    <a:pt x="1601642" y="96140"/>
                    <a:pt x="1924834" y="96140"/>
                  </a:cubicBezTo>
                  <a:cubicBezTo>
                    <a:pt x="2092566" y="96140"/>
                    <a:pt x="2149841" y="75684"/>
                    <a:pt x="2153932" y="30683"/>
                  </a:cubicBezTo>
                  <a:lnTo>
                    <a:pt x="2137568" y="30683"/>
                  </a:lnTo>
                  <a:lnTo>
                    <a:pt x="2137568" y="30683"/>
                  </a:lnTo>
                  <a:lnTo>
                    <a:pt x="30683" y="30683"/>
                  </a:lnTo>
                  <a:close/>
                </a:path>
              </a:pathLst>
            </a:custGeom>
            <a:solidFill>
              <a:schemeClr val="tx1">
                <a:lumMod val="50000"/>
                <a:lumOff val="50000"/>
              </a:schemeClr>
            </a:solidFill>
            <a:ln w="9525" cap="flat">
              <a:noFill/>
              <a:prstDash val="solid"/>
              <a:miter/>
            </a:ln>
          </p:spPr>
          <p:txBody>
            <a:bodyPr rtlCol="0" anchor="ctr"/>
            <a:lstStyle/>
            <a:p>
              <a:endParaRPr lang="en-US" dirty="0"/>
            </a:p>
          </p:txBody>
        </p:sp>
        <p:sp>
          <p:nvSpPr>
            <p:cNvPr id="20" name="Freeform: Shape 19">
              <a:extLst>
                <a:ext uri="{FF2B5EF4-FFF2-40B4-BE49-F238E27FC236}">
                  <a16:creationId xmlns="" xmlns:a16="http://schemas.microsoft.com/office/drawing/2014/main" id="{465B794B-BF05-43AF-A60D-76061A3BE712}"/>
                </a:ext>
              </a:extLst>
            </p:cNvPr>
            <p:cNvSpPr/>
            <p:nvPr/>
          </p:nvSpPr>
          <p:spPr>
            <a:xfrm>
              <a:off x="2481568" y="4903820"/>
              <a:ext cx="7200228" cy="572745"/>
            </a:xfrm>
            <a:custGeom>
              <a:avLst/>
              <a:gdLst>
                <a:gd name="connsiteX0" fmla="*/ 30683 w 7200227"/>
                <a:gd name="connsiteY0" fmla="*/ 362057 h 572745"/>
                <a:gd name="connsiteX1" fmla="*/ 259781 w 7200227"/>
                <a:gd name="connsiteY1" fmla="*/ 562518 h 572745"/>
                <a:gd name="connsiteX2" fmla="*/ 3561249 w 7200227"/>
                <a:gd name="connsiteY2" fmla="*/ 562518 h 572745"/>
                <a:gd name="connsiteX3" fmla="*/ 3671707 w 7200227"/>
                <a:gd name="connsiteY3" fmla="*/ 562518 h 572745"/>
                <a:gd name="connsiteX4" fmla="*/ 6973175 w 7200227"/>
                <a:gd name="connsiteY4" fmla="*/ 562518 h 572745"/>
                <a:gd name="connsiteX5" fmla="*/ 7185909 w 7200227"/>
                <a:gd name="connsiteY5" fmla="*/ 362057 h 572745"/>
                <a:gd name="connsiteX6" fmla="*/ 7185909 w 7200227"/>
                <a:gd name="connsiteY6" fmla="*/ 30683 h 572745"/>
                <a:gd name="connsiteX7" fmla="*/ 30683 w 7200227"/>
                <a:gd name="connsiteY7" fmla="*/ 30683 h 572745"/>
                <a:gd name="connsiteX8" fmla="*/ 30683 w 7200227"/>
                <a:gd name="connsiteY8" fmla="*/ 362057 h 5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572745">
                  <a:moveTo>
                    <a:pt x="30683" y="362057"/>
                  </a:moveTo>
                  <a:cubicBezTo>
                    <a:pt x="30683" y="464333"/>
                    <a:pt x="141141" y="562518"/>
                    <a:pt x="259781" y="562518"/>
                  </a:cubicBezTo>
                  <a:lnTo>
                    <a:pt x="3561249" y="562518"/>
                  </a:lnTo>
                  <a:lnTo>
                    <a:pt x="3671707" y="562518"/>
                  </a:lnTo>
                  <a:lnTo>
                    <a:pt x="6973175" y="562518"/>
                  </a:lnTo>
                  <a:cubicBezTo>
                    <a:pt x="7091815" y="562518"/>
                    <a:pt x="7185909" y="464333"/>
                    <a:pt x="7185909" y="362057"/>
                  </a:cubicBezTo>
                  <a:lnTo>
                    <a:pt x="7185909" y="30683"/>
                  </a:lnTo>
                  <a:lnTo>
                    <a:pt x="30683" y="30683"/>
                  </a:lnTo>
                  <a:lnTo>
                    <a:pt x="30683" y="362057"/>
                  </a:lnTo>
                  <a:close/>
                </a:path>
              </a:pathLst>
            </a:custGeom>
            <a:solidFill>
              <a:schemeClr val="bg1">
                <a:lumMod val="75000"/>
              </a:schemeClr>
            </a:solidFill>
            <a:ln w="9525" cap="flat">
              <a:noFill/>
              <a:prstDash val="solid"/>
              <a:miter/>
            </a:ln>
          </p:spPr>
          <p:txBody>
            <a:bodyPr rtlCol="0" anchor="ctr"/>
            <a:lstStyle/>
            <a:p>
              <a:endParaRPr lang="en-US" dirty="0"/>
            </a:p>
          </p:txBody>
        </p:sp>
        <p:sp>
          <p:nvSpPr>
            <p:cNvPr id="21" name="Freeform: Shape 20">
              <a:extLst>
                <a:ext uri="{FF2B5EF4-FFF2-40B4-BE49-F238E27FC236}">
                  <a16:creationId xmlns="" xmlns:a16="http://schemas.microsoft.com/office/drawing/2014/main" id="{858930C8-1C02-4751-9EED-8FF04C8AEF3F}"/>
                </a:ext>
              </a:extLst>
            </p:cNvPr>
            <p:cNvSpPr/>
            <p:nvPr/>
          </p:nvSpPr>
          <p:spPr>
            <a:xfrm>
              <a:off x="2747714" y="910966"/>
              <a:ext cx="6676116" cy="3763756"/>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rgbClr val="F2F2F2"/>
            </a:solidFill>
            <a:ln w="9525" cap="flat">
              <a:noFill/>
              <a:prstDash val="solid"/>
              <a:miter/>
            </a:ln>
          </p:spPr>
          <p:txBody>
            <a:bodyPr rtlCol="0" anchor="ctr"/>
            <a:lstStyle/>
            <a:p>
              <a:endParaRPr lang="en-US"/>
            </a:p>
          </p:txBody>
        </p:sp>
        <p:sp>
          <p:nvSpPr>
            <p:cNvPr id="22" name="Freeform: Shape 21">
              <a:extLst>
                <a:ext uri="{FF2B5EF4-FFF2-40B4-BE49-F238E27FC236}">
                  <a16:creationId xmlns="" xmlns:a16="http://schemas.microsoft.com/office/drawing/2014/main" id="{AD78753E-B58C-485C-B8A0-BCA29028DAE1}"/>
                </a:ext>
              </a:extLst>
            </p:cNvPr>
            <p:cNvSpPr/>
            <p:nvPr/>
          </p:nvSpPr>
          <p:spPr>
            <a:xfrm>
              <a:off x="5654591" y="939518"/>
              <a:ext cx="3769239" cy="3736342"/>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grpSp>
        <p:nvGrpSpPr>
          <p:cNvPr id="23" name="Graphic 14">
            <a:extLst>
              <a:ext uri="{FF2B5EF4-FFF2-40B4-BE49-F238E27FC236}">
                <a16:creationId xmlns="" xmlns:a16="http://schemas.microsoft.com/office/drawing/2014/main" id="{57A56478-E422-4562-B225-97CA1E0FB8EE}"/>
              </a:ext>
            </a:extLst>
          </p:cNvPr>
          <p:cNvGrpSpPr/>
          <p:nvPr userDrawn="1"/>
        </p:nvGrpSpPr>
        <p:grpSpPr>
          <a:xfrm>
            <a:off x="8753103" y="2192794"/>
            <a:ext cx="2744170" cy="2214881"/>
            <a:chOff x="2444748" y="555045"/>
            <a:chExt cx="7282048" cy="5727454"/>
          </a:xfrm>
        </p:grpSpPr>
        <p:sp>
          <p:nvSpPr>
            <p:cNvPr id="24" name="Freeform: Shape 23">
              <a:extLst>
                <a:ext uri="{FF2B5EF4-FFF2-40B4-BE49-F238E27FC236}">
                  <a16:creationId xmlns="" xmlns:a16="http://schemas.microsoft.com/office/drawing/2014/main" id="{457D1B5C-BD57-4B6C-B41A-830F8BE714A3}"/>
                </a:ext>
              </a:extLst>
            </p:cNvPr>
            <p:cNvSpPr/>
            <p:nvPr/>
          </p:nvSpPr>
          <p:spPr>
            <a:xfrm>
              <a:off x="4964693" y="5443837"/>
              <a:ext cx="2168250" cy="818208"/>
            </a:xfrm>
            <a:custGeom>
              <a:avLst/>
              <a:gdLst>
                <a:gd name="connsiteX0" fmla="*/ 1941333 w 2168250"/>
                <a:gd name="connsiteY0" fmla="*/ 525699 h 818207"/>
                <a:gd name="connsiteX1" fmla="*/ 1785874 w 2168250"/>
                <a:gd name="connsiteY1" fmla="*/ 30683 h 818207"/>
                <a:gd name="connsiteX2" fmla="*/ 1114943 w 2168250"/>
                <a:gd name="connsiteY2" fmla="*/ 30683 h 818207"/>
                <a:gd name="connsiteX3" fmla="*/ 1065851 w 2168250"/>
                <a:gd name="connsiteY3" fmla="*/ 30683 h 818207"/>
                <a:gd name="connsiteX4" fmla="*/ 390830 w 2168250"/>
                <a:gd name="connsiteY4" fmla="*/ 30683 h 818207"/>
                <a:gd name="connsiteX5" fmla="*/ 235370 w 2168250"/>
                <a:gd name="connsiteY5" fmla="*/ 525699 h 818207"/>
                <a:gd name="connsiteX6" fmla="*/ 259916 w 2168250"/>
                <a:gd name="connsiteY6" fmla="*/ 816162 h 818207"/>
                <a:gd name="connsiteX7" fmla="*/ 1065851 w 2168250"/>
                <a:gd name="connsiteY7" fmla="*/ 816162 h 818207"/>
                <a:gd name="connsiteX8" fmla="*/ 1114943 w 2168250"/>
                <a:gd name="connsiteY8" fmla="*/ 816162 h 818207"/>
                <a:gd name="connsiteX9" fmla="*/ 1920878 w 2168250"/>
                <a:gd name="connsiteY9" fmla="*/ 816162 h 818207"/>
                <a:gd name="connsiteX10" fmla="*/ 1941333 w 2168250"/>
                <a:gd name="connsiteY10" fmla="*/ 525699 h 81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8250" h="818207">
                  <a:moveTo>
                    <a:pt x="1941333" y="525699"/>
                  </a:moveTo>
                  <a:cubicBezTo>
                    <a:pt x="1789965" y="370239"/>
                    <a:pt x="1785874" y="30683"/>
                    <a:pt x="1785874" y="30683"/>
                  </a:cubicBezTo>
                  <a:lnTo>
                    <a:pt x="1114943" y="30683"/>
                  </a:lnTo>
                  <a:lnTo>
                    <a:pt x="1065851" y="30683"/>
                  </a:lnTo>
                  <a:lnTo>
                    <a:pt x="390830" y="30683"/>
                  </a:lnTo>
                  <a:cubicBezTo>
                    <a:pt x="390830" y="30683"/>
                    <a:pt x="386739" y="366148"/>
                    <a:pt x="235370" y="525699"/>
                  </a:cubicBezTo>
                  <a:cubicBezTo>
                    <a:pt x="84002" y="681158"/>
                    <a:pt x="-149188" y="816162"/>
                    <a:pt x="259916" y="816162"/>
                  </a:cubicBezTo>
                  <a:cubicBezTo>
                    <a:pt x="587199" y="816162"/>
                    <a:pt x="939029" y="816162"/>
                    <a:pt x="1065851" y="816162"/>
                  </a:cubicBezTo>
                  <a:cubicBezTo>
                    <a:pt x="1098579" y="816162"/>
                    <a:pt x="1114943" y="816162"/>
                    <a:pt x="1114943" y="816162"/>
                  </a:cubicBezTo>
                  <a:cubicBezTo>
                    <a:pt x="1245857" y="816162"/>
                    <a:pt x="1597686" y="816162"/>
                    <a:pt x="1920878" y="816162"/>
                  </a:cubicBezTo>
                  <a:cubicBezTo>
                    <a:pt x="2329982" y="816162"/>
                    <a:pt x="2092702" y="681158"/>
                    <a:pt x="1941333" y="525699"/>
                  </a:cubicBezTo>
                  <a:close/>
                </a:path>
              </a:pathLst>
            </a:custGeom>
            <a:gradFill>
              <a:gsLst>
                <a:gs pos="0">
                  <a:schemeClr val="bg1">
                    <a:lumMod val="75000"/>
                  </a:schemeClr>
                </a:gs>
                <a:gs pos="53000">
                  <a:schemeClr val="bg1">
                    <a:lumMod val="85000"/>
                  </a:schemeClr>
                </a:gs>
                <a:gs pos="83000">
                  <a:schemeClr val="bg1">
                    <a:lumMod val="75000"/>
                  </a:schemeClr>
                </a:gs>
                <a:gs pos="100000">
                  <a:schemeClr val="bg1">
                    <a:lumMod val="75000"/>
                  </a:schemeClr>
                </a:gs>
              </a:gsLst>
              <a:lin ang="16200000" scaled="0"/>
            </a:gradFill>
            <a:ln w="9525" cap="flat">
              <a:noFill/>
              <a:prstDash val="solid"/>
              <a:miter/>
            </a:ln>
          </p:spPr>
          <p:txBody>
            <a:bodyPr rtlCol="0" anchor="ctr"/>
            <a:lstStyle/>
            <a:p>
              <a:endParaRPr lang="en-US"/>
            </a:p>
          </p:txBody>
        </p:sp>
        <p:sp>
          <p:nvSpPr>
            <p:cNvPr id="25" name="Freeform: Shape 24">
              <a:extLst>
                <a:ext uri="{FF2B5EF4-FFF2-40B4-BE49-F238E27FC236}">
                  <a16:creationId xmlns="" xmlns:a16="http://schemas.microsoft.com/office/drawing/2014/main" id="{912F11A6-764A-478E-B64A-A3BAB4510F87}"/>
                </a:ext>
              </a:extLst>
            </p:cNvPr>
            <p:cNvSpPr/>
            <p:nvPr/>
          </p:nvSpPr>
          <p:spPr>
            <a:xfrm>
              <a:off x="2444748" y="555045"/>
              <a:ext cx="7282048" cy="4950157"/>
            </a:xfrm>
            <a:custGeom>
              <a:avLst/>
              <a:gdLst>
                <a:gd name="connsiteX0" fmla="*/ 7038632 w 7282048"/>
                <a:gd name="connsiteY0" fmla="*/ 30683 h 4950157"/>
                <a:gd name="connsiteX1" fmla="*/ 3704436 w 7282048"/>
                <a:gd name="connsiteY1" fmla="*/ 30683 h 4950157"/>
                <a:gd name="connsiteX2" fmla="*/ 3589886 w 7282048"/>
                <a:gd name="connsiteY2" fmla="*/ 30683 h 4950157"/>
                <a:gd name="connsiteX3" fmla="*/ 259781 w 7282048"/>
                <a:gd name="connsiteY3" fmla="*/ 30683 h 4950157"/>
                <a:gd name="connsiteX4" fmla="*/ 30683 w 7282048"/>
                <a:gd name="connsiteY4" fmla="*/ 259781 h 4950157"/>
                <a:gd name="connsiteX5" fmla="*/ 30683 w 7282048"/>
                <a:gd name="connsiteY5" fmla="*/ 4698558 h 4950157"/>
                <a:gd name="connsiteX6" fmla="*/ 239326 w 7282048"/>
                <a:gd name="connsiteY6" fmla="*/ 4931748 h 4950157"/>
                <a:gd name="connsiteX7" fmla="*/ 7042723 w 7282048"/>
                <a:gd name="connsiteY7" fmla="*/ 4931748 h 4950157"/>
                <a:gd name="connsiteX8" fmla="*/ 7251366 w 7282048"/>
                <a:gd name="connsiteY8" fmla="*/ 4698558 h 4950157"/>
                <a:gd name="connsiteX9" fmla="*/ 7251366 w 7282048"/>
                <a:gd name="connsiteY9" fmla="*/ 259781 h 4950157"/>
                <a:gd name="connsiteX10" fmla="*/ 7038632 w 7282048"/>
                <a:gd name="connsiteY10" fmla="*/ 30683 h 49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2048" h="4950157">
                  <a:moveTo>
                    <a:pt x="7038632" y="30683"/>
                  </a:moveTo>
                  <a:lnTo>
                    <a:pt x="3704436" y="30683"/>
                  </a:lnTo>
                  <a:lnTo>
                    <a:pt x="3589886" y="30683"/>
                  </a:lnTo>
                  <a:lnTo>
                    <a:pt x="259781" y="30683"/>
                  </a:lnTo>
                  <a:cubicBezTo>
                    <a:pt x="141141" y="30683"/>
                    <a:pt x="30683" y="128868"/>
                    <a:pt x="30683" y="259781"/>
                  </a:cubicBezTo>
                  <a:lnTo>
                    <a:pt x="30683" y="4698558"/>
                  </a:lnTo>
                  <a:cubicBezTo>
                    <a:pt x="30683" y="4829472"/>
                    <a:pt x="124777" y="4931748"/>
                    <a:pt x="239326" y="4931748"/>
                  </a:cubicBezTo>
                  <a:lnTo>
                    <a:pt x="7042723" y="4931748"/>
                  </a:lnTo>
                  <a:cubicBezTo>
                    <a:pt x="7157272" y="4931748"/>
                    <a:pt x="7251366" y="4825380"/>
                    <a:pt x="7251366" y="4698558"/>
                  </a:cubicBezTo>
                  <a:lnTo>
                    <a:pt x="7251366" y="259781"/>
                  </a:lnTo>
                  <a:cubicBezTo>
                    <a:pt x="7251366" y="128868"/>
                    <a:pt x="7157272" y="30683"/>
                    <a:pt x="7038632" y="30683"/>
                  </a:cubicBezTo>
                  <a:close/>
                </a:path>
              </a:pathLst>
            </a:custGeom>
            <a:solidFill>
              <a:srgbClr val="999999"/>
            </a:solidFill>
            <a:ln w="9525" cap="flat">
              <a:noFill/>
              <a:prstDash val="solid"/>
              <a:miter/>
            </a:ln>
          </p:spPr>
          <p:txBody>
            <a:bodyPr rtlCol="0" anchor="ctr"/>
            <a:lstStyle/>
            <a:p>
              <a:endParaRPr lang="en-US" dirty="0"/>
            </a:p>
          </p:txBody>
        </p:sp>
        <p:sp>
          <p:nvSpPr>
            <p:cNvPr id="26" name="Freeform: Shape 25">
              <a:extLst>
                <a:ext uri="{FF2B5EF4-FFF2-40B4-BE49-F238E27FC236}">
                  <a16:creationId xmlns="" xmlns:a16="http://schemas.microsoft.com/office/drawing/2014/main" id="{31EA8E44-3A33-427E-9C5B-C7A8CAB7C806}"/>
                </a:ext>
              </a:extLst>
            </p:cNvPr>
            <p:cNvSpPr/>
            <p:nvPr/>
          </p:nvSpPr>
          <p:spPr>
            <a:xfrm>
              <a:off x="8706599" y="5435655"/>
              <a:ext cx="490925" cy="81821"/>
            </a:xfrm>
            <a:custGeom>
              <a:avLst/>
              <a:gdLst>
                <a:gd name="connsiteX0" fmla="*/ 32212 w 490924"/>
                <a:gd name="connsiteY0" fmla="*/ 30683 h 81820"/>
                <a:gd name="connsiteX1" fmla="*/ 64939 w 490924"/>
                <a:gd name="connsiteY1" fmla="*/ 71593 h 81820"/>
                <a:gd name="connsiteX2" fmla="*/ 461771 w 490924"/>
                <a:gd name="connsiteY2" fmla="*/ 71593 h 81820"/>
                <a:gd name="connsiteX3" fmla="*/ 498590 w 490924"/>
                <a:gd name="connsiteY3" fmla="*/ 30683 h 81820"/>
                <a:gd name="connsiteX4" fmla="*/ 32212 w 490924"/>
                <a:gd name="connsiteY4" fmla="*/ 30683 h 81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924" h="81820">
                  <a:moveTo>
                    <a:pt x="32212" y="30683"/>
                  </a:moveTo>
                  <a:cubicBezTo>
                    <a:pt x="32212" y="30683"/>
                    <a:pt x="19938" y="67502"/>
                    <a:pt x="64939" y="71593"/>
                  </a:cubicBezTo>
                  <a:lnTo>
                    <a:pt x="461771" y="71593"/>
                  </a:lnTo>
                  <a:cubicBezTo>
                    <a:pt x="461771" y="71593"/>
                    <a:pt x="502681" y="75684"/>
                    <a:pt x="498590" y="30683"/>
                  </a:cubicBezTo>
                  <a:lnTo>
                    <a:pt x="32212" y="30683"/>
                  </a:lnTo>
                  <a:close/>
                </a:path>
              </a:pathLst>
            </a:custGeom>
            <a:solidFill>
              <a:srgbClr val="999999"/>
            </a:solidFill>
            <a:ln w="9525" cap="flat">
              <a:noFill/>
              <a:prstDash val="solid"/>
              <a:miter/>
            </a:ln>
          </p:spPr>
          <p:txBody>
            <a:bodyPr rtlCol="0" anchor="ctr"/>
            <a:lstStyle/>
            <a:p>
              <a:endParaRPr lang="en-US"/>
            </a:p>
          </p:txBody>
        </p:sp>
        <p:sp>
          <p:nvSpPr>
            <p:cNvPr id="27" name="Freeform: Shape 26">
              <a:extLst>
                <a:ext uri="{FF2B5EF4-FFF2-40B4-BE49-F238E27FC236}">
                  <a16:creationId xmlns="" xmlns:a16="http://schemas.microsoft.com/office/drawing/2014/main" id="{BDFAB6EC-BB37-4AFC-841D-87A42571C014}"/>
                </a:ext>
              </a:extLst>
            </p:cNvPr>
            <p:cNvSpPr/>
            <p:nvPr/>
          </p:nvSpPr>
          <p:spPr>
            <a:xfrm>
              <a:off x="2481568" y="595956"/>
              <a:ext cx="7200228" cy="4336501"/>
            </a:xfrm>
            <a:custGeom>
              <a:avLst/>
              <a:gdLst>
                <a:gd name="connsiteX0" fmla="*/ 6973175 w 7200227"/>
                <a:gd name="connsiteY0" fmla="*/ 30683 h 4336501"/>
                <a:gd name="connsiteX1" fmla="*/ 3671707 w 7200227"/>
                <a:gd name="connsiteY1" fmla="*/ 30683 h 4336501"/>
                <a:gd name="connsiteX2" fmla="*/ 3561249 w 7200227"/>
                <a:gd name="connsiteY2" fmla="*/ 30683 h 4336501"/>
                <a:gd name="connsiteX3" fmla="*/ 259781 w 7200227"/>
                <a:gd name="connsiteY3" fmla="*/ 30683 h 4336501"/>
                <a:gd name="connsiteX4" fmla="*/ 30683 w 7200227"/>
                <a:gd name="connsiteY4" fmla="*/ 231144 h 4336501"/>
                <a:gd name="connsiteX5" fmla="*/ 30683 w 7200227"/>
                <a:gd name="connsiteY5" fmla="*/ 4330365 h 4336501"/>
                <a:gd name="connsiteX6" fmla="*/ 7185909 w 7200227"/>
                <a:gd name="connsiteY6" fmla="*/ 4330365 h 4336501"/>
                <a:gd name="connsiteX7" fmla="*/ 7185909 w 7200227"/>
                <a:gd name="connsiteY7" fmla="*/ 231144 h 4336501"/>
                <a:gd name="connsiteX8" fmla="*/ 6973175 w 7200227"/>
                <a:gd name="connsiteY8" fmla="*/ 30683 h 433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4336501">
                  <a:moveTo>
                    <a:pt x="6973175" y="30683"/>
                  </a:moveTo>
                  <a:lnTo>
                    <a:pt x="3671707" y="30683"/>
                  </a:lnTo>
                  <a:lnTo>
                    <a:pt x="3561249" y="30683"/>
                  </a:lnTo>
                  <a:lnTo>
                    <a:pt x="259781" y="30683"/>
                  </a:lnTo>
                  <a:cubicBezTo>
                    <a:pt x="141141" y="30683"/>
                    <a:pt x="30683" y="112504"/>
                    <a:pt x="30683" y="231144"/>
                  </a:cubicBezTo>
                  <a:lnTo>
                    <a:pt x="30683" y="4330365"/>
                  </a:lnTo>
                  <a:lnTo>
                    <a:pt x="7185909" y="4330365"/>
                  </a:lnTo>
                  <a:lnTo>
                    <a:pt x="7185909" y="231144"/>
                  </a:lnTo>
                  <a:cubicBezTo>
                    <a:pt x="7185909" y="112504"/>
                    <a:pt x="7091815" y="30683"/>
                    <a:pt x="6973175" y="30683"/>
                  </a:cubicBezTo>
                  <a:close/>
                </a:path>
              </a:pathLst>
            </a:custGeom>
            <a:solidFill>
              <a:srgbClr val="231F20"/>
            </a:solidFill>
            <a:ln w="9525" cap="flat">
              <a:noFill/>
              <a:prstDash val="solid"/>
              <a:miter/>
            </a:ln>
          </p:spPr>
          <p:txBody>
            <a:bodyPr rtlCol="0" anchor="ctr"/>
            <a:lstStyle/>
            <a:p>
              <a:endParaRPr lang="en-US" dirty="0"/>
            </a:p>
          </p:txBody>
        </p:sp>
        <p:sp>
          <p:nvSpPr>
            <p:cNvPr id="28" name="Freeform: Shape 27">
              <a:extLst>
                <a:ext uri="{FF2B5EF4-FFF2-40B4-BE49-F238E27FC236}">
                  <a16:creationId xmlns="" xmlns:a16="http://schemas.microsoft.com/office/drawing/2014/main" id="{5AFA7A29-C3B0-4755-85C9-66F5CF5C07C2}"/>
                </a:ext>
              </a:extLst>
            </p:cNvPr>
            <p:cNvSpPr/>
            <p:nvPr/>
          </p:nvSpPr>
          <p:spPr>
            <a:xfrm>
              <a:off x="4968919" y="6159768"/>
              <a:ext cx="2168250" cy="122731"/>
            </a:xfrm>
            <a:custGeom>
              <a:avLst/>
              <a:gdLst>
                <a:gd name="connsiteX0" fmla="*/ 30683 w 2168250"/>
                <a:gd name="connsiteY0" fmla="*/ 34774 h 122731"/>
                <a:gd name="connsiteX1" fmla="*/ 30683 w 2168250"/>
                <a:gd name="connsiteY1" fmla="*/ 34774 h 122731"/>
                <a:gd name="connsiteX2" fmla="*/ 30683 w 2168250"/>
                <a:gd name="connsiteY2" fmla="*/ 38865 h 122731"/>
                <a:gd name="connsiteX3" fmla="*/ 30683 w 2168250"/>
                <a:gd name="connsiteY3" fmla="*/ 38865 h 122731"/>
                <a:gd name="connsiteX4" fmla="*/ 263872 w 2168250"/>
                <a:gd name="connsiteY4" fmla="*/ 96140 h 122731"/>
                <a:gd name="connsiteX5" fmla="*/ 1069807 w 2168250"/>
                <a:gd name="connsiteY5" fmla="*/ 96140 h 122731"/>
                <a:gd name="connsiteX6" fmla="*/ 1118899 w 2168250"/>
                <a:gd name="connsiteY6" fmla="*/ 96140 h 122731"/>
                <a:gd name="connsiteX7" fmla="*/ 1924834 w 2168250"/>
                <a:gd name="connsiteY7" fmla="*/ 96140 h 122731"/>
                <a:gd name="connsiteX8" fmla="*/ 2153932 w 2168250"/>
                <a:gd name="connsiteY8" fmla="*/ 30683 h 122731"/>
                <a:gd name="connsiteX9" fmla="*/ 2137568 w 2168250"/>
                <a:gd name="connsiteY9" fmla="*/ 30683 h 122731"/>
                <a:gd name="connsiteX10" fmla="*/ 2137568 w 2168250"/>
                <a:gd name="connsiteY10" fmla="*/ 30683 h 122731"/>
                <a:gd name="connsiteX11" fmla="*/ 30683 w 2168250"/>
                <a:gd name="connsiteY11" fmla="*/ 30683 h 12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8250" h="122731">
                  <a:moveTo>
                    <a:pt x="30683" y="34774"/>
                  </a:moveTo>
                  <a:lnTo>
                    <a:pt x="30683" y="34774"/>
                  </a:lnTo>
                  <a:cubicBezTo>
                    <a:pt x="30683" y="38865"/>
                    <a:pt x="30683" y="38865"/>
                    <a:pt x="30683" y="38865"/>
                  </a:cubicBezTo>
                  <a:lnTo>
                    <a:pt x="30683" y="38865"/>
                  </a:lnTo>
                  <a:cubicBezTo>
                    <a:pt x="30683" y="79775"/>
                    <a:pt x="96139" y="96140"/>
                    <a:pt x="263872" y="96140"/>
                  </a:cubicBezTo>
                  <a:cubicBezTo>
                    <a:pt x="591155" y="96140"/>
                    <a:pt x="942984" y="96140"/>
                    <a:pt x="1069807" y="96140"/>
                  </a:cubicBezTo>
                  <a:cubicBezTo>
                    <a:pt x="1102535" y="96140"/>
                    <a:pt x="1118899" y="96140"/>
                    <a:pt x="1118899" y="96140"/>
                  </a:cubicBezTo>
                  <a:cubicBezTo>
                    <a:pt x="1249812" y="96140"/>
                    <a:pt x="1601642" y="96140"/>
                    <a:pt x="1924834" y="96140"/>
                  </a:cubicBezTo>
                  <a:cubicBezTo>
                    <a:pt x="2092566" y="96140"/>
                    <a:pt x="2149841" y="75684"/>
                    <a:pt x="2153932" y="30683"/>
                  </a:cubicBezTo>
                  <a:lnTo>
                    <a:pt x="2137568" y="30683"/>
                  </a:lnTo>
                  <a:lnTo>
                    <a:pt x="2137568" y="30683"/>
                  </a:lnTo>
                  <a:lnTo>
                    <a:pt x="30683" y="30683"/>
                  </a:lnTo>
                  <a:close/>
                </a:path>
              </a:pathLst>
            </a:custGeom>
            <a:solidFill>
              <a:schemeClr val="tx1">
                <a:lumMod val="50000"/>
                <a:lumOff val="50000"/>
              </a:schemeClr>
            </a:solidFill>
            <a:ln w="9525" cap="flat">
              <a:noFill/>
              <a:prstDash val="solid"/>
              <a:miter/>
            </a:ln>
          </p:spPr>
          <p:txBody>
            <a:bodyPr rtlCol="0" anchor="ctr"/>
            <a:lstStyle/>
            <a:p>
              <a:endParaRPr lang="en-US" dirty="0"/>
            </a:p>
          </p:txBody>
        </p:sp>
        <p:sp>
          <p:nvSpPr>
            <p:cNvPr id="29" name="Freeform: Shape 28">
              <a:extLst>
                <a:ext uri="{FF2B5EF4-FFF2-40B4-BE49-F238E27FC236}">
                  <a16:creationId xmlns="" xmlns:a16="http://schemas.microsoft.com/office/drawing/2014/main" id="{08E5451E-6A99-421A-952E-479DAC50567A}"/>
                </a:ext>
              </a:extLst>
            </p:cNvPr>
            <p:cNvSpPr/>
            <p:nvPr/>
          </p:nvSpPr>
          <p:spPr>
            <a:xfrm>
              <a:off x="2481568" y="4903820"/>
              <a:ext cx="7200228" cy="572745"/>
            </a:xfrm>
            <a:custGeom>
              <a:avLst/>
              <a:gdLst>
                <a:gd name="connsiteX0" fmla="*/ 30683 w 7200227"/>
                <a:gd name="connsiteY0" fmla="*/ 362057 h 572745"/>
                <a:gd name="connsiteX1" fmla="*/ 259781 w 7200227"/>
                <a:gd name="connsiteY1" fmla="*/ 562518 h 572745"/>
                <a:gd name="connsiteX2" fmla="*/ 3561249 w 7200227"/>
                <a:gd name="connsiteY2" fmla="*/ 562518 h 572745"/>
                <a:gd name="connsiteX3" fmla="*/ 3671707 w 7200227"/>
                <a:gd name="connsiteY3" fmla="*/ 562518 h 572745"/>
                <a:gd name="connsiteX4" fmla="*/ 6973175 w 7200227"/>
                <a:gd name="connsiteY4" fmla="*/ 562518 h 572745"/>
                <a:gd name="connsiteX5" fmla="*/ 7185909 w 7200227"/>
                <a:gd name="connsiteY5" fmla="*/ 362057 h 572745"/>
                <a:gd name="connsiteX6" fmla="*/ 7185909 w 7200227"/>
                <a:gd name="connsiteY6" fmla="*/ 30683 h 572745"/>
                <a:gd name="connsiteX7" fmla="*/ 30683 w 7200227"/>
                <a:gd name="connsiteY7" fmla="*/ 30683 h 572745"/>
                <a:gd name="connsiteX8" fmla="*/ 30683 w 7200227"/>
                <a:gd name="connsiteY8" fmla="*/ 362057 h 5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572745">
                  <a:moveTo>
                    <a:pt x="30683" y="362057"/>
                  </a:moveTo>
                  <a:cubicBezTo>
                    <a:pt x="30683" y="464333"/>
                    <a:pt x="141141" y="562518"/>
                    <a:pt x="259781" y="562518"/>
                  </a:cubicBezTo>
                  <a:lnTo>
                    <a:pt x="3561249" y="562518"/>
                  </a:lnTo>
                  <a:lnTo>
                    <a:pt x="3671707" y="562518"/>
                  </a:lnTo>
                  <a:lnTo>
                    <a:pt x="6973175" y="562518"/>
                  </a:lnTo>
                  <a:cubicBezTo>
                    <a:pt x="7091815" y="562518"/>
                    <a:pt x="7185909" y="464333"/>
                    <a:pt x="7185909" y="362057"/>
                  </a:cubicBezTo>
                  <a:lnTo>
                    <a:pt x="7185909" y="30683"/>
                  </a:lnTo>
                  <a:lnTo>
                    <a:pt x="30683" y="30683"/>
                  </a:lnTo>
                  <a:lnTo>
                    <a:pt x="30683" y="362057"/>
                  </a:lnTo>
                  <a:close/>
                </a:path>
              </a:pathLst>
            </a:custGeom>
            <a:solidFill>
              <a:schemeClr val="bg1">
                <a:lumMod val="75000"/>
              </a:schemeClr>
            </a:solidFill>
            <a:ln w="9525" cap="flat">
              <a:noFill/>
              <a:prstDash val="solid"/>
              <a:miter/>
            </a:ln>
          </p:spPr>
          <p:txBody>
            <a:bodyPr rtlCol="0" anchor="ctr"/>
            <a:lstStyle/>
            <a:p>
              <a:endParaRPr lang="en-US" dirty="0"/>
            </a:p>
          </p:txBody>
        </p:sp>
        <p:sp>
          <p:nvSpPr>
            <p:cNvPr id="30" name="Freeform: Shape 29">
              <a:extLst>
                <a:ext uri="{FF2B5EF4-FFF2-40B4-BE49-F238E27FC236}">
                  <a16:creationId xmlns="" xmlns:a16="http://schemas.microsoft.com/office/drawing/2014/main" id="{64A46CF5-7CFF-498D-A66A-F3D49F1BBEF5}"/>
                </a:ext>
              </a:extLst>
            </p:cNvPr>
            <p:cNvSpPr/>
            <p:nvPr/>
          </p:nvSpPr>
          <p:spPr>
            <a:xfrm>
              <a:off x="2747714" y="910966"/>
              <a:ext cx="6676116" cy="3763756"/>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rgbClr val="F2F2F2"/>
            </a:solidFill>
            <a:ln w="9525" cap="flat">
              <a:noFill/>
              <a:prstDash val="solid"/>
              <a:miter/>
            </a:ln>
          </p:spPr>
          <p:txBody>
            <a:bodyPr rtlCol="0" anchor="ctr"/>
            <a:lstStyle/>
            <a:p>
              <a:endParaRPr lang="en-US"/>
            </a:p>
          </p:txBody>
        </p:sp>
        <p:sp>
          <p:nvSpPr>
            <p:cNvPr id="31" name="Freeform: Shape 30">
              <a:extLst>
                <a:ext uri="{FF2B5EF4-FFF2-40B4-BE49-F238E27FC236}">
                  <a16:creationId xmlns="" xmlns:a16="http://schemas.microsoft.com/office/drawing/2014/main" id="{C82672F0-F064-40D6-B74B-97036200EB64}"/>
                </a:ext>
              </a:extLst>
            </p:cNvPr>
            <p:cNvSpPr/>
            <p:nvPr/>
          </p:nvSpPr>
          <p:spPr>
            <a:xfrm>
              <a:off x="5654591" y="939518"/>
              <a:ext cx="3769239" cy="3736342"/>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32" name="그림 개체 틀 2">
            <a:extLst>
              <a:ext uri="{FF2B5EF4-FFF2-40B4-BE49-F238E27FC236}">
                <a16:creationId xmlns="" xmlns:a16="http://schemas.microsoft.com/office/drawing/2014/main" id="{7E7544BA-CC25-4157-8AE3-C0152F17236F}"/>
              </a:ext>
            </a:extLst>
          </p:cNvPr>
          <p:cNvSpPr>
            <a:spLocks noGrp="1"/>
          </p:cNvSpPr>
          <p:nvPr>
            <p:ph type="pic" sz="quarter" idx="14" hasCustomPrompt="1"/>
          </p:nvPr>
        </p:nvSpPr>
        <p:spPr>
          <a:xfrm>
            <a:off x="4290236" y="1690027"/>
            <a:ext cx="3747829" cy="2184495"/>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33" name="그림 개체 틀 2">
            <a:extLst>
              <a:ext uri="{FF2B5EF4-FFF2-40B4-BE49-F238E27FC236}">
                <a16:creationId xmlns="" xmlns:a16="http://schemas.microsoft.com/office/drawing/2014/main" id="{F3E71E64-8A0E-468B-B5E4-3F2D3FD05567}"/>
              </a:ext>
            </a:extLst>
          </p:cNvPr>
          <p:cNvSpPr>
            <a:spLocks noGrp="1"/>
          </p:cNvSpPr>
          <p:nvPr>
            <p:ph type="pic" sz="quarter" idx="16" hasCustomPrompt="1"/>
          </p:nvPr>
        </p:nvSpPr>
        <p:spPr>
          <a:xfrm>
            <a:off x="918338" y="2295607"/>
            <a:ext cx="2513477" cy="1497642"/>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34" name="그림 개체 틀 2">
            <a:extLst>
              <a:ext uri="{FF2B5EF4-FFF2-40B4-BE49-F238E27FC236}">
                <a16:creationId xmlns="" xmlns:a16="http://schemas.microsoft.com/office/drawing/2014/main" id="{94F84734-A1D1-47E9-A477-49D248AF11E8}"/>
              </a:ext>
            </a:extLst>
          </p:cNvPr>
          <p:cNvSpPr>
            <a:spLocks noGrp="1"/>
          </p:cNvSpPr>
          <p:nvPr>
            <p:ph type="pic" sz="quarter" idx="33" hasCustomPrompt="1"/>
          </p:nvPr>
        </p:nvSpPr>
        <p:spPr>
          <a:xfrm>
            <a:off x="8868450" y="2295607"/>
            <a:ext cx="2513477" cy="1497642"/>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35" name="Text Placeholder 9">
            <a:extLst>
              <a:ext uri="{FF2B5EF4-FFF2-40B4-BE49-F238E27FC236}">
                <a16:creationId xmlns="" xmlns:a16="http://schemas.microsoft.com/office/drawing/2014/main" id="{3F48BB9B-D8C5-464B-9EE5-2898E552A203}"/>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7509740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63662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_Contents slide layout">
    <p:spTree>
      <p:nvGrpSpPr>
        <p:cNvPr id="1" name=""/>
        <p:cNvGrpSpPr/>
        <p:nvPr/>
      </p:nvGrpSpPr>
      <p:grpSpPr>
        <a:xfrm>
          <a:off x="0" y="0"/>
          <a:ext cx="0" cy="0"/>
          <a:chOff x="0" y="0"/>
          <a:chExt cx="0" cy="0"/>
        </a:xfrm>
      </p:grpSpPr>
      <p:grpSp>
        <p:nvGrpSpPr>
          <p:cNvPr id="7" name="Group 3">
            <a:extLst>
              <a:ext uri="{FF2B5EF4-FFF2-40B4-BE49-F238E27FC236}">
                <a16:creationId xmlns="" xmlns:a16="http://schemas.microsoft.com/office/drawing/2014/main" id="{903AE4A2-E018-4996-A603-98B21D6DBB9A}"/>
              </a:ext>
            </a:extLst>
          </p:cNvPr>
          <p:cNvGrpSpPr/>
          <p:nvPr userDrawn="1"/>
        </p:nvGrpSpPr>
        <p:grpSpPr>
          <a:xfrm>
            <a:off x="729449" y="1780758"/>
            <a:ext cx="2449180" cy="4305530"/>
            <a:chOff x="445712" y="1449040"/>
            <a:chExt cx="2113018" cy="3924176"/>
          </a:xfrm>
        </p:grpSpPr>
        <p:sp>
          <p:nvSpPr>
            <p:cNvPr id="8" name="Rounded Rectangle 4">
              <a:extLst>
                <a:ext uri="{FF2B5EF4-FFF2-40B4-BE49-F238E27FC236}">
                  <a16:creationId xmlns="" xmlns:a16="http://schemas.microsoft.com/office/drawing/2014/main" id="{504F0154-E554-4A32-9FA3-4F28FF857E57}"/>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9" name="Rectangle 5">
              <a:extLst>
                <a:ext uri="{FF2B5EF4-FFF2-40B4-BE49-F238E27FC236}">
                  <a16:creationId xmlns="" xmlns:a16="http://schemas.microsoft.com/office/drawing/2014/main" id="{0F827056-29D4-40C7-8AD3-CB956A290907}"/>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10" name="Group 6">
              <a:extLst>
                <a:ext uri="{FF2B5EF4-FFF2-40B4-BE49-F238E27FC236}">
                  <a16:creationId xmlns="" xmlns:a16="http://schemas.microsoft.com/office/drawing/2014/main" id="{F5D385B8-9C05-4A7D-BEB6-ED0EDC9F934E}"/>
                </a:ext>
              </a:extLst>
            </p:cNvPr>
            <p:cNvGrpSpPr/>
            <p:nvPr userDrawn="1"/>
          </p:nvGrpSpPr>
          <p:grpSpPr>
            <a:xfrm>
              <a:off x="1407705" y="5045834"/>
              <a:ext cx="211967" cy="211967"/>
              <a:chOff x="1549420" y="5712364"/>
              <a:chExt cx="312583" cy="312583"/>
            </a:xfrm>
          </p:grpSpPr>
          <p:sp>
            <p:nvSpPr>
              <p:cNvPr id="11" name="Oval 7">
                <a:extLst>
                  <a:ext uri="{FF2B5EF4-FFF2-40B4-BE49-F238E27FC236}">
                    <a16:creationId xmlns="" xmlns:a16="http://schemas.microsoft.com/office/drawing/2014/main" id="{FE0D0D4F-D5AB-4A80-9458-143071470DFB}"/>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2" name="Rounded Rectangle 8">
                <a:extLst>
                  <a:ext uri="{FF2B5EF4-FFF2-40B4-BE49-F238E27FC236}">
                    <a16:creationId xmlns="" xmlns:a16="http://schemas.microsoft.com/office/drawing/2014/main" id="{EF3BC1F8-ECC6-4E4E-B350-7E0BA0AFF448}"/>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sp>
        <p:nvSpPr>
          <p:cNvPr id="13" name="Picture Placeholder 2">
            <a:extLst>
              <a:ext uri="{FF2B5EF4-FFF2-40B4-BE49-F238E27FC236}">
                <a16:creationId xmlns="" xmlns:a16="http://schemas.microsoft.com/office/drawing/2014/main" id="{627F313A-721D-40B8-A940-573B2D422708}"/>
              </a:ext>
            </a:extLst>
          </p:cNvPr>
          <p:cNvSpPr>
            <a:spLocks noGrp="1"/>
          </p:cNvSpPr>
          <p:nvPr>
            <p:ph type="pic" idx="15" hasCustomPrompt="1"/>
          </p:nvPr>
        </p:nvSpPr>
        <p:spPr>
          <a:xfrm>
            <a:off x="873465" y="2174930"/>
            <a:ext cx="2152765" cy="3348746"/>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39" name="Text Placeholder 9">
            <a:extLst>
              <a:ext uri="{FF2B5EF4-FFF2-40B4-BE49-F238E27FC236}">
                <a16:creationId xmlns="" xmlns:a16="http://schemas.microsoft.com/office/drawing/2014/main" id="{3E0DA4D0-6D7B-40D1-A558-E39272782615}"/>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9649280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48309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446392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06671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136765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4720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899324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39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2320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3" name="Text Placeholder 9">
            <a:extLst>
              <a:ext uri="{FF2B5EF4-FFF2-40B4-BE49-F238E27FC236}">
                <a16:creationId xmlns="" xmlns:a16="http://schemas.microsoft.com/office/drawing/2014/main" id="{EF70765A-4598-4D75-8EBE-B820808F6559}"/>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Our Team LAYOUT</a:t>
            </a:r>
          </a:p>
        </p:txBody>
      </p:sp>
      <p:sp>
        <p:nvSpPr>
          <p:cNvPr id="4" name="Picture Placeholder 2">
            <a:extLst>
              <a:ext uri="{FF2B5EF4-FFF2-40B4-BE49-F238E27FC236}">
                <a16:creationId xmlns="" xmlns:a16="http://schemas.microsoft.com/office/drawing/2014/main" id="{B5E75A58-FDD1-4297-923E-107AE4B1F2F5}"/>
              </a:ext>
            </a:extLst>
          </p:cNvPr>
          <p:cNvSpPr>
            <a:spLocks noGrp="1"/>
          </p:cNvSpPr>
          <p:nvPr>
            <p:ph type="pic" idx="11" hasCustomPrompt="1"/>
          </p:nvPr>
        </p:nvSpPr>
        <p:spPr>
          <a:xfrm>
            <a:off x="905690" y="1709201"/>
            <a:ext cx="1620000" cy="1620000"/>
          </a:xfrm>
          <a:prstGeom prst="roundRect">
            <a:avLst/>
          </a:prstGeom>
          <a:solidFill>
            <a:schemeClr val="bg1">
              <a:lumMod val="95000"/>
            </a:schemeClr>
          </a:solidFill>
          <a:ln w="381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5" name="Picture Placeholder 2">
            <a:extLst>
              <a:ext uri="{FF2B5EF4-FFF2-40B4-BE49-F238E27FC236}">
                <a16:creationId xmlns="" xmlns:a16="http://schemas.microsoft.com/office/drawing/2014/main" id="{F1F94A78-B4C2-4D3C-97FC-AD483DDAA8CB}"/>
              </a:ext>
            </a:extLst>
          </p:cNvPr>
          <p:cNvSpPr>
            <a:spLocks noGrp="1"/>
          </p:cNvSpPr>
          <p:nvPr>
            <p:ph type="pic" idx="13" hasCustomPrompt="1"/>
          </p:nvPr>
        </p:nvSpPr>
        <p:spPr>
          <a:xfrm>
            <a:off x="5289300" y="1709201"/>
            <a:ext cx="1620000" cy="1620000"/>
          </a:xfrm>
          <a:prstGeom prst="roundRect">
            <a:avLst/>
          </a:prstGeom>
          <a:solidFill>
            <a:schemeClr val="bg1">
              <a:lumMod val="95000"/>
            </a:schemeClr>
          </a:solidFill>
          <a:ln w="381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6" name="Picture Placeholder 2">
            <a:extLst>
              <a:ext uri="{FF2B5EF4-FFF2-40B4-BE49-F238E27FC236}">
                <a16:creationId xmlns="" xmlns:a16="http://schemas.microsoft.com/office/drawing/2014/main" id="{C05EDCFF-D2E4-4409-A0D5-E50B49AB1E3C}"/>
              </a:ext>
            </a:extLst>
          </p:cNvPr>
          <p:cNvSpPr>
            <a:spLocks noGrp="1"/>
          </p:cNvSpPr>
          <p:nvPr>
            <p:ph type="pic" idx="14" hasCustomPrompt="1"/>
          </p:nvPr>
        </p:nvSpPr>
        <p:spPr>
          <a:xfrm>
            <a:off x="3097495" y="1709201"/>
            <a:ext cx="1620000" cy="1620000"/>
          </a:xfrm>
          <a:prstGeom prst="roundRect">
            <a:avLst/>
          </a:prstGeom>
          <a:solidFill>
            <a:schemeClr val="bg1">
              <a:lumMod val="95000"/>
            </a:schemeClr>
          </a:solidFill>
          <a:ln w="381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7" name="Picture Placeholder 2">
            <a:extLst>
              <a:ext uri="{FF2B5EF4-FFF2-40B4-BE49-F238E27FC236}">
                <a16:creationId xmlns="" xmlns:a16="http://schemas.microsoft.com/office/drawing/2014/main" id="{6FD53134-4CDA-4ED3-952F-FC3C46E2B00A}"/>
              </a:ext>
            </a:extLst>
          </p:cNvPr>
          <p:cNvSpPr>
            <a:spLocks noGrp="1"/>
          </p:cNvSpPr>
          <p:nvPr>
            <p:ph type="pic" idx="15" hasCustomPrompt="1"/>
          </p:nvPr>
        </p:nvSpPr>
        <p:spPr>
          <a:xfrm>
            <a:off x="7481105" y="1709201"/>
            <a:ext cx="1620000" cy="1620000"/>
          </a:xfrm>
          <a:prstGeom prst="roundRect">
            <a:avLst/>
          </a:prstGeom>
          <a:solidFill>
            <a:schemeClr val="bg1">
              <a:lumMod val="95000"/>
            </a:schemeClr>
          </a:solidFill>
          <a:ln w="381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8" name="Picture Placeholder 2">
            <a:extLst>
              <a:ext uri="{FF2B5EF4-FFF2-40B4-BE49-F238E27FC236}">
                <a16:creationId xmlns="" xmlns:a16="http://schemas.microsoft.com/office/drawing/2014/main" id="{F608582F-D666-4A66-8F4A-4176789F2936}"/>
              </a:ext>
            </a:extLst>
          </p:cNvPr>
          <p:cNvSpPr>
            <a:spLocks noGrp="1"/>
          </p:cNvSpPr>
          <p:nvPr>
            <p:ph type="pic" idx="16" hasCustomPrompt="1"/>
          </p:nvPr>
        </p:nvSpPr>
        <p:spPr>
          <a:xfrm>
            <a:off x="3097495" y="4125365"/>
            <a:ext cx="1620000" cy="1620000"/>
          </a:xfrm>
          <a:prstGeom prst="roundRect">
            <a:avLst/>
          </a:prstGeom>
          <a:solidFill>
            <a:schemeClr val="bg1">
              <a:lumMod val="95000"/>
            </a:schemeClr>
          </a:solidFill>
          <a:ln w="381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9" name="Picture Placeholder 2">
            <a:extLst>
              <a:ext uri="{FF2B5EF4-FFF2-40B4-BE49-F238E27FC236}">
                <a16:creationId xmlns="" xmlns:a16="http://schemas.microsoft.com/office/drawing/2014/main" id="{423CBC44-782A-4A70-AF0F-82AD8FB15AF3}"/>
              </a:ext>
            </a:extLst>
          </p:cNvPr>
          <p:cNvSpPr>
            <a:spLocks noGrp="1"/>
          </p:cNvSpPr>
          <p:nvPr>
            <p:ph type="pic" idx="17" hasCustomPrompt="1"/>
          </p:nvPr>
        </p:nvSpPr>
        <p:spPr>
          <a:xfrm>
            <a:off x="905690" y="4125365"/>
            <a:ext cx="1620000" cy="1620000"/>
          </a:xfrm>
          <a:prstGeom prst="roundRect">
            <a:avLst/>
          </a:prstGeom>
          <a:solidFill>
            <a:schemeClr val="bg1">
              <a:lumMod val="95000"/>
            </a:schemeClr>
          </a:solidFill>
          <a:ln w="381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10" name="Picture Placeholder 2">
            <a:extLst>
              <a:ext uri="{FF2B5EF4-FFF2-40B4-BE49-F238E27FC236}">
                <a16:creationId xmlns="" xmlns:a16="http://schemas.microsoft.com/office/drawing/2014/main" id="{C44D3E9C-ECE1-428E-9C6A-C9DB9160337E}"/>
              </a:ext>
            </a:extLst>
          </p:cNvPr>
          <p:cNvSpPr>
            <a:spLocks noGrp="1"/>
          </p:cNvSpPr>
          <p:nvPr>
            <p:ph type="pic" idx="18" hasCustomPrompt="1"/>
          </p:nvPr>
        </p:nvSpPr>
        <p:spPr>
          <a:xfrm>
            <a:off x="5289300" y="4125365"/>
            <a:ext cx="1620000" cy="1620000"/>
          </a:xfrm>
          <a:prstGeom prst="roundRect">
            <a:avLst/>
          </a:prstGeom>
          <a:solidFill>
            <a:schemeClr val="bg1">
              <a:lumMod val="95000"/>
            </a:schemeClr>
          </a:solidFill>
          <a:ln w="381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11" name="Picture Placeholder 2">
            <a:extLst>
              <a:ext uri="{FF2B5EF4-FFF2-40B4-BE49-F238E27FC236}">
                <a16:creationId xmlns="" xmlns:a16="http://schemas.microsoft.com/office/drawing/2014/main" id="{9BAC6FB0-627B-477E-A55D-1260E90A7565}"/>
              </a:ext>
            </a:extLst>
          </p:cNvPr>
          <p:cNvSpPr>
            <a:spLocks noGrp="1"/>
          </p:cNvSpPr>
          <p:nvPr>
            <p:ph type="pic" idx="19" hasCustomPrompt="1"/>
          </p:nvPr>
        </p:nvSpPr>
        <p:spPr>
          <a:xfrm>
            <a:off x="9672911" y="1709201"/>
            <a:ext cx="1620000" cy="1620000"/>
          </a:xfrm>
          <a:prstGeom prst="roundRect">
            <a:avLst/>
          </a:prstGeom>
          <a:solidFill>
            <a:schemeClr val="bg1">
              <a:lumMod val="95000"/>
            </a:schemeClr>
          </a:solidFill>
          <a:ln w="381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768664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sp>
        <p:nvSpPr>
          <p:cNvPr id="10" name="자유형: 도형 9">
            <a:extLst>
              <a:ext uri="{FF2B5EF4-FFF2-40B4-BE49-F238E27FC236}">
                <a16:creationId xmlns="" xmlns:a16="http://schemas.microsoft.com/office/drawing/2014/main" id="{8AAEC1B5-D19C-441E-AC9C-A7011BE9CCA5}"/>
              </a:ext>
            </a:extLst>
          </p:cNvPr>
          <p:cNvSpPr/>
          <p:nvPr userDrawn="1"/>
        </p:nvSpPr>
        <p:spPr>
          <a:xfrm>
            <a:off x="5531703" y="857269"/>
            <a:ext cx="6339088" cy="6000731"/>
          </a:xfrm>
          <a:custGeom>
            <a:avLst/>
            <a:gdLst>
              <a:gd name="connsiteX0" fmla="*/ 4503422 w 6339088"/>
              <a:gd name="connsiteY0" fmla="*/ 2773272 h 6000731"/>
              <a:gd name="connsiteX1" fmla="*/ 4496660 w 6339088"/>
              <a:gd name="connsiteY1" fmla="*/ 2847678 h 6000731"/>
              <a:gd name="connsiteX2" fmla="*/ 4354884 w 6339088"/>
              <a:gd name="connsiteY2" fmla="*/ 3277412 h 6000731"/>
              <a:gd name="connsiteX3" fmla="*/ 4234233 w 6339088"/>
              <a:gd name="connsiteY3" fmla="*/ 3364659 h 6000731"/>
              <a:gd name="connsiteX4" fmla="*/ 4183019 w 6339088"/>
              <a:gd name="connsiteY4" fmla="*/ 3419601 h 6000731"/>
              <a:gd name="connsiteX5" fmla="*/ 4257976 w 6339088"/>
              <a:gd name="connsiteY5" fmla="*/ 3831389 h 6000731"/>
              <a:gd name="connsiteX6" fmla="*/ 4281443 w 6339088"/>
              <a:gd name="connsiteY6" fmla="*/ 3857066 h 6000731"/>
              <a:gd name="connsiteX7" fmla="*/ 4296768 w 6339088"/>
              <a:gd name="connsiteY7" fmla="*/ 3850440 h 6000731"/>
              <a:gd name="connsiteX8" fmla="*/ 4306984 w 6339088"/>
              <a:gd name="connsiteY8" fmla="*/ 3718605 h 6000731"/>
              <a:gd name="connsiteX9" fmla="*/ 4469602 w 6339088"/>
              <a:gd name="connsiteY9" fmla="*/ 3279623 h 6000731"/>
              <a:gd name="connsiteX10" fmla="*/ 4679984 w 6339088"/>
              <a:gd name="connsiteY10" fmla="*/ 3039288 h 6000731"/>
              <a:gd name="connsiteX11" fmla="*/ 4643951 w 6339088"/>
              <a:gd name="connsiteY11" fmla="*/ 2818276 h 6000731"/>
              <a:gd name="connsiteX12" fmla="*/ 4503422 w 6339088"/>
              <a:gd name="connsiteY12" fmla="*/ 2773272 h 6000731"/>
              <a:gd name="connsiteX13" fmla="*/ 3117955 w 6339088"/>
              <a:gd name="connsiteY13" fmla="*/ 1083 h 6000731"/>
              <a:gd name="connsiteX14" fmla="*/ 3521142 w 6339088"/>
              <a:gd name="connsiteY14" fmla="*/ 83611 h 6000731"/>
              <a:gd name="connsiteX15" fmla="*/ 4579770 w 6339088"/>
              <a:gd name="connsiteY15" fmla="*/ 492733 h 6000731"/>
              <a:gd name="connsiteX16" fmla="*/ 6071208 w 6339088"/>
              <a:gd name="connsiteY16" fmla="*/ 1075125 h 6000731"/>
              <a:gd name="connsiteX17" fmla="*/ 6247306 w 6339088"/>
              <a:gd name="connsiteY17" fmla="*/ 1144613 h 6000731"/>
              <a:gd name="connsiteX18" fmla="*/ 6339088 w 6339088"/>
              <a:gd name="connsiteY18" fmla="*/ 1233582 h 6000731"/>
              <a:gd name="connsiteX19" fmla="*/ 6060223 w 6339088"/>
              <a:gd name="connsiteY19" fmla="*/ 1282648 h 6000731"/>
              <a:gd name="connsiteX20" fmla="*/ 5218426 w 6339088"/>
              <a:gd name="connsiteY20" fmla="*/ 1426828 h 6000731"/>
              <a:gd name="connsiteX21" fmla="*/ 4512306 w 6339088"/>
              <a:gd name="connsiteY21" fmla="*/ 1547739 h 6000731"/>
              <a:gd name="connsiteX22" fmla="*/ 4550218 w 6339088"/>
              <a:gd name="connsiteY22" fmla="*/ 1647927 h 6000731"/>
              <a:gd name="connsiteX23" fmla="*/ 4620066 w 6339088"/>
              <a:gd name="connsiteY23" fmla="*/ 2112173 h 6000731"/>
              <a:gd name="connsiteX24" fmla="*/ 4773988 w 6339088"/>
              <a:gd name="connsiteY24" fmla="*/ 2425673 h 6000731"/>
              <a:gd name="connsiteX25" fmla="*/ 4959800 w 6339088"/>
              <a:gd name="connsiteY25" fmla="*/ 2530038 h 6000731"/>
              <a:gd name="connsiteX26" fmla="*/ 5328934 w 6339088"/>
              <a:gd name="connsiteY26" fmla="*/ 2854994 h 6000731"/>
              <a:gd name="connsiteX27" fmla="*/ 5584178 w 6339088"/>
              <a:gd name="connsiteY27" fmla="*/ 3383845 h 6000731"/>
              <a:gd name="connsiteX28" fmla="*/ 5701931 w 6339088"/>
              <a:gd name="connsiteY28" fmla="*/ 4079041 h 6000731"/>
              <a:gd name="connsiteX29" fmla="*/ 5769575 w 6339088"/>
              <a:gd name="connsiteY29" fmla="*/ 4668912 h 6000731"/>
              <a:gd name="connsiteX30" fmla="*/ 6105298 w 6339088"/>
              <a:gd name="connsiteY30" fmla="*/ 5573386 h 6000731"/>
              <a:gd name="connsiteX31" fmla="*/ 6189374 w 6339088"/>
              <a:gd name="connsiteY31" fmla="*/ 5943954 h 6000731"/>
              <a:gd name="connsiteX32" fmla="*/ 6184053 w 6339088"/>
              <a:gd name="connsiteY32" fmla="*/ 6000731 h 6000731"/>
              <a:gd name="connsiteX33" fmla="*/ 1594099 w 6339088"/>
              <a:gd name="connsiteY33" fmla="*/ 6000731 h 6000731"/>
              <a:gd name="connsiteX34" fmla="*/ 1838456 w 6339088"/>
              <a:gd name="connsiteY34" fmla="*/ 5766927 h 6000731"/>
              <a:gd name="connsiteX35" fmla="*/ 2896293 w 6339088"/>
              <a:gd name="connsiteY35" fmla="*/ 4653174 h 6000731"/>
              <a:gd name="connsiteX36" fmla="*/ 2933291 w 6339088"/>
              <a:gd name="connsiteY36" fmla="*/ 4448179 h 6000731"/>
              <a:gd name="connsiteX37" fmla="*/ 2863581 w 6339088"/>
              <a:gd name="connsiteY37" fmla="*/ 4315100 h 6000731"/>
              <a:gd name="connsiteX38" fmla="*/ 2594806 w 6339088"/>
              <a:gd name="connsiteY38" fmla="*/ 4198316 h 6000731"/>
              <a:gd name="connsiteX39" fmla="*/ 2435225 w 6339088"/>
              <a:gd name="connsiteY39" fmla="*/ 4230343 h 6000731"/>
              <a:gd name="connsiteX40" fmla="*/ 2144224 w 6339088"/>
              <a:gd name="connsiteY40" fmla="*/ 4285423 h 6000731"/>
              <a:gd name="connsiteX41" fmla="*/ 1990030 w 6339088"/>
              <a:gd name="connsiteY41" fmla="*/ 4194862 h 6000731"/>
              <a:gd name="connsiteX42" fmla="*/ 1950270 w 6339088"/>
              <a:gd name="connsiteY42" fmla="*/ 4043705 h 6000731"/>
              <a:gd name="connsiteX43" fmla="*/ 1820094 w 6339088"/>
              <a:gd name="connsiteY43" fmla="*/ 3897516 h 6000731"/>
              <a:gd name="connsiteX44" fmla="*/ 1782824 w 6339088"/>
              <a:gd name="connsiteY44" fmla="*/ 3815790 h 6000731"/>
              <a:gd name="connsiteX45" fmla="*/ 1827274 w 6339088"/>
              <a:gd name="connsiteY45" fmla="*/ 3725372 h 6000731"/>
              <a:gd name="connsiteX46" fmla="*/ 1779372 w 6339088"/>
              <a:gd name="connsiteY46" fmla="*/ 3699558 h 6000731"/>
              <a:gd name="connsiteX47" fmla="*/ 1671282 w 6339088"/>
              <a:gd name="connsiteY47" fmla="*/ 3501459 h 6000731"/>
              <a:gd name="connsiteX48" fmla="*/ 1634285 w 6339088"/>
              <a:gd name="connsiteY48" fmla="*/ 3441690 h 6000731"/>
              <a:gd name="connsiteX49" fmla="*/ 1479675 w 6339088"/>
              <a:gd name="connsiteY49" fmla="*/ 3375010 h 6000731"/>
              <a:gd name="connsiteX50" fmla="*/ 1411482 w 6339088"/>
              <a:gd name="connsiteY50" fmla="*/ 3193480 h 6000731"/>
              <a:gd name="connsiteX51" fmla="*/ 1472493 w 6339088"/>
              <a:gd name="connsiteY51" fmla="*/ 3061649 h 6000731"/>
              <a:gd name="connsiteX52" fmla="*/ 1620620 w 6339088"/>
              <a:gd name="connsiteY52" fmla="*/ 2390610 h 6000731"/>
              <a:gd name="connsiteX53" fmla="*/ 1717528 w 6339088"/>
              <a:gd name="connsiteY53" fmla="*/ 1540941 h 6000731"/>
              <a:gd name="connsiteX54" fmla="*/ 1728017 w 6339088"/>
              <a:gd name="connsiteY54" fmla="*/ 1409244 h 6000731"/>
              <a:gd name="connsiteX55" fmla="*/ 1738768 w 6339088"/>
              <a:gd name="connsiteY55" fmla="*/ 1249922 h 6000731"/>
              <a:gd name="connsiteX56" fmla="*/ 1775106 w 6339088"/>
              <a:gd name="connsiteY56" fmla="*/ 1209557 h 6000731"/>
              <a:gd name="connsiteX57" fmla="*/ 1133646 w 6339088"/>
              <a:gd name="connsiteY57" fmla="*/ 901417 h 6000731"/>
              <a:gd name="connsiteX58" fmla="*/ 146914 w 6339088"/>
              <a:gd name="connsiteY58" fmla="*/ 427195 h 6000731"/>
              <a:gd name="connsiteX59" fmla="*/ 52883 w 6339088"/>
              <a:gd name="connsiteY59" fmla="*/ 367943 h 6000731"/>
              <a:gd name="connsiteX60" fmla="*/ 0 w 6339088"/>
              <a:gd name="connsiteY60" fmla="*/ 302859 h 6000731"/>
              <a:gd name="connsiteX61" fmla="*/ 4176 w 6339088"/>
              <a:gd name="connsiteY61" fmla="*/ 293044 h 6000731"/>
              <a:gd name="connsiteX62" fmla="*/ 125920 w 6339088"/>
              <a:gd name="connsiteY62" fmla="*/ 281069 h 6000731"/>
              <a:gd name="connsiteX63" fmla="*/ 1731688 w 6339088"/>
              <a:gd name="connsiteY63" fmla="*/ 134361 h 6000731"/>
              <a:gd name="connsiteX64" fmla="*/ 2699778 w 6339088"/>
              <a:gd name="connsiteY64" fmla="*/ 40055 h 6000731"/>
              <a:gd name="connsiteX65" fmla="*/ 3117955 w 6339088"/>
              <a:gd name="connsiteY65" fmla="*/ 1083 h 600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6339088" h="6000731">
                <a:moveTo>
                  <a:pt x="4503422" y="2773272"/>
                </a:moveTo>
                <a:cubicBezTo>
                  <a:pt x="4500246" y="2806125"/>
                  <a:pt x="4495967" y="2826972"/>
                  <a:pt x="4496660" y="2847678"/>
                </a:cubicBezTo>
                <a:cubicBezTo>
                  <a:pt x="4502042" y="3008501"/>
                  <a:pt x="4431084" y="3143786"/>
                  <a:pt x="4354884" y="3277412"/>
                </a:cubicBezTo>
                <a:cubicBezTo>
                  <a:pt x="4327965" y="3324765"/>
                  <a:pt x="4294143" y="3361622"/>
                  <a:pt x="4234233" y="3364659"/>
                </a:cubicBezTo>
                <a:cubicBezTo>
                  <a:pt x="4201794" y="3366314"/>
                  <a:pt x="4188680" y="3383021"/>
                  <a:pt x="4183019" y="3419601"/>
                </a:cubicBezTo>
                <a:cubicBezTo>
                  <a:pt x="4160378" y="3566479"/>
                  <a:pt x="4204969" y="3699417"/>
                  <a:pt x="4257976" y="3831389"/>
                </a:cubicBezTo>
                <a:cubicBezTo>
                  <a:pt x="4262117" y="3841329"/>
                  <a:pt x="4273576" y="3848509"/>
                  <a:pt x="4281443" y="3857066"/>
                </a:cubicBezTo>
                <a:cubicBezTo>
                  <a:pt x="4286550" y="3854860"/>
                  <a:pt x="4291660" y="3852647"/>
                  <a:pt x="4296768" y="3850440"/>
                </a:cubicBezTo>
                <a:cubicBezTo>
                  <a:pt x="4300218" y="3806542"/>
                  <a:pt x="4304774" y="3762503"/>
                  <a:pt x="4306984" y="3718605"/>
                </a:cubicBezTo>
                <a:cubicBezTo>
                  <a:pt x="4315265" y="3555163"/>
                  <a:pt x="4364411" y="3406485"/>
                  <a:pt x="4469602" y="3279623"/>
                </a:cubicBezTo>
                <a:cubicBezTo>
                  <a:pt x="4537657" y="3197763"/>
                  <a:pt x="4609026" y="3118663"/>
                  <a:pt x="4679984" y="3039288"/>
                </a:cubicBezTo>
                <a:cubicBezTo>
                  <a:pt x="4751076" y="2959634"/>
                  <a:pt x="4738650" y="2866866"/>
                  <a:pt x="4643951" y="2818276"/>
                </a:cubicBezTo>
                <a:cubicBezTo>
                  <a:pt x="4602536" y="2797016"/>
                  <a:pt x="4554359" y="2789146"/>
                  <a:pt x="4503422" y="2773272"/>
                </a:cubicBezTo>
                <a:close/>
                <a:moveTo>
                  <a:pt x="3117955" y="1083"/>
                </a:moveTo>
                <a:cubicBezTo>
                  <a:pt x="3257948" y="-7207"/>
                  <a:pt x="3391176" y="33232"/>
                  <a:pt x="3521142" y="83611"/>
                </a:cubicBezTo>
                <a:cubicBezTo>
                  <a:pt x="3873820" y="219189"/>
                  <a:pt x="4227256" y="356027"/>
                  <a:pt x="4579770" y="492733"/>
                </a:cubicBezTo>
                <a:cubicBezTo>
                  <a:pt x="5076356" y="686401"/>
                  <a:pt x="5573705" y="881329"/>
                  <a:pt x="6071208" y="1075125"/>
                </a:cubicBezTo>
                <a:cubicBezTo>
                  <a:pt x="6129904" y="1098288"/>
                  <a:pt x="6188762" y="1120316"/>
                  <a:pt x="6247306" y="1144613"/>
                </a:cubicBezTo>
                <a:cubicBezTo>
                  <a:pt x="6284390" y="1161311"/>
                  <a:pt x="6318532" y="1185684"/>
                  <a:pt x="6339088" y="1233582"/>
                </a:cubicBezTo>
                <a:cubicBezTo>
                  <a:pt x="6242962" y="1250262"/>
                  <a:pt x="6151592" y="1266455"/>
                  <a:pt x="6060223" y="1282648"/>
                </a:cubicBezTo>
                <a:cubicBezTo>
                  <a:pt x="5779678" y="1330331"/>
                  <a:pt x="5499132" y="1378013"/>
                  <a:pt x="5218426" y="1426828"/>
                </a:cubicBezTo>
                <a:lnTo>
                  <a:pt x="4512306" y="1547739"/>
                </a:lnTo>
                <a:lnTo>
                  <a:pt x="4550218" y="1647927"/>
                </a:lnTo>
                <a:cubicBezTo>
                  <a:pt x="4583348" y="1800605"/>
                  <a:pt x="4606542" y="1956458"/>
                  <a:pt x="4620066" y="2112173"/>
                </a:cubicBezTo>
                <a:cubicBezTo>
                  <a:pt x="4631250" y="2240143"/>
                  <a:pt x="4674458" y="2347540"/>
                  <a:pt x="4773988" y="2425673"/>
                </a:cubicBezTo>
                <a:cubicBezTo>
                  <a:pt x="4829345" y="2469158"/>
                  <a:pt x="4893402" y="2507672"/>
                  <a:pt x="4959800" y="2530038"/>
                </a:cubicBezTo>
                <a:cubicBezTo>
                  <a:pt x="5130424" y="2587186"/>
                  <a:pt x="5251073" y="2695691"/>
                  <a:pt x="5328934" y="2854994"/>
                </a:cubicBezTo>
                <a:cubicBezTo>
                  <a:pt x="5414932" y="3030864"/>
                  <a:pt x="5503422" y="3205630"/>
                  <a:pt x="5584178" y="3383845"/>
                </a:cubicBezTo>
                <a:cubicBezTo>
                  <a:pt x="5684124" y="3604305"/>
                  <a:pt x="5741553" y="3833182"/>
                  <a:pt x="5701931" y="4079041"/>
                </a:cubicBezTo>
                <a:cubicBezTo>
                  <a:pt x="5669353" y="4281144"/>
                  <a:pt x="5702206" y="4478685"/>
                  <a:pt x="5769575" y="4668912"/>
                </a:cubicBezTo>
                <a:cubicBezTo>
                  <a:pt x="5876972" y="4972061"/>
                  <a:pt x="5986860" y="5274377"/>
                  <a:pt x="6105298" y="5573386"/>
                </a:cubicBezTo>
                <a:cubicBezTo>
                  <a:pt x="6153649" y="5695453"/>
                  <a:pt x="6188953" y="5817443"/>
                  <a:pt x="6189374" y="5943954"/>
                </a:cubicBezTo>
                <a:lnTo>
                  <a:pt x="6184053" y="6000731"/>
                </a:lnTo>
                <a:lnTo>
                  <a:pt x="1594099" y="6000731"/>
                </a:lnTo>
                <a:lnTo>
                  <a:pt x="1838456" y="5766927"/>
                </a:lnTo>
                <a:cubicBezTo>
                  <a:pt x="2199032" y="5403588"/>
                  <a:pt x="2544007" y="5024791"/>
                  <a:pt x="2896293" y="4653174"/>
                </a:cubicBezTo>
                <a:cubicBezTo>
                  <a:pt x="2954138" y="4592161"/>
                  <a:pt x="2961318" y="4522033"/>
                  <a:pt x="2933291" y="4448179"/>
                </a:cubicBezTo>
                <a:cubicBezTo>
                  <a:pt x="2915624" y="4401657"/>
                  <a:pt x="2892293" y="4355684"/>
                  <a:pt x="2863581" y="4315100"/>
                </a:cubicBezTo>
                <a:cubicBezTo>
                  <a:pt x="2798561" y="4223440"/>
                  <a:pt x="2714351" y="4169463"/>
                  <a:pt x="2594806" y="4198316"/>
                </a:cubicBezTo>
                <a:cubicBezTo>
                  <a:pt x="2542075" y="4211017"/>
                  <a:pt x="2488509" y="4219987"/>
                  <a:pt x="2435225" y="4230343"/>
                </a:cubicBezTo>
                <a:cubicBezTo>
                  <a:pt x="2338317" y="4249117"/>
                  <a:pt x="2241822" y="4270927"/>
                  <a:pt x="2144224" y="4285423"/>
                </a:cubicBezTo>
                <a:cubicBezTo>
                  <a:pt x="2061953" y="4297708"/>
                  <a:pt x="2020259" y="4272443"/>
                  <a:pt x="1990030" y="4194862"/>
                </a:cubicBezTo>
                <a:cubicBezTo>
                  <a:pt x="1971256" y="4146548"/>
                  <a:pt x="1954828" y="4095057"/>
                  <a:pt x="1950270" y="4043705"/>
                </a:cubicBezTo>
                <a:cubicBezTo>
                  <a:pt x="1942677" y="3959220"/>
                  <a:pt x="1916861" y="3903589"/>
                  <a:pt x="1820094" y="3897516"/>
                </a:cubicBezTo>
                <a:cubicBezTo>
                  <a:pt x="1776473" y="3894754"/>
                  <a:pt x="1761700" y="3858721"/>
                  <a:pt x="1782824" y="3815790"/>
                </a:cubicBezTo>
                <a:cubicBezTo>
                  <a:pt x="1797179" y="3786664"/>
                  <a:pt x="1811537" y="3757396"/>
                  <a:pt x="1827274" y="3725372"/>
                </a:cubicBezTo>
                <a:cubicBezTo>
                  <a:pt x="1809605" y="3715709"/>
                  <a:pt x="1794830" y="3706872"/>
                  <a:pt x="1779372" y="3699558"/>
                </a:cubicBezTo>
                <a:cubicBezTo>
                  <a:pt x="1654442" y="3639920"/>
                  <a:pt x="1653338" y="3639782"/>
                  <a:pt x="1671282" y="3501459"/>
                </a:cubicBezTo>
                <a:cubicBezTo>
                  <a:pt x="1675700" y="3467503"/>
                  <a:pt x="1664931" y="3453007"/>
                  <a:pt x="1634285" y="3441690"/>
                </a:cubicBezTo>
                <a:cubicBezTo>
                  <a:pt x="1581690" y="3422084"/>
                  <a:pt x="1529235" y="3401239"/>
                  <a:pt x="1479675" y="3375010"/>
                </a:cubicBezTo>
                <a:cubicBezTo>
                  <a:pt x="1394914" y="3330286"/>
                  <a:pt x="1377798" y="3283351"/>
                  <a:pt x="1411482" y="3193480"/>
                </a:cubicBezTo>
                <a:cubicBezTo>
                  <a:pt x="1428461" y="3148203"/>
                  <a:pt x="1447926" y="3103064"/>
                  <a:pt x="1472493" y="3061649"/>
                </a:cubicBezTo>
                <a:cubicBezTo>
                  <a:pt x="1595635" y="2853891"/>
                  <a:pt x="1639117" y="2628601"/>
                  <a:pt x="1620620" y="2390610"/>
                </a:cubicBezTo>
                <a:cubicBezTo>
                  <a:pt x="1598120" y="2100712"/>
                  <a:pt x="1624898" y="1817722"/>
                  <a:pt x="1717528" y="1540941"/>
                </a:cubicBezTo>
                <a:cubicBezTo>
                  <a:pt x="1731193" y="1500218"/>
                  <a:pt x="1732575" y="1452593"/>
                  <a:pt x="1728017" y="1409244"/>
                </a:cubicBezTo>
                <a:cubicBezTo>
                  <a:pt x="1720219" y="1335390"/>
                  <a:pt x="1719875" y="1287074"/>
                  <a:pt x="1738768" y="1249922"/>
                </a:cubicBezTo>
                <a:lnTo>
                  <a:pt x="1775106" y="1209557"/>
                </a:lnTo>
                <a:lnTo>
                  <a:pt x="1133646" y="901417"/>
                </a:lnTo>
                <a:cubicBezTo>
                  <a:pt x="804683" y="743721"/>
                  <a:pt x="475718" y="586025"/>
                  <a:pt x="146914" y="427195"/>
                </a:cubicBezTo>
                <a:cubicBezTo>
                  <a:pt x="114432" y="411136"/>
                  <a:pt x="81501" y="391551"/>
                  <a:pt x="52883" y="367943"/>
                </a:cubicBezTo>
                <a:cubicBezTo>
                  <a:pt x="32681" y="351286"/>
                  <a:pt x="17576" y="324934"/>
                  <a:pt x="0" y="302859"/>
                </a:cubicBezTo>
                <a:cubicBezTo>
                  <a:pt x="1394" y="299587"/>
                  <a:pt x="2785" y="296315"/>
                  <a:pt x="4176" y="293044"/>
                </a:cubicBezTo>
                <a:cubicBezTo>
                  <a:pt x="45013" y="289473"/>
                  <a:pt x="85083" y="284640"/>
                  <a:pt x="125920" y="281069"/>
                </a:cubicBezTo>
                <a:cubicBezTo>
                  <a:pt x="660766" y="232879"/>
                  <a:pt x="1195607" y="184689"/>
                  <a:pt x="1731688" y="134361"/>
                </a:cubicBezTo>
                <a:cubicBezTo>
                  <a:pt x="2054845" y="104143"/>
                  <a:pt x="2377389" y="71536"/>
                  <a:pt x="2699778" y="40055"/>
                </a:cubicBezTo>
                <a:cubicBezTo>
                  <a:pt x="2838558" y="26979"/>
                  <a:pt x="2977968" y="9370"/>
                  <a:pt x="3117955" y="1083"/>
                </a:cubicBezTo>
                <a:close/>
              </a:path>
            </a:pathLst>
          </a:custGeom>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a:p>
        </p:txBody>
      </p:sp>
      <p:sp>
        <p:nvSpPr>
          <p:cNvPr id="4" name="그림 개체 틀 3">
            <a:extLst>
              <a:ext uri="{FF2B5EF4-FFF2-40B4-BE49-F238E27FC236}">
                <a16:creationId xmlns="" xmlns:a16="http://schemas.microsoft.com/office/drawing/2014/main" id="{78037F00-E8F9-415D-B6FA-9628240541F2}"/>
              </a:ext>
            </a:extLst>
          </p:cNvPr>
          <p:cNvSpPr>
            <a:spLocks noGrp="1"/>
          </p:cNvSpPr>
          <p:nvPr>
            <p:ph type="pic" sz="quarter" idx="11" hasCustomPrompt="1"/>
          </p:nvPr>
        </p:nvSpPr>
        <p:spPr>
          <a:xfrm>
            <a:off x="5274528" y="733444"/>
            <a:ext cx="6339088" cy="6124557"/>
          </a:xfrm>
          <a:custGeom>
            <a:avLst/>
            <a:gdLst>
              <a:gd name="connsiteX0" fmla="*/ 4503422 w 6339088"/>
              <a:gd name="connsiteY0" fmla="*/ 2773272 h 6124557"/>
              <a:gd name="connsiteX1" fmla="*/ 4496660 w 6339088"/>
              <a:gd name="connsiteY1" fmla="*/ 2847678 h 6124557"/>
              <a:gd name="connsiteX2" fmla="*/ 4354884 w 6339088"/>
              <a:gd name="connsiteY2" fmla="*/ 3277412 h 6124557"/>
              <a:gd name="connsiteX3" fmla="*/ 4234233 w 6339088"/>
              <a:gd name="connsiteY3" fmla="*/ 3364659 h 6124557"/>
              <a:gd name="connsiteX4" fmla="*/ 4183019 w 6339088"/>
              <a:gd name="connsiteY4" fmla="*/ 3419601 h 6124557"/>
              <a:gd name="connsiteX5" fmla="*/ 4257976 w 6339088"/>
              <a:gd name="connsiteY5" fmla="*/ 3831389 h 6124557"/>
              <a:gd name="connsiteX6" fmla="*/ 4281443 w 6339088"/>
              <a:gd name="connsiteY6" fmla="*/ 3857066 h 6124557"/>
              <a:gd name="connsiteX7" fmla="*/ 4296768 w 6339088"/>
              <a:gd name="connsiteY7" fmla="*/ 3850440 h 6124557"/>
              <a:gd name="connsiteX8" fmla="*/ 4306984 w 6339088"/>
              <a:gd name="connsiteY8" fmla="*/ 3718605 h 6124557"/>
              <a:gd name="connsiteX9" fmla="*/ 4469602 w 6339088"/>
              <a:gd name="connsiteY9" fmla="*/ 3279623 h 6124557"/>
              <a:gd name="connsiteX10" fmla="*/ 4679984 w 6339088"/>
              <a:gd name="connsiteY10" fmla="*/ 3039288 h 6124557"/>
              <a:gd name="connsiteX11" fmla="*/ 4643951 w 6339088"/>
              <a:gd name="connsiteY11" fmla="*/ 2818276 h 6124557"/>
              <a:gd name="connsiteX12" fmla="*/ 4503422 w 6339088"/>
              <a:gd name="connsiteY12" fmla="*/ 2773272 h 6124557"/>
              <a:gd name="connsiteX13" fmla="*/ 3117955 w 6339088"/>
              <a:gd name="connsiteY13" fmla="*/ 1083 h 6124557"/>
              <a:gd name="connsiteX14" fmla="*/ 3521142 w 6339088"/>
              <a:gd name="connsiteY14" fmla="*/ 83611 h 6124557"/>
              <a:gd name="connsiteX15" fmla="*/ 4579770 w 6339088"/>
              <a:gd name="connsiteY15" fmla="*/ 492733 h 6124557"/>
              <a:gd name="connsiteX16" fmla="*/ 6071208 w 6339088"/>
              <a:gd name="connsiteY16" fmla="*/ 1075125 h 6124557"/>
              <a:gd name="connsiteX17" fmla="*/ 6247306 w 6339088"/>
              <a:gd name="connsiteY17" fmla="*/ 1144613 h 6124557"/>
              <a:gd name="connsiteX18" fmla="*/ 6339088 w 6339088"/>
              <a:gd name="connsiteY18" fmla="*/ 1233582 h 6124557"/>
              <a:gd name="connsiteX19" fmla="*/ 6060223 w 6339088"/>
              <a:gd name="connsiteY19" fmla="*/ 1282648 h 6124557"/>
              <a:gd name="connsiteX20" fmla="*/ 5218426 w 6339088"/>
              <a:gd name="connsiteY20" fmla="*/ 1426828 h 6124557"/>
              <a:gd name="connsiteX21" fmla="*/ 4512306 w 6339088"/>
              <a:gd name="connsiteY21" fmla="*/ 1547739 h 6124557"/>
              <a:gd name="connsiteX22" fmla="*/ 4550218 w 6339088"/>
              <a:gd name="connsiteY22" fmla="*/ 1647927 h 6124557"/>
              <a:gd name="connsiteX23" fmla="*/ 4620066 w 6339088"/>
              <a:gd name="connsiteY23" fmla="*/ 2112173 h 6124557"/>
              <a:gd name="connsiteX24" fmla="*/ 4773988 w 6339088"/>
              <a:gd name="connsiteY24" fmla="*/ 2425673 h 6124557"/>
              <a:gd name="connsiteX25" fmla="*/ 4959800 w 6339088"/>
              <a:gd name="connsiteY25" fmla="*/ 2530038 h 6124557"/>
              <a:gd name="connsiteX26" fmla="*/ 5328934 w 6339088"/>
              <a:gd name="connsiteY26" fmla="*/ 2854994 h 6124557"/>
              <a:gd name="connsiteX27" fmla="*/ 5584178 w 6339088"/>
              <a:gd name="connsiteY27" fmla="*/ 3383845 h 6124557"/>
              <a:gd name="connsiteX28" fmla="*/ 5701931 w 6339088"/>
              <a:gd name="connsiteY28" fmla="*/ 4079041 h 6124557"/>
              <a:gd name="connsiteX29" fmla="*/ 5769575 w 6339088"/>
              <a:gd name="connsiteY29" fmla="*/ 4668912 h 6124557"/>
              <a:gd name="connsiteX30" fmla="*/ 6105298 w 6339088"/>
              <a:gd name="connsiteY30" fmla="*/ 5573386 h 6124557"/>
              <a:gd name="connsiteX31" fmla="*/ 6177359 w 6339088"/>
              <a:gd name="connsiteY31" fmla="*/ 6072144 h 6124557"/>
              <a:gd name="connsiteX32" fmla="*/ 6164145 w 6339088"/>
              <a:gd name="connsiteY32" fmla="*/ 6124557 h 6124557"/>
              <a:gd name="connsiteX33" fmla="*/ 1464684 w 6339088"/>
              <a:gd name="connsiteY33" fmla="*/ 6124557 h 6124557"/>
              <a:gd name="connsiteX34" fmla="*/ 1838456 w 6339088"/>
              <a:gd name="connsiteY34" fmla="*/ 5766927 h 6124557"/>
              <a:gd name="connsiteX35" fmla="*/ 2896293 w 6339088"/>
              <a:gd name="connsiteY35" fmla="*/ 4653174 h 6124557"/>
              <a:gd name="connsiteX36" fmla="*/ 2933291 w 6339088"/>
              <a:gd name="connsiteY36" fmla="*/ 4448179 h 6124557"/>
              <a:gd name="connsiteX37" fmla="*/ 2863581 w 6339088"/>
              <a:gd name="connsiteY37" fmla="*/ 4315100 h 6124557"/>
              <a:gd name="connsiteX38" fmla="*/ 2594806 w 6339088"/>
              <a:gd name="connsiteY38" fmla="*/ 4198316 h 6124557"/>
              <a:gd name="connsiteX39" fmla="*/ 2435225 w 6339088"/>
              <a:gd name="connsiteY39" fmla="*/ 4230343 h 6124557"/>
              <a:gd name="connsiteX40" fmla="*/ 2144224 w 6339088"/>
              <a:gd name="connsiteY40" fmla="*/ 4285423 h 6124557"/>
              <a:gd name="connsiteX41" fmla="*/ 1990030 w 6339088"/>
              <a:gd name="connsiteY41" fmla="*/ 4194862 h 6124557"/>
              <a:gd name="connsiteX42" fmla="*/ 1950270 w 6339088"/>
              <a:gd name="connsiteY42" fmla="*/ 4043705 h 6124557"/>
              <a:gd name="connsiteX43" fmla="*/ 1820094 w 6339088"/>
              <a:gd name="connsiteY43" fmla="*/ 3897516 h 6124557"/>
              <a:gd name="connsiteX44" fmla="*/ 1782824 w 6339088"/>
              <a:gd name="connsiteY44" fmla="*/ 3815790 h 6124557"/>
              <a:gd name="connsiteX45" fmla="*/ 1827274 w 6339088"/>
              <a:gd name="connsiteY45" fmla="*/ 3725372 h 6124557"/>
              <a:gd name="connsiteX46" fmla="*/ 1779372 w 6339088"/>
              <a:gd name="connsiteY46" fmla="*/ 3699558 h 6124557"/>
              <a:gd name="connsiteX47" fmla="*/ 1671282 w 6339088"/>
              <a:gd name="connsiteY47" fmla="*/ 3501459 h 6124557"/>
              <a:gd name="connsiteX48" fmla="*/ 1634285 w 6339088"/>
              <a:gd name="connsiteY48" fmla="*/ 3441690 h 6124557"/>
              <a:gd name="connsiteX49" fmla="*/ 1479675 w 6339088"/>
              <a:gd name="connsiteY49" fmla="*/ 3375010 h 6124557"/>
              <a:gd name="connsiteX50" fmla="*/ 1411482 w 6339088"/>
              <a:gd name="connsiteY50" fmla="*/ 3193480 h 6124557"/>
              <a:gd name="connsiteX51" fmla="*/ 1472493 w 6339088"/>
              <a:gd name="connsiteY51" fmla="*/ 3061649 h 6124557"/>
              <a:gd name="connsiteX52" fmla="*/ 1620620 w 6339088"/>
              <a:gd name="connsiteY52" fmla="*/ 2390610 h 6124557"/>
              <a:gd name="connsiteX53" fmla="*/ 1717528 w 6339088"/>
              <a:gd name="connsiteY53" fmla="*/ 1540941 h 6124557"/>
              <a:gd name="connsiteX54" fmla="*/ 1728017 w 6339088"/>
              <a:gd name="connsiteY54" fmla="*/ 1409244 h 6124557"/>
              <a:gd name="connsiteX55" fmla="*/ 1738768 w 6339088"/>
              <a:gd name="connsiteY55" fmla="*/ 1249922 h 6124557"/>
              <a:gd name="connsiteX56" fmla="*/ 1775106 w 6339088"/>
              <a:gd name="connsiteY56" fmla="*/ 1209557 h 6124557"/>
              <a:gd name="connsiteX57" fmla="*/ 1133646 w 6339088"/>
              <a:gd name="connsiteY57" fmla="*/ 901417 h 6124557"/>
              <a:gd name="connsiteX58" fmla="*/ 146914 w 6339088"/>
              <a:gd name="connsiteY58" fmla="*/ 427195 h 6124557"/>
              <a:gd name="connsiteX59" fmla="*/ 52883 w 6339088"/>
              <a:gd name="connsiteY59" fmla="*/ 367943 h 6124557"/>
              <a:gd name="connsiteX60" fmla="*/ 0 w 6339088"/>
              <a:gd name="connsiteY60" fmla="*/ 302859 h 6124557"/>
              <a:gd name="connsiteX61" fmla="*/ 4176 w 6339088"/>
              <a:gd name="connsiteY61" fmla="*/ 293044 h 6124557"/>
              <a:gd name="connsiteX62" fmla="*/ 125920 w 6339088"/>
              <a:gd name="connsiteY62" fmla="*/ 281069 h 6124557"/>
              <a:gd name="connsiteX63" fmla="*/ 1731688 w 6339088"/>
              <a:gd name="connsiteY63" fmla="*/ 134361 h 6124557"/>
              <a:gd name="connsiteX64" fmla="*/ 2699778 w 6339088"/>
              <a:gd name="connsiteY64" fmla="*/ 40055 h 6124557"/>
              <a:gd name="connsiteX65" fmla="*/ 3117955 w 6339088"/>
              <a:gd name="connsiteY65" fmla="*/ 1083 h 6124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6339088" h="6124557">
                <a:moveTo>
                  <a:pt x="4503422" y="2773272"/>
                </a:moveTo>
                <a:cubicBezTo>
                  <a:pt x="4500246" y="2806125"/>
                  <a:pt x="4495967" y="2826972"/>
                  <a:pt x="4496660" y="2847678"/>
                </a:cubicBezTo>
                <a:cubicBezTo>
                  <a:pt x="4502042" y="3008501"/>
                  <a:pt x="4431084" y="3143786"/>
                  <a:pt x="4354884" y="3277412"/>
                </a:cubicBezTo>
                <a:cubicBezTo>
                  <a:pt x="4327965" y="3324765"/>
                  <a:pt x="4294143" y="3361622"/>
                  <a:pt x="4234233" y="3364659"/>
                </a:cubicBezTo>
                <a:cubicBezTo>
                  <a:pt x="4201794" y="3366314"/>
                  <a:pt x="4188680" y="3383021"/>
                  <a:pt x="4183019" y="3419601"/>
                </a:cubicBezTo>
                <a:cubicBezTo>
                  <a:pt x="4160378" y="3566479"/>
                  <a:pt x="4204969" y="3699417"/>
                  <a:pt x="4257976" y="3831389"/>
                </a:cubicBezTo>
                <a:cubicBezTo>
                  <a:pt x="4262117" y="3841329"/>
                  <a:pt x="4273576" y="3848509"/>
                  <a:pt x="4281443" y="3857066"/>
                </a:cubicBezTo>
                <a:cubicBezTo>
                  <a:pt x="4286550" y="3854860"/>
                  <a:pt x="4291660" y="3852647"/>
                  <a:pt x="4296768" y="3850440"/>
                </a:cubicBezTo>
                <a:cubicBezTo>
                  <a:pt x="4300218" y="3806542"/>
                  <a:pt x="4304774" y="3762503"/>
                  <a:pt x="4306984" y="3718605"/>
                </a:cubicBezTo>
                <a:cubicBezTo>
                  <a:pt x="4315265" y="3555163"/>
                  <a:pt x="4364411" y="3406485"/>
                  <a:pt x="4469602" y="3279623"/>
                </a:cubicBezTo>
                <a:cubicBezTo>
                  <a:pt x="4537657" y="3197763"/>
                  <a:pt x="4609026" y="3118663"/>
                  <a:pt x="4679984" y="3039288"/>
                </a:cubicBezTo>
                <a:cubicBezTo>
                  <a:pt x="4751076" y="2959634"/>
                  <a:pt x="4738650" y="2866866"/>
                  <a:pt x="4643951" y="2818276"/>
                </a:cubicBezTo>
                <a:cubicBezTo>
                  <a:pt x="4602536" y="2797016"/>
                  <a:pt x="4554359" y="2789146"/>
                  <a:pt x="4503422" y="2773272"/>
                </a:cubicBezTo>
                <a:close/>
                <a:moveTo>
                  <a:pt x="3117955" y="1083"/>
                </a:moveTo>
                <a:cubicBezTo>
                  <a:pt x="3257948" y="-7207"/>
                  <a:pt x="3391176" y="33232"/>
                  <a:pt x="3521142" y="83611"/>
                </a:cubicBezTo>
                <a:cubicBezTo>
                  <a:pt x="3873820" y="219189"/>
                  <a:pt x="4227256" y="356027"/>
                  <a:pt x="4579770" y="492733"/>
                </a:cubicBezTo>
                <a:cubicBezTo>
                  <a:pt x="5076356" y="686401"/>
                  <a:pt x="5573705" y="881329"/>
                  <a:pt x="6071208" y="1075125"/>
                </a:cubicBezTo>
                <a:cubicBezTo>
                  <a:pt x="6129904" y="1098288"/>
                  <a:pt x="6188762" y="1120316"/>
                  <a:pt x="6247306" y="1144613"/>
                </a:cubicBezTo>
                <a:cubicBezTo>
                  <a:pt x="6284390" y="1161311"/>
                  <a:pt x="6318532" y="1185684"/>
                  <a:pt x="6339088" y="1233582"/>
                </a:cubicBezTo>
                <a:cubicBezTo>
                  <a:pt x="6242962" y="1250262"/>
                  <a:pt x="6151592" y="1266455"/>
                  <a:pt x="6060223" y="1282648"/>
                </a:cubicBezTo>
                <a:cubicBezTo>
                  <a:pt x="5779678" y="1330331"/>
                  <a:pt x="5499132" y="1378013"/>
                  <a:pt x="5218426" y="1426828"/>
                </a:cubicBezTo>
                <a:lnTo>
                  <a:pt x="4512306" y="1547739"/>
                </a:lnTo>
                <a:lnTo>
                  <a:pt x="4550218" y="1647927"/>
                </a:lnTo>
                <a:cubicBezTo>
                  <a:pt x="4583348" y="1800605"/>
                  <a:pt x="4606542" y="1956458"/>
                  <a:pt x="4620066" y="2112173"/>
                </a:cubicBezTo>
                <a:cubicBezTo>
                  <a:pt x="4631250" y="2240143"/>
                  <a:pt x="4674458" y="2347540"/>
                  <a:pt x="4773988" y="2425673"/>
                </a:cubicBezTo>
                <a:cubicBezTo>
                  <a:pt x="4829345" y="2469158"/>
                  <a:pt x="4893402" y="2507672"/>
                  <a:pt x="4959800" y="2530038"/>
                </a:cubicBezTo>
                <a:cubicBezTo>
                  <a:pt x="5130424" y="2587186"/>
                  <a:pt x="5251073" y="2695691"/>
                  <a:pt x="5328934" y="2854994"/>
                </a:cubicBezTo>
                <a:cubicBezTo>
                  <a:pt x="5414932" y="3030864"/>
                  <a:pt x="5503422" y="3205630"/>
                  <a:pt x="5584178" y="3383845"/>
                </a:cubicBezTo>
                <a:cubicBezTo>
                  <a:pt x="5684124" y="3604305"/>
                  <a:pt x="5741553" y="3833182"/>
                  <a:pt x="5701931" y="4079041"/>
                </a:cubicBezTo>
                <a:cubicBezTo>
                  <a:pt x="5669353" y="4281144"/>
                  <a:pt x="5702206" y="4478685"/>
                  <a:pt x="5769575" y="4668912"/>
                </a:cubicBezTo>
                <a:cubicBezTo>
                  <a:pt x="5876972" y="4972061"/>
                  <a:pt x="5986860" y="5274377"/>
                  <a:pt x="6105298" y="5573386"/>
                </a:cubicBezTo>
                <a:cubicBezTo>
                  <a:pt x="6169766" y="5736142"/>
                  <a:pt x="6211040" y="5898760"/>
                  <a:pt x="6177359" y="6072144"/>
                </a:cubicBezTo>
                <a:lnTo>
                  <a:pt x="6164145" y="6124557"/>
                </a:lnTo>
                <a:lnTo>
                  <a:pt x="1464684" y="6124557"/>
                </a:lnTo>
                <a:lnTo>
                  <a:pt x="1838456" y="5766927"/>
                </a:lnTo>
                <a:cubicBezTo>
                  <a:pt x="2199032" y="5403588"/>
                  <a:pt x="2544007" y="5024791"/>
                  <a:pt x="2896293" y="4653174"/>
                </a:cubicBezTo>
                <a:cubicBezTo>
                  <a:pt x="2954138" y="4592161"/>
                  <a:pt x="2961318" y="4522033"/>
                  <a:pt x="2933291" y="4448179"/>
                </a:cubicBezTo>
                <a:cubicBezTo>
                  <a:pt x="2915624" y="4401657"/>
                  <a:pt x="2892293" y="4355684"/>
                  <a:pt x="2863581" y="4315100"/>
                </a:cubicBezTo>
                <a:cubicBezTo>
                  <a:pt x="2798561" y="4223440"/>
                  <a:pt x="2714351" y="4169463"/>
                  <a:pt x="2594806" y="4198316"/>
                </a:cubicBezTo>
                <a:cubicBezTo>
                  <a:pt x="2542075" y="4211017"/>
                  <a:pt x="2488509" y="4219987"/>
                  <a:pt x="2435225" y="4230343"/>
                </a:cubicBezTo>
                <a:cubicBezTo>
                  <a:pt x="2338317" y="4249117"/>
                  <a:pt x="2241822" y="4270927"/>
                  <a:pt x="2144224" y="4285423"/>
                </a:cubicBezTo>
                <a:cubicBezTo>
                  <a:pt x="2061953" y="4297708"/>
                  <a:pt x="2020259" y="4272443"/>
                  <a:pt x="1990030" y="4194862"/>
                </a:cubicBezTo>
                <a:cubicBezTo>
                  <a:pt x="1971256" y="4146548"/>
                  <a:pt x="1954828" y="4095057"/>
                  <a:pt x="1950270" y="4043705"/>
                </a:cubicBezTo>
                <a:cubicBezTo>
                  <a:pt x="1942677" y="3959220"/>
                  <a:pt x="1916861" y="3903589"/>
                  <a:pt x="1820094" y="3897516"/>
                </a:cubicBezTo>
                <a:cubicBezTo>
                  <a:pt x="1776473" y="3894754"/>
                  <a:pt x="1761700" y="3858721"/>
                  <a:pt x="1782824" y="3815790"/>
                </a:cubicBezTo>
                <a:cubicBezTo>
                  <a:pt x="1797179" y="3786664"/>
                  <a:pt x="1811537" y="3757396"/>
                  <a:pt x="1827274" y="3725372"/>
                </a:cubicBezTo>
                <a:cubicBezTo>
                  <a:pt x="1809605" y="3715709"/>
                  <a:pt x="1794830" y="3706872"/>
                  <a:pt x="1779372" y="3699558"/>
                </a:cubicBezTo>
                <a:cubicBezTo>
                  <a:pt x="1654442" y="3639920"/>
                  <a:pt x="1653338" y="3639782"/>
                  <a:pt x="1671282" y="3501459"/>
                </a:cubicBezTo>
                <a:cubicBezTo>
                  <a:pt x="1675700" y="3467503"/>
                  <a:pt x="1664931" y="3453007"/>
                  <a:pt x="1634285" y="3441690"/>
                </a:cubicBezTo>
                <a:cubicBezTo>
                  <a:pt x="1581690" y="3422084"/>
                  <a:pt x="1529235" y="3401239"/>
                  <a:pt x="1479675" y="3375010"/>
                </a:cubicBezTo>
                <a:cubicBezTo>
                  <a:pt x="1394914" y="3330286"/>
                  <a:pt x="1377798" y="3283351"/>
                  <a:pt x="1411482" y="3193480"/>
                </a:cubicBezTo>
                <a:cubicBezTo>
                  <a:pt x="1428461" y="3148203"/>
                  <a:pt x="1447926" y="3103064"/>
                  <a:pt x="1472493" y="3061649"/>
                </a:cubicBezTo>
                <a:cubicBezTo>
                  <a:pt x="1595635" y="2853891"/>
                  <a:pt x="1639117" y="2628601"/>
                  <a:pt x="1620620" y="2390610"/>
                </a:cubicBezTo>
                <a:cubicBezTo>
                  <a:pt x="1598120" y="2100712"/>
                  <a:pt x="1624898" y="1817722"/>
                  <a:pt x="1717528" y="1540941"/>
                </a:cubicBezTo>
                <a:cubicBezTo>
                  <a:pt x="1731193" y="1500218"/>
                  <a:pt x="1732575" y="1452593"/>
                  <a:pt x="1728017" y="1409244"/>
                </a:cubicBezTo>
                <a:cubicBezTo>
                  <a:pt x="1720219" y="1335390"/>
                  <a:pt x="1719875" y="1287074"/>
                  <a:pt x="1738768" y="1249922"/>
                </a:cubicBezTo>
                <a:lnTo>
                  <a:pt x="1775106" y="1209557"/>
                </a:lnTo>
                <a:lnTo>
                  <a:pt x="1133646" y="901417"/>
                </a:lnTo>
                <a:cubicBezTo>
                  <a:pt x="804683" y="743721"/>
                  <a:pt x="475718" y="586025"/>
                  <a:pt x="146914" y="427195"/>
                </a:cubicBezTo>
                <a:cubicBezTo>
                  <a:pt x="114432" y="411136"/>
                  <a:pt x="81501" y="391551"/>
                  <a:pt x="52883" y="367943"/>
                </a:cubicBezTo>
                <a:cubicBezTo>
                  <a:pt x="32681" y="351286"/>
                  <a:pt x="17576" y="324934"/>
                  <a:pt x="0" y="302859"/>
                </a:cubicBezTo>
                <a:cubicBezTo>
                  <a:pt x="1394" y="299587"/>
                  <a:pt x="2785" y="296315"/>
                  <a:pt x="4176" y="293044"/>
                </a:cubicBezTo>
                <a:cubicBezTo>
                  <a:pt x="45013" y="289473"/>
                  <a:pt x="85083" y="284640"/>
                  <a:pt x="125920" y="281069"/>
                </a:cubicBezTo>
                <a:cubicBezTo>
                  <a:pt x="660766" y="232879"/>
                  <a:pt x="1195607" y="184689"/>
                  <a:pt x="1731688" y="134361"/>
                </a:cubicBezTo>
                <a:cubicBezTo>
                  <a:pt x="2054845" y="104143"/>
                  <a:pt x="2377389" y="71536"/>
                  <a:pt x="2699778" y="40055"/>
                </a:cubicBezTo>
                <a:cubicBezTo>
                  <a:pt x="2838558" y="26979"/>
                  <a:pt x="2977968" y="9370"/>
                  <a:pt x="3117955" y="1083"/>
                </a:cubicBezTo>
                <a:close/>
              </a:path>
            </a:pathLst>
          </a:custGeom>
          <a:solidFill>
            <a:schemeClr val="bg1">
              <a:lumMod val="95000"/>
            </a:schemeClr>
          </a:solidFill>
          <a:ln w="152400">
            <a:noFill/>
          </a:ln>
          <a:effectLst/>
        </p:spPr>
        <p:txBody>
          <a:bodyPr wrap="square" anchor="ctr">
            <a:noAutofit/>
          </a:bodyP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833295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0445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10" name="그림 개체 틀 9">
            <a:extLst>
              <a:ext uri="{FF2B5EF4-FFF2-40B4-BE49-F238E27FC236}">
                <a16:creationId xmlns="" xmlns:a16="http://schemas.microsoft.com/office/drawing/2014/main" id="{28522DAF-F091-475D-9453-DFCEB7833B2B}"/>
              </a:ext>
            </a:extLst>
          </p:cNvPr>
          <p:cNvSpPr>
            <a:spLocks noGrp="1"/>
          </p:cNvSpPr>
          <p:nvPr>
            <p:ph type="pic" idx="14" hasCustomPrompt="1"/>
          </p:nvPr>
        </p:nvSpPr>
        <p:spPr>
          <a:xfrm>
            <a:off x="5362576" y="-1"/>
            <a:ext cx="6638925" cy="6858000"/>
          </a:xfrm>
          <a:custGeom>
            <a:avLst/>
            <a:gdLst>
              <a:gd name="connsiteX0" fmla="*/ 625981 w 6638925"/>
              <a:gd name="connsiteY0" fmla="*/ 1038225 h 6858000"/>
              <a:gd name="connsiteX1" fmla="*/ 1251962 w 6638925"/>
              <a:gd name="connsiteY1" fmla="*/ 1664206 h 6858000"/>
              <a:gd name="connsiteX2" fmla="*/ 1251962 w 6638925"/>
              <a:gd name="connsiteY2" fmla="*/ 6858000 h 6858000"/>
              <a:gd name="connsiteX3" fmla="*/ 0 w 6638925"/>
              <a:gd name="connsiteY3" fmla="*/ 6858000 h 6858000"/>
              <a:gd name="connsiteX4" fmla="*/ 0 w 6638925"/>
              <a:gd name="connsiteY4" fmla="*/ 1664206 h 6858000"/>
              <a:gd name="connsiteX5" fmla="*/ 625981 w 6638925"/>
              <a:gd name="connsiteY5" fmla="*/ 1038225 h 6858000"/>
              <a:gd name="connsiteX6" fmla="*/ 4681632 w 6638925"/>
              <a:gd name="connsiteY6" fmla="*/ 1038224 h 6858000"/>
              <a:gd name="connsiteX7" fmla="*/ 5307613 w 6638925"/>
              <a:gd name="connsiteY7" fmla="*/ 1664205 h 6858000"/>
              <a:gd name="connsiteX8" fmla="*/ 5307613 w 6638925"/>
              <a:gd name="connsiteY8" fmla="*/ 6857999 h 6858000"/>
              <a:gd name="connsiteX9" fmla="*/ 4055651 w 6638925"/>
              <a:gd name="connsiteY9" fmla="*/ 6857999 h 6858000"/>
              <a:gd name="connsiteX10" fmla="*/ 4055651 w 6638925"/>
              <a:gd name="connsiteY10" fmla="*/ 1664205 h 6858000"/>
              <a:gd name="connsiteX11" fmla="*/ 4681632 w 6638925"/>
              <a:gd name="connsiteY11" fmla="*/ 1038224 h 6858000"/>
              <a:gd name="connsiteX12" fmla="*/ 3350320 w 6638925"/>
              <a:gd name="connsiteY12" fmla="*/ 171448 h 6858000"/>
              <a:gd name="connsiteX13" fmla="*/ 3976301 w 6638925"/>
              <a:gd name="connsiteY13" fmla="*/ 797429 h 6858000"/>
              <a:gd name="connsiteX14" fmla="*/ 3976301 w 6638925"/>
              <a:gd name="connsiteY14" fmla="*/ 6857999 h 6858000"/>
              <a:gd name="connsiteX15" fmla="*/ 2724339 w 6638925"/>
              <a:gd name="connsiteY15" fmla="*/ 6857999 h 6858000"/>
              <a:gd name="connsiteX16" fmla="*/ 2724339 w 6638925"/>
              <a:gd name="connsiteY16" fmla="*/ 797429 h 6858000"/>
              <a:gd name="connsiteX17" fmla="*/ 3350320 w 6638925"/>
              <a:gd name="connsiteY17" fmla="*/ 171448 h 6858000"/>
              <a:gd name="connsiteX18" fmla="*/ 5386963 w 6638925"/>
              <a:gd name="connsiteY18" fmla="*/ 0 h 6858000"/>
              <a:gd name="connsiteX19" fmla="*/ 6638925 w 6638925"/>
              <a:gd name="connsiteY19" fmla="*/ 0 h 6858000"/>
              <a:gd name="connsiteX20" fmla="*/ 6638925 w 6638925"/>
              <a:gd name="connsiteY20" fmla="*/ 5798629 h 6858000"/>
              <a:gd name="connsiteX21" fmla="*/ 6012944 w 6638925"/>
              <a:gd name="connsiteY21" fmla="*/ 6424610 h 6858000"/>
              <a:gd name="connsiteX22" fmla="*/ 5386963 w 6638925"/>
              <a:gd name="connsiteY22" fmla="*/ 5798629 h 6858000"/>
              <a:gd name="connsiteX23" fmla="*/ 1393027 w 6638925"/>
              <a:gd name="connsiteY23" fmla="*/ 0 h 6858000"/>
              <a:gd name="connsiteX24" fmla="*/ 2644989 w 6638925"/>
              <a:gd name="connsiteY24" fmla="*/ 0 h 6858000"/>
              <a:gd name="connsiteX25" fmla="*/ 2644989 w 6638925"/>
              <a:gd name="connsiteY25" fmla="*/ 5193794 h 6858000"/>
              <a:gd name="connsiteX26" fmla="*/ 2019008 w 6638925"/>
              <a:gd name="connsiteY26" fmla="*/ 5819775 h 6858000"/>
              <a:gd name="connsiteX27" fmla="*/ 1393027 w 6638925"/>
              <a:gd name="connsiteY27" fmla="*/ 519379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638925" h="6858000">
                <a:moveTo>
                  <a:pt x="625981" y="1038225"/>
                </a:moveTo>
                <a:cubicBezTo>
                  <a:pt x="971701" y="1038225"/>
                  <a:pt x="1251962" y="1318486"/>
                  <a:pt x="1251962" y="1664206"/>
                </a:cubicBezTo>
                <a:lnTo>
                  <a:pt x="1251962" y="6858000"/>
                </a:lnTo>
                <a:lnTo>
                  <a:pt x="0" y="6858000"/>
                </a:lnTo>
                <a:lnTo>
                  <a:pt x="0" y="1664206"/>
                </a:lnTo>
                <a:cubicBezTo>
                  <a:pt x="0" y="1318486"/>
                  <a:pt x="280261" y="1038225"/>
                  <a:pt x="625981" y="1038225"/>
                </a:cubicBezTo>
                <a:close/>
                <a:moveTo>
                  <a:pt x="4681632" y="1038224"/>
                </a:moveTo>
                <a:cubicBezTo>
                  <a:pt x="5027352" y="1038224"/>
                  <a:pt x="5307613" y="1318485"/>
                  <a:pt x="5307613" y="1664205"/>
                </a:cubicBezTo>
                <a:lnTo>
                  <a:pt x="5307613" y="6857999"/>
                </a:lnTo>
                <a:lnTo>
                  <a:pt x="4055651" y="6857999"/>
                </a:lnTo>
                <a:lnTo>
                  <a:pt x="4055651" y="1664205"/>
                </a:lnTo>
                <a:cubicBezTo>
                  <a:pt x="4055651" y="1318485"/>
                  <a:pt x="4335912" y="1038224"/>
                  <a:pt x="4681632" y="1038224"/>
                </a:cubicBezTo>
                <a:close/>
                <a:moveTo>
                  <a:pt x="3350320" y="171448"/>
                </a:moveTo>
                <a:cubicBezTo>
                  <a:pt x="3696040" y="171448"/>
                  <a:pt x="3976301" y="451709"/>
                  <a:pt x="3976301" y="797429"/>
                </a:cubicBezTo>
                <a:lnTo>
                  <a:pt x="3976301" y="6857999"/>
                </a:lnTo>
                <a:lnTo>
                  <a:pt x="2724339" y="6857999"/>
                </a:lnTo>
                <a:lnTo>
                  <a:pt x="2724339" y="797429"/>
                </a:lnTo>
                <a:cubicBezTo>
                  <a:pt x="2724339" y="451709"/>
                  <a:pt x="3004600" y="171448"/>
                  <a:pt x="3350320" y="171448"/>
                </a:cubicBezTo>
                <a:close/>
                <a:moveTo>
                  <a:pt x="5386963" y="0"/>
                </a:moveTo>
                <a:lnTo>
                  <a:pt x="6638925" y="0"/>
                </a:lnTo>
                <a:lnTo>
                  <a:pt x="6638925" y="5798629"/>
                </a:lnTo>
                <a:cubicBezTo>
                  <a:pt x="6638925" y="6144349"/>
                  <a:pt x="6358664" y="6424610"/>
                  <a:pt x="6012944" y="6424610"/>
                </a:cubicBezTo>
                <a:cubicBezTo>
                  <a:pt x="5667224" y="6424610"/>
                  <a:pt x="5386963" y="6144349"/>
                  <a:pt x="5386963" y="5798629"/>
                </a:cubicBezTo>
                <a:close/>
                <a:moveTo>
                  <a:pt x="1393027" y="0"/>
                </a:moveTo>
                <a:lnTo>
                  <a:pt x="2644989" y="0"/>
                </a:lnTo>
                <a:lnTo>
                  <a:pt x="2644989" y="5193794"/>
                </a:lnTo>
                <a:cubicBezTo>
                  <a:pt x="2644989" y="5539514"/>
                  <a:pt x="2364728" y="5819775"/>
                  <a:pt x="2019008" y="5819775"/>
                </a:cubicBezTo>
                <a:cubicBezTo>
                  <a:pt x="1673288" y="5819775"/>
                  <a:pt x="1393027" y="5539514"/>
                  <a:pt x="1393027" y="5193794"/>
                </a:cubicBezTo>
                <a:close/>
              </a:path>
            </a:pathLst>
          </a:custGeom>
          <a:solidFill>
            <a:schemeClr val="bg1">
              <a:lumMod val="95000"/>
            </a:schemeClr>
          </a:solidFill>
          <a:ln w="38100">
            <a:noFill/>
          </a:ln>
        </p:spPr>
        <p:txBody>
          <a:bodyPr wrap="square" anchor="ctr">
            <a:noAutofit/>
          </a:bodyP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11995856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19" Type="http://schemas.openxmlformats.org/officeDocument/2006/relationships/theme" Target="../theme/theme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5990320"/>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311501"/>
      </p:ext>
    </p:extLst>
  </p:cSld>
  <p:clrMap bg1="lt1" tx1="dk1" bg2="lt2" tx2="dk2" accent1="accent1" accent2="accent2" accent3="accent3" accent4="accent4" accent5="accent5" accent6="accent6" hlink="hlink" folHlink="folHlink"/>
  <p:sldLayoutIdLst>
    <p:sldLayoutId id="2147483652" r:id="rId1"/>
    <p:sldLayoutId id="214748365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9" r:id="rId15"/>
    <p:sldLayoutId id="2147483687" r:id="rId16"/>
    <p:sldLayoutId id="2147483671" r:id="rId17"/>
    <p:sldLayoutId id="2147483672" r:id="rId1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408049"/>
      </p:ext>
    </p:extLst>
  </p:cSld>
  <p:clrMap bg1="lt1" tx1="dk1" bg2="lt2" tx2="dk2" accent1="accent1" accent2="accent2" accent3="accent3" accent4="accent4" accent5="accent5" accent6="accent6" hlink="hlink" folHlink="folHlink"/>
  <p:sldLayoutIdLst>
    <p:sldLayoutId id="2147483674"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1.xml"/><Relationship Id="rId5" Type="http://schemas.openxmlformats.org/officeDocument/2006/relationships/image" Target="../media/image15.png"/><Relationship Id="rId4" Type="http://schemas.openxmlformats.org/officeDocument/2006/relationships/image" Target="../media/image14.jpeg"/></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hyperlink" Target="https://edu.ro/sites/default/files/_fi%C8%99iere/Minister/2023/preuniversitar_root/anti_violenta/Fisa_management.zip"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hyperlink" Target="https://www.dpcialomita.ro/contact/" TargetMode="Externa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https://edu.ro/sites/default/files/_fi%C8%99iere/Minister/2023/preuniversitar_root/anti_violenta/Anexa_1_Program_prevenire.pdf" TargetMode="External"/><Relationship Id="rId2" Type="http://schemas.openxmlformats.org/officeDocument/2006/relationships/hyperlink" Target="https://edu.ro/sites/default/files/_fi%C8%99iere/Minister/2023/preuniversitar_root/anti_violenta/OME_6631_10_11_2023_Impreuna_prindem_curaj.pdf" TargetMode="External"/><Relationship Id="rId1" Type="http://schemas.openxmlformats.org/officeDocument/2006/relationships/slideLayout" Target="../slideLayouts/slideLayout4.xml"/><Relationship Id="rId5" Type="http://schemas.openxmlformats.org/officeDocument/2006/relationships/hyperlink" Target="https://cjraeialomita.ro/" TargetMode="External"/><Relationship Id="rId4" Type="http://schemas.openxmlformats.org/officeDocument/2006/relationships/image" Target="../media/image26.jpeg"/></Relationships>
</file>

<file path=ppt/slides/_rels/slide28.xml.rels><?xml version="1.0" encoding="UTF-8" standalone="yes"?>
<Relationships xmlns="http://schemas.openxmlformats.org/package/2006/relationships"><Relationship Id="rId3" Type="http://schemas.openxmlformats.org/officeDocument/2006/relationships/hyperlink" Target="https://www.rose-edu.ro/3d-flip-book/ghid-dezvoltare-personala-liceu/" TargetMode="External"/><Relationship Id="rId2" Type="http://schemas.openxmlformats.org/officeDocument/2006/relationships/hyperlink" Target="https://www.rose-edu.ro/3d-flip-book/ghid-dezvoltare-sociala-si-emotionala-elevi/" TargetMode="External"/><Relationship Id="rId1" Type="http://schemas.openxmlformats.org/officeDocument/2006/relationships/slideLayout" Target="../slideLayouts/slideLayout4.xml"/><Relationship Id="rId5" Type="http://schemas.openxmlformats.org/officeDocument/2006/relationships/image" Target="../media/image27.png"/><Relationship Id="rId4" Type="http://schemas.openxmlformats.org/officeDocument/2006/relationships/hyperlink" Target="https://www.rose-edu.ro/" TargetMode="Externa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9.png"/><Relationship Id="rId5" Type="http://schemas.openxmlformats.org/officeDocument/2006/relationships/image" Target="../media/image28.emf"/><Relationship Id="rId4" Type="http://schemas.openxmlformats.org/officeDocument/2006/relationships/oleObject" Target="../embeddings/Microsoft_Word_97_-_2003_Document1.doc"/></Relationships>
</file>

<file path=ppt/slides/_rels/slide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hyperlink" Target="http://www.free-powerpoint-templates-design.com/"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cstate="print">
            <a:extLst>
              <a:ext uri="{28A0092B-C50C-407E-A947-70E740481C1C}">
                <a14:useLocalDpi xmlns:a14="http://schemas.microsoft.com/office/drawing/2010/main" val="0"/>
              </a:ext>
            </a:extLst>
          </a:blip>
          <a:stretch>
            <a:fillRect/>
          </a:stretch>
        </p:blipFill>
        <p:spPr>
          <a:xfrm>
            <a:off x="4114800" y="88232"/>
            <a:ext cx="1344027" cy="1395665"/>
          </a:xfrm>
          <a:prstGeom prst="rect">
            <a:avLst/>
          </a:prstGeom>
        </p:spPr>
      </p:pic>
      <p:sp>
        <p:nvSpPr>
          <p:cNvPr id="4" name="Rectangle 3"/>
          <p:cNvSpPr/>
          <p:nvPr/>
        </p:nvSpPr>
        <p:spPr>
          <a:xfrm>
            <a:off x="6101013" y="246193"/>
            <a:ext cx="2877552" cy="830997"/>
          </a:xfrm>
          <a:prstGeom prst="rect">
            <a:avLst/>
          </a:prstGeom>
        </p:spPr>
        <p:txBody>
          <a:bodyPr wrap="square">
            <a:spAutoFit/>
          </a:bodyPr>
          <a:lstStyle/>
          <a:p>
            <a:pPr algn="ctr"/>
            <a:r>
              <a:rPr lang="vi-VN" sz="1600" b="1" dirty="0"/>
              <a:t>Direcția Generală de Asistență Socială și Protecția Copilului Ialomița</a:t>
            </a:r>
            <a:endParaRPr lang="en-US" sz="1600" dirty="0"/>
          </a:p>
        </p:txBody>
      </p:sp>
      <p:pic>
        <p:nvPicPr>
          <p:cNvPr id="6146" name="Picture 2" descr="C:\Users\User\Desktop\cropped-stema_dpc_ialomit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6926" y="218254"/>
            <a:ext cx="571500" cy="8572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p:cNvGraphicFramePr>
            <a:graphicFrameLocks noGrp="1"/>
          </p:cNvGraphicFramePr>
          <p:nvPr>
            <p:extLst>
              <p:ext uri="{D42A27DB-BD31-4B8C-83A1-F6EECF244321}">
                <p14:modId xmlns:p14="http://schemas.microsoft.com/office/powerpoint/2010/main" val="1279324332"/>
              </p:ext>
            </p:extLst>
          </p:nvPr>
        </p:nvGraphicFramePr>
        <p:xfrm>
          <a:off x="8978565" y="218254"/>
          <a:ext cx="2967788" cy="1754925"/>
        </p:xfrm>
        <a:graphic>
          <a:graphicData uri="http://schemas.openxmlformats.org/drawingml/2006/table">
            <a:tbl>
              <a:tblPr>
                <a:tableStyleId>{5C22544A-7EE6-4342-B048-85BDC9FD1C3A}</a:tableStyleId>
              </a:tblPr>
              <a:tblGrid>
                <a:gridCol w="2967788"/>
              </a:tblGrid>
              <a:tr h="1754925">
                <a:tc>
                  <a:txBody>
                    <a:bodyPr/>
                    <a:lstStyle/>
                    <a:p>
                      <a:pPr marL="0" marR="0" algn="l">
                        <a:lnSpc>
                          <a:spcPct val="115000"/>
                        </a:lnSpc>
                        <a:spcBef>
                          <a:spcPts val="0"/>
                        </a:spcBef>
                        <a:spcAft>
                          <a:spcPts val="1000"/>
                        </a:spcAft>
                      </a:pPr>
                      <a:r>
                        <a:rPr lang="en-US" sz="1200" b="1" dirty="0">
                          <a:effectLst/>
                        </a:rPr>
                        <a:t> </a:t>
                      </a:r>
                      <a:r>
                        <a:rPr lang="en-US" sz="1200" b="1" dirty="0" smtClean="0">
                          <a:effectLst/>
                        </a:rPr>
                        <a:t>MINISTERUL </a:t>
                      </a:r>
                      <a:r>
                        <a:rPr lang="en-US" sz="1200" b="1" dirty="0">
                          <a:effectLst/>
                        </a:rPr>
                        <a:t>AFACERILOR </a:t>
                      </a:r>
                      <a:r>
                        <a:rPr lang="en-US" sz="1200" b="1" dirty="0" smtClean="0">
                          <a:effectLst/>
                        </a:rPr>
                        <a:t>INTERNE</a:t>
                      </a:r>
                    </a:p>
                    <a:p>
                      <a:pPr marL="0" marR="0" algn="ctr">
                        <a:lnSpc>
                          <a:spcPct val="115000"/>
                        </a:lnSpc>
                        <a:spcBef>
                          <a:spcPts val="0"/>
                        </a:spcBef>
                        <a:spcAft>
                          <a:spcPts val="1000"/>
                        </a:spcAft>
                      </a:pPr>
                      <a:r>
                        <a:rPr lang="en-US" sz="1000" b="1" dirty="0">
                          <a:effectLst/>
                        </a:rPr>
                        <a:t> </a:t>
                      </a:r>
                      <a:endParaRPr lang="en-US" sz="1100" b="1" dirty="0" smtClean="0">
                        <a:effectLst/>
                      </a:endParaRPr>
                    </a:p>
                    <a:p>
                      <a:pPr marL="0" marR="0" algn="ctr">
                        <a:lnSpc>
                          <a:spcPct val="100000"/>
                        </a:lnSpc>
                        <a:spcBef>
                          <a:spcPts val="0"/>
                        </a:spcBef>
                        <a:spcAft>
                          <a:spcPts val="1000"/>
                        </a:spcAft>
                      </a:pPr>
                      <a:r>
                        <a:rPr lang="en-US" sz="1000" b="1" dirty="0">
                          <a:effectLst/>
                        </a:rPr>
                        <a:t> </a:t>
                      </a:r>
                      <a:endParaRPr lang="en-US" sz="1100" b="1" dirty="0">
                        <a:effectLst/>
                      </a:endParaRPr>
                    </a:p>
                    <a:p>
                      <a:pPr marL="0" marR="0" algn="ctr">
                        <a:lnSpc>
                          <a:spcPct val="100000"/>
                        </a:lnSpc>
                        <a:spcBef>
                          <a:spcPts val="0"/>
                        </a:spcBef>
                        <a:spcAft>
                          <a:spcPts val="1000"/>
                        </a:spcAft>
                      </a:pPr>
                      <a:r>
                        <a:rPr lang="en-US" sz="1000" b="1" dirty="0">
                          <a:effectLst/>
                        </a:rPr>
                        <a:t>INSPECTORATUL GENERAL AL</a:t>
                      </a:r>
                      <a:endParaRPr lang="en-US" sz="1100" b="1" dirty="0">
                        <a:effectLst/>
                      </a:endParaRPr>
                    </a:p>
                    <a:p>
                      <a:pPr marL="0" marR="0" algn="ctr">
                        <a:lnSpc>
                          <a:spcPct val="100000"/>
                        </a:lnSpc>
                        <a:spcBef>
                          <a:spcPts val="0"/>
                        </a:spcBef>
                        <a:spcAft>
                          <a:spcPts val="1000"/>
                        </a:spcAft>
                      </a:pPr>
                      <a:r>
                        <a:rPr lang="en-US" sz="1000" b="1" dirty="0">
                          <a:effectLst/>
                        </a:rPr>
                        <a:t>POLIŢIEI ROMANE</a:t>
                      </a:r>
                      <a:endParaRPr lang="en-US" sz="1100" b="1" dirty="0">
                        <a:effectLst/>
                        <a:latin typeface="Calibri"/>
                        <a:ea typeface="Times New Roman"/>
                        <a:cs typeface="Times New Roman"/>
                      </a:endParaRPr>
                    </a:p>
                  </a:txBody>
                  <a:tcPr marL="114300" marR="114300" marT="0" marB="0"/>
                </a:tc>
              </a:tr>
            </a:tbl>
          </a:graphicData>
        </a:graphic>
      </p:graphicFrame>
      <p:sp>
        <p:nvSpPr>
          <p:cNvPr id="6" name="Rectangle 3"/>
          <p:cNvSpPr>
            <a:spLocks noChangeArrowheads="1"/>
          </p:cNvSpPr>
          <p:nvPr/>
        </p:nvSpPr>
        <p:spPr bwMode="auto">
          <a:xfrm>
            <a:off x="9127958" y="1486890"/>
            <a:ext cx="2759243"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9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INSPECTORATUL DE POLIŢIE AL JUDEŢULUI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IALOMIȚA</a:t>
            </a:r>
            <a:r>
              <a:rPr kumimoji="0" lang="en-US" sz="900" b="0" i="0" u="none" strike="noStrike" cap="none" normalizeH="0" baseline="0" dirty="0" smtClean="0">
                <a:ln>
                  <a:noFill/>
                </a:ln>
                <a:solidFill>
                  <a:schemeClr val="tx1"/>
                </a:solidFill>
                <a:effectLst/>
                <a:latin typeface="Arial" pitchFamily="34" charset="0"/>
                <a:cs typeface="Arial" pitchFamily="34" charset="0"/>
              </a:rPr>
              <a:t> </a:t>
            </a:r>
          </a:p>
        </p:txBody>
      </p:sp>
      <p:pic>
        <p:nvPicPr>
          <p:cNvPr id="8" name="Picture 7" descr="logo"/>
          <p:cNvPicPr/>
          <p:nvPr/>
        </p:nvPicPr>
        <p:blipFill>
          <a:blip r:embed="rId4" cstate="print">
            <a:lum bright="12000"/>
            <a:extLst>
              <a:ext uri="{28A0092B-C50C-407E-A947-70E740481C1C}">
                <a14:useLocalDpi xmlns:a14="http://schemas.microsoft.com/office/drawing/2010/main" val="0"/>
              </a:ext>
            </a:extLst>
          </a:blip>
          <a:srcRect/>
          <a:stretch>
            <a:fillRect/>
          </a:stretch>
        </p:blipFill>
        <p:spPr bwMode="auto">
          <a:xfrm>
            <a:off x="10211234" y="433091"/>
            <a:ext cx="448310" cy="457200"/>
          </a:xfrm>
          <a:prstGeom prst="rect">
            <a:avLst/>
          </a:prstGeom>
          <a:noFill/>
          <a:ln>
            <a:noFill/>
          </a:ln>
        </p:spPr>
      </p:pic>
      <p:sp>
        <p:nvSpPr>
          <p:cNvPr id="9" name="Rectangle 8"/>
          <p:cNvSpPr/>
          <p:nvPr/>
        </p:nvSpPr>
        <p:spPr>
          <a:xfrm>
            <a:off x="4491791" y="2776798"/>
            <a:ext cx="7395410" cy="4073936"/>
          </a:xfrm>
          <a:prstGeom prst="rect">
            <a:avLst/>
          </a:prstGeom>
        </p:spPr>
        <p:txBody>
          <a:bodyPr wrap="square">
            <a:spAutoFit/>
          </a:bodyPr>
          <a:lstStyle/>
          <a:p>
            <a:pPr algn="ctr">
              <a:lnSpc>
                <a:spcPct val="115000"/>
              </a:lnSpc>
              <a:spcAft>
                <a:spcPts val="1000"/>
              </a:spcAft>
            </a:pPr>
            <a:r>
              <a:rPr lang="en-US" sz="3200" b="1" dirty="0" smtClean="0">
                <a:latin typeface="Calibri"/>
                <a:ea typeface="Times New Roman"/>
                <a:cs typeface="Times New Roman"/>
              </a:rPr>
              <a:t>INFORMARE </a:t>
            </a:r>
          </a:p>
          <a:p>
            <a:pPr algn="ctr">
              <a:lnSpc>
                <a:spcPct val="115000"/>
              </a:lnSpc>
              <a:spcAft>
                <a:spcPts val="1000"/>
              </a:spcAft>
            </a:pPr>
            <a:r>
              <a:rPr lang="en-US" sz="2000" b="1" dirty="0" err="1"/>
              <a:t>Procedura</a:t>
            </a:r>
            <a:r>
              <a:rPr lang="en-US" sz="2000" b="1" dirty="0"/>
              <a:t> </a:t>
            </a:r>
            <a:r>
              <a:rPr lang="en-US" sz="2000" b="1" dirty="0" err="1"/>
              <a:t>privind</a:t>
            </a:r>
            <a:r>
              <a:rPr lang="en-US" sz="2000" b="1" dirty="0"/>
              <a:t> </a:t>
            </a:r>
            <a:r>
              <a:rPr lang="en-US" sz="2000" b="1" dirty="0" err="1"/>
              <a:t>managementul</a:t>
            </a:r>
            <a:r>
              <a:rPr lang="en-US" sz="2000" b="1" dirty="0"/>
              <a:t> </a:t>
            </a:r>
            <a:r>
              <a:rPr lang="en-US" sz="2000" b="1" dirty="0" err="1"/>
              <a:t>cazurilor</a:t>
            </a:r>
            <a:r>
              <a:rPr lang="en-US" sz="2000" b="1" dirty="0"/>
              <a:t> de </a:t>
            </a:r>
            <a:r>
              <a:rPr lang="en-US" sz="2000" b="1" dirty="0" err="1"/>
              <a:t>violenţă</a:t>
            </a:r>
            <a:r>
              <a:rPr lang="en-US" sz="2000" b="1" dirty="0"/>
              <a:t> </a:t>
            </a:r>
            <a:r>
              <a:rPr lang="en-US" sz="2000" b="1" dirty="0" err="1"/>
              <a:t>asupra</a:t>
            </a:r>
            <a:r>
              <a:rPr lang="en-US" sz="2000" b="1" dirty="0"/>
              <a:t> </a:t>
            </a:r>
            <a:r>
              <a:rPr lang="en-US" sz="2000" b="1" dirty="0" err="1"/>
              <a:t>antepreşcolarilor</a:t>
            </a:r>
            <a:r>
              <a:rPr lang="en-US" sz="2000" b="1" dirty="0"/>
              <a:t>/</a:t>
            </a:r>
            <a:r>
              <a:rPr lang="en-US" sz="2000" b="1" dirty="0" err="1"/>
              <a:t>preşcolarilor</a:t>
            </a:r>
            <a:r>
              <a:rPr lang="en-US" sz="2000" b="1" dirty="0"/>
              <a:t>/</a:t>
            </a:r>
            <a:r>
              <a:rPr lang="en-US" sz="2000" b="1" dirty="0" err="1"/>
              <a:t>elevilor</a:t>
            </a:r>
            <a:r>
              <a:rPr lang="en-US" sz="2000" b="1" dirty="0"/>
              <a:t> </a:t>
            </a:r>
            <a:r>
              <a:rPr lang="en-US" sz="2000" b="1" dirty="0" err="1"/>
              <a:t>şi</a:t>
            </a:r>
            <a:r>
              <a:rPr lang="en-US" sz="2000" b="1" dirty="0"/>
              <a:t> </a:t>
            </a:r>
            <a:r>
              <a:rPr lang="en-US" sz="2000" b="1" dirty="0" err="1"/>
              <a:t>personalului</a:t>
            </a:r>
            <a:r>
              <a:rPr lang="en-US" sz="2000" b="1" dirty="0"/>
              <a:t> </a:t>
            </a:r>
            <a:r>
              <a:rPr lang="en-US" sz="2000" b="1" dirty="0" err="1"/>
              <a:t>unităţii</a:t>
            </a:r>
            <a:r>
              <a:rPr lang="en-US" sz="2000" b="1" dirty="0"/>
              <a:t> de </a:t>
            </a:r>
            <a:r>
              <a:rPr lang="en-US" sz="2000" b="1" dirty="0" err="1"/>
              <a:t>învăţământ</a:t>
            </a:r>
            <a:r>
              <a:rPr lang="en-US" sz="2000" b="1" dirty="0"/>
              <a:t>, </a:t>
            </a:r>
            <a:r>
              <a:rPr lang="en-US" sz="2000" b="1" dirty="0" err="1"/>
              <a:t>precum</a:t>
            </a:r>
            <a:r>
              <a:rPr lang="en-US" sz="2000" b="1" dirty="0"/>
              <a:t> </a:t>
            </a:r>
            <a:r>
              <a:rPr lang="en-US" sz="2000" b="1" dirty="0" err="1"/>
              <a:t>şi</a:t>
            </a:r>
            <a:r>
              <a:rPr lang="en-US" sz="2000" b="1" dirty="0"/>
              <a:t> al </a:t>
            </a:r>
            <a:r>
              <a:rPr lang="en-US" sz="2000" b="1" dirty="0" err="1"/>
              <a:t>altor</a:t>
            </a:r>
            <a:r>
              <a:rPr lang="en-US" sz="2000" b="1" dirty="0"/>
              <a:t> </a:t>
            </a:r>
            <a:r>
              <a:rPr lang="en-US" sz="2000" b="1" dirty="0" err="1"/>
              <a:t>situaţii</a:t>
            </a:r>
            <a:r>
              <a:rPr lang="en-US" sz="2000" b="1" dirty="0"/>
              <a:t> </a:t>
            </a:r>
            <a:r>
              <a:rPr lang="en-US" sz="2000" b="1" dirty="0" err="1"/>
              <a:t>corelate</a:t>
            </a:r>
            <a:r>
              <a:rPr lang="en-US" sz="2000" b="1" dirty="0"/>
              <a:t> </a:t>
            </a:r>
            <a:r>
              <a:rPr lang="en-US" sz="2000" b="1" dirty="0" err="1"/>
              <a:t>în</a:t>
            </a:r>
            <a:r>
              <a:rPr lang="en-US" sz="2000" b="1" dirty="0"/>
              <a:t> </a:t>
            </a:r>
            <a:r>
              <a:rPr lang="en-US" sz="2000" b="1" dirty="0" err="1"/>
              <a:t>mediul</a:t>
            </a:r>
            <a:r>
              <a:rPr lang="en-US" sz="2000" b="1" dirty="0"/>
              <a:t> </a:t>
            </a:r>
            <a:r>
              <a:rPr lang="en-US" sz="2000" b="1" dirty="0" err="1"/>
              <a:t>şcolar</a:t>
            </a:r>
            <a:r>
              <a:rPr lang="en-US" sz="2000" b="1" dirty="0"/>
              <a:t> </a:t>
            </a:r>
            <a:r>
              <a:rPr lang="en-US" sz="2000" b="1" dirty="0" err="1"/>
              <a:t>şi</a:t>
            </a:r>
            <a:r>
              <a:rPr lang="en-US" sz="2000" b="1" dirty="0"/>
              <a:t> al </a:t>
            </a:r>
            <a:r>
              <a:rPr lang="en-US" sz="2000" b="1" dirty="0" err="1"/>
              <a:t>suspiciunii</a:t>
            </a:r>
            <a:r>
              <a:rPr lang="en-US" sz="2000" dirty="0"/>
              <a:t> </a:t>
            </a:r>
            <a:r>
              <a:rPr lang="en-US" sz="2000" b="1" dirty="0"/>
              <a:t>de </a:t>
            </a:r>
            <a:r>
              <a:rPr lang="en-US" sz="2000" b="1" dirty="0" err="1"/>
              <a:t>violenţă</a:t>
            </a:r>
            <a:r>
              <a:rPr lang="en-US" sz="2000" b="1" dirty="0"/>
              <a:t> </a:t>
            </a:r>
            <a:r>
              <a:rPr lang="en-US" sz="2000" b="1" dirty="0" err="1"/>
              <a:t>asupra</a:t>
            </a:r>
            <a:r>
              <a:rPr lang="en-US" sz="2000" b="1" dirty="0"/>
              <a:t> </a:t>
            </a:r>
            <a:r>
              <a:rPr lang="en-US" sz="2000" b="1" dirty="0" err="1"/>
              <a:t>copiilor</a:t>
            </a:r>
            <a:r>
              <a:rPr lang="en-US" sz="2000" b="1" dirty="0"/>
              <a:t> </a:t>
            </a:r>
            <a:r>
              <a:rPr lang="en-US" sz="2000" b="1" dirty="0" err="1"/>
              <a:t>în</a:t>
            </a:r>
            <a:r>
              <a:rPr lang="en-US" sz="2000" b="1" dirty="0"/>
              <a:t> </a:t>
            </a:r>
            <a:r>
              <a:rPr lang="en-US" sz="2000" b="1" dirty="0" err="1"/>
              <a:t>afara</a:t>
            </a:r>
            <a:r>
              <a:rPr lang="en-US" sz="2000" b="1" dirty="0"/>
              <a:t> </a:t>
            </a:r>
            <a:r>
              <a:rPr lang="en-US" sz="2000" b="1" dirty="0" err="1"/>
              <a:t>mediului</a:t>
            </a:r>
            <a:r>
              <a:rPr lang="en-US" sz="2000" b="1" dirty="0"/>
              <a:t> </a:t>
            </a:r>
            <a:r>
              <a:rPr lang="en-US" sz="2000" b="1" dirty="0" err="1" smtClean="0"/>
              <a:t>şcolar</a:t>
            </a:r>
            <a:endParaRPr lang="en-US" sz="2000" b="1" dirty="0" smtClean="0"/>
          </a:p>
          <a:p>
            <a:pPr algn="ctr">
              <a:lnSpc>
                <a:spcPct val="115000"/>
              </a:lnSpc>
              <a:spcAft>
                <a:spcPts val="1000"/>
              </a:spcAft>
            </a:pPr>
            <a:endParaRPr lang="en-US" sz="2000" b="1" dirty="0"/>
          </a:p>
          <a:p>
            <a:pPr algn="ctr">
              <a:lnSpc>
                <a:spcPct val="115000"/>
              </a:lnSpc>
              <a:spcAft>
                <a:spcPts val="1000"/>
              </a:spcAft>
            </a:pPr>
            <a:r>
              <a:rPr lang="en-US" sz="2000" b="1" dirty="0" smtClean="0"/>
              <a:t>21 </a:t>
            </a:r>
            <a:r>
              <a:rPr lang="en-US" sz="2000" b="1" dirty="0" err="1" smtClean="0"/>
              <a:t>martie</a:t>
            </a:r>
            <a:r>
              <a:rPr lang="en-US" sz="2000" b="1" dirty="0" smtClean="0"/>
              <a:t> 2024</a:t>
            </a:r>
            <a:endParaRPr lang="en-US" sz="2000" dirty="0"/>
          </a:p>
          <a:p>
            <a:pPr algn="ctr">
              <a:lnSpc>
                <a:spcPct val="115000"/>
              </a:lnSpc>
              <a:spcAft>
                <a:spcPts val="1000"/>
              </a:spcAft>
            </a:pPr>
            <a:endParaRPr lang="en-US" sz="2400" b="1" dirty="0">
              <a:latin typeface="Calibri"/>
              <a:ea typeface="Times New Roman"/>
              <a:cs typeface="Times New Roman"/>
            </a:endParaRPr>
          </a:p>
        </p:txBody>
      </p:sp>
      <p:pic>
        <p:nvPicPr>
          <p:cNvPr id="11" name="Picture 10"/>
          <p:cNvPicPr/>
          <p:nvPr/>
        </p:nvPicPr>
        <p:blipFill>
          <a:blip r:embed="rId5">
            <a:extLst>
              <a:ext uri="{28A0092B-C50C-407E-A947-70E740481C1C}">
                <a14:useLocalDpi xmlns:a14="http://schemas.microsoft.com/office/drawing/2010/main" val="0"/>
              </a:ext>
            </a:extLst>
          </a:blip>
          <a:stretch>
            <a:fillRect/>
          </a:stretch>
        </p:blipFill>
        <p:spPr>
          <a:xfrm>
            <a:off x="176463" y="2109773"/>
            <a:ext cx="3673642" cy="1491680"/>
          </a:xfrm>
          <a:prstGeom prst="rect">
            <a:avLst/>
          </a:prstGeom>
        </p:spPr>
      </p:pic>
    </p:spTree>
    <p:extLst>
      <p:ext uri="{BB962C8B-B14F-4D97-AF65-F5344CB8AC3E}">
        <p14:creationId xmlns:p14="http://schemas.microsoft.com/office/powerpoint/2010/main" val="35228011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idx="15"/>
          </p:nvPr>
        </p:nvSpPr>
        <p:spPr/>
      </p:sp>
      <p:sp>
        <p:nvSpPr>
          <p:cNvPr id="3" name="Text Placeholder 2"/>
          <p:cNvSpPr>
            <a:spLocks noGrp="1"/>
          </p:cNvSpPr>
          <p:nvPr>
            <p:ph type="body" sz="quarter" idx="10"/>
          </p:nvPr>
        </p:nvSpPr>
        <p:spPr>
          <a:xfrm>
            <a:off x="323530" y="339509"/>
            <a:ext cx="5547881" cy="486659"/>
          </a:xfrm>
          <a:solidFill>
            <a:srgbClr val="FFFF00"/>
          </a:solidFill>
        </p:spPr>
        <p:txBody>
          <a:bodyPr/>
          <a:lstStyle/>
          <a:p>
            <a:pPr algn="l"/>
            <a:r>
              <a:rPr lang="en-US" sz="3200" b="1" dirty="0" smtClean="0">
                <a:effectLst>
                  <a:outerShdw blurRad="38100" dist="38100" dir="2700000" algn="tl">
                    <a:srgbClr val="000000">
                      <a:alpha val="43137"/>
                    </a:srgbClr>
                  </a:outerShdw>
                </a:effectLst>
                <a:latin typeface="Arial (Body)"/>
              </a:rPr>
              <a:t>MANAGEMENTUL DE CAZ</a:t>
            </a:r>
            <a:endParaRPr lang="en-US" sz="3200" b="1" dirty="0">
              <a:effectLst>
                <a:outerShdw blurRad="38100" dist="38100" dir="2700000" algn="tl">
                  <a:srgbClr val="000000">
                    <a:alpha val="43137"/>
                  </a:srgbClr>
                </a:outerShdw>
              </a:effectLst>
              <a:latin typeface="Arial (Body)"/>
            </a:endParaRPr>
          </a:p>
        </p:txBody>
      </p:sp>
      <p:sp>
        <p:nvSpPr>
          <p:cNvPr id="4" name="Rectangle 3"/>
          <p:cNvSpPr/>
          <p:nvPr/>
        </p:nvSpPr>
        <p:spPr>
          <a:xfrm>
            <a:off x="3745832" y="947626"/>
            <a:ext cx="8053135" cy="1200329"/>
          </a:xfrm>
          <a:prstGeom prst="rect">
            <a:avLst/>
          </a:prstGeom>
        </p:spPr>
        <p:txBody>
          <a:bodyPr wrap="square">
            <a:spAutoFit/>
          </a:bodyPr>
          <a:lstStyle/>
          <a:p>
            <a:r>
              <a:rPr lang="en-US" dirty="0" smtClean="0"/>
              <a:t>        </a:t>
            </a:r>
            <a:r>
              <a:rPr lang="en-US" b="1" i="1" u="sng" dirty="0" err="1" smtClean="0"/>
              <a:t>Managementul</a:t>
            </a:r>
            <a:r>
              <a:rPr lang="en-US" b="1" i="1" u="sng" dirty="0" smtClean="0"/>
              <a:t> </a:t>
            </a:r>
            <a:r>
              <a:rPr lang="en-US" b="1" i="1" u="sng" dirty="0"/>
              <a:t>de </a:t>
            </a:r>
            <a:r>
              <a:rPr lang="en-US" b="1" i="1" u="sng" dirty="0" err="1" smtClean="0"/>
              <a:t>caz</a:t>
            </a:r>
            <a:r>
              <a:rPr lang="en-US" b="1" i="1" u="sng" dirty="0" smtClean="0"/>
              <a:t> </a:t>
            </a:r>
            <a:r>
              <a:rPr lang="en-US" dirty="0" smtClean="0"/>
              <a:t>= </a:t>
            </a:r>
            <a:r>
              <a:rPr lang="en-US" dirty="0" err="1"/>
              <a:t>reprezintă</a:t>
            </a:r>
            <a:r>
              <a:rPr lang="en-US" dirty="0"/>
              <a:t> o </a:t>
            </a:r>
            <a:r>
              <a:rPr lang="en-US" dirty="0" err="1"/>
              <a:t>metodă</a:t>
            </a:r>
            <a:r>
              <a:rPr lang="en-US" dirty="0"/>
              <a:t> de </a:t>
            </a:r>
            <a:r>
              <a:rPr lang="en-US" dirty="0" err="1"/>
              <a:t>coordonare</a:t>
            </a:r>
            <a:r>
              <a:rPr lang="en-US" dirty="0"/>
              <a:t> a </a:t>
            </a:r>
            <a:r>
              <a:rPr lang="en-US" dirty="0" err="1"/>
              <a:t>tuturor</a:t>
            </a:r>
            <a:r>
              <a:rPr lang="en-US" dirty="0"/>
              <a:t> </a:t>
            </a:r>
            <a:r>
              <a:rPr lang="en-US" dirty="0" err="1"/>
              <a:t>activităţilor</a:t>
            </a:r>
            <a:r>
              <a:rPr lang="en-US" dirty="0"/>
              <a:t> de </a:t>
            </a:r>
            <a:r>
              <a:rPr lang="en-US" dirty="0" err="1"/>
              <a:t>intervenţie</a:t>
            </a:r>
            <a:r>
              <a:rPr lang="en-US" dirty="0"/>
              <a:t>, </a:t>
            </a:r>
            <a:r>
              <a:rPr lang="en-US" dirty="0" err="1"/>
              <a:t>asistenţă</a:t>
            </a:r>
            <a:r>
              <a:rPr lang="en-US" dirty="0"/>
              <a:t> </a:t>
            </a:r>
            <a:r>
              <a:rPr lang="en-US" dirty="0" err="1"/>
              <a:t>socială</a:t>
            </a:r>
            <a:r>
              <a:rPr lang="en-US" dirty="0"/>
              <a:t>, </a:t>
            </a:r>
            <a:r>
              <a:rPr lang="en-US" dirty="0" err="1"/>
              <a:t>sprijin</a:t>
            </a:r>
            <a:r>
              <a:rPr lang="en-US" dirty="0"/>
              <a:t> </a:t>
            </a:r>
            <a:r>
              <a:rPr lang="en-US" dirty="0" err="1"/>
              <a:t>şi</a:t>
            </a:r>
            <a:r>
              <a:rPr lang="en-US" dirty="0"/>
              <a:t> </a:t>
            </a:r>
            <a:r>
              <a:rPr lang="en-US" dirty="0" err="1"/>
              <a:t>protecţie</a:t>
            </a:r>
            <a:r>
              <a:rPr lang="en-US" dirty="0"/>
              <a:t>, </a:t>
            </a:r>
            <a:r>
              <a:rPr lang="en-US" dirty="0" err="1"/>
              <a:t>desfăşurate</a:t>
            </a:r>
            <a:r>
              <a:rPr lang="en-US" dirty="0"/>
              <a:t> </a:t>
            </a:r>
            <a:r>
              <a:rPr lang="en-US" dirty="0" err="1"/>
              <a:t>în</a:t>
            </a:r>
            <a:r>
              <a:rPr lang="en-US" dirty="0"/>
              <a:t> </a:t>
            </a:r>
            <a:r>
              <a:rPr lang="en-US" dirty="0" err="1"/>
              <a:t>interesul</a:t>
            </a:r>
            <a:r>
              <a:rPr lang="en-US" dirty="0"/>
              <a:t> superior al </a:t>
            </a:r>
            <a:r>
              <a:rPr lang="en-US" dirty="0" err="1"/>
              <a:t>copilului</a:t>
            </a:r>
            <a:r>
              <a:rPr lang="en-US" dirty="0"/>
              <a:t> </a:t>
            </a:r>
            <a:r>
              <a:rPr lang="en-US" dirty="0" err="1"/>
              <a:t>şi</a:t>
            </a:r>
            <a:r>
              <a:rPr lang="en-US" dirty="0"/>
              <a:t> </a:t>
            </a:r>
            <a:r>
              <a:rPr lang="en-US" dirty="0" err="1"/>
              <a:t>respectând</a:t>
            </a:r>
            <a:r>
              <a:rPr lang="en-US" dirty="0"/>
              <a:t> </a:t>
            </a:r>
            <a:r>
              <a:rPr lang="en-US" dirty="0" err="1"/>
              <a:t>nevoile</a:t>
            </a:r>
            <a:r>
              <a:rPr lang="en-US" dirty="0"/>
              <a:t> </a:t>
            </a:r>
            <a:r>
              <a:rPr lang="en-US" dirty="0" err="1"/>
              <a:t>şi</a:t>
            </a:r>
            <a:r>
              <a:rPr lang="en-US" dirty="0"/>
              <a:t> </a:t>
            </a:r>
            <a:r>
              <a:rPr lang="en-US" dirty="0" err="1"/>
              <a:t>siguranţa</a:t>
            </a:r>
            <a:r>
              <a:rPr lang="en-US" dirty="0"/>
              <a:t> </a:t>
            </a:r>
            <a:r>
              <a:rPr lang="en-US" dirty="0" err="1"/>
              <a:t>victimei</a:t>
            </a:r>
            <a:r>
              <a:rPr lang="en-US" dirty="0"/>
              <a:t>, de </a:t>
            </a:r>
            <a:r>
              <a:rPr lang="en-US" dirty="0" err="1"/>
              <a:t>către</a:t>
            </a:r>
            <a:r>
              <a:rPr lang="en-US" dirty="0"/>
              <a:t> </a:t>
            </a:r>
            <a:r>
              <a:rPr lang="en-US" dirty="0" err="1"/>
              <a:t>profesionişti</a:t>
            </a:r>
            <a:r>
              <a:rPr lang="en-US" dirty="0"/>
              <a:t> din </a:t>
            </a:r>
            <a:r>
              <a:rPr lang="en-US" dirty="0" err="1"/>
              <a:t>diferite</a:t>
            </a:r>
            <a:r>
              <a:rPr lang="en-US" dirty="0"/>
              <a:t> </a:t>
            </a:r>
            <a:r>
              <a:rPr lang="en-US" dirty="0" err="1"/>
              <a:t>servicii</a:t>
            </a:r>
            <a:r>
              <a:rPr lang="en-US" dirty="0"/>
              <a:t> </a:t>
            </a:r>
            <a:r>
              <a:rPr lang="en-US" dirty="0" err="1"/>
              <a:t>sau</a:t>
            </a:r>
            <a:r>
              <a:rPr lang="en-US" dirty="0"/>
              <a:t> </a:t>
            </a:r>
            <a:r>
              <a:rPr lang="en-US" dirty="0" err="1"/>
              <a:t>instituţii</a:t>
            </a:r>
            <a:r>
              <a:rPr lang="en-US" dirty="0"/>
              <a:t> </a:t>
            </a:r>
            <a:r>
              <a:rPr lang="en-US" dirty="0" err="1"/>
              <a:t>publice</a:t>
            </a:r>
            <a:r>
              <a:rPr lang="en-US" dirty="0"/>
              <a:t> </a:t>
            </a:r>
            <a:r>
              <a:rPr lang="en-US" dirty="0" err="1"/>
              <a:t>şi</a:t>
            </a:r>
            <a:r>
              <a:rPr lang="en-US" dirty="0"/>
              <a:t> private.</a:t>
            </a:r>
          </a:p>
        </p:txBody>
      </p:sp>
      <p:sp>
        <p:nvSpPr>
          <p:cNvPr id="5" name="Rectangle 4"/>
          <p:cNvSpPr/>
          <p:nvPr/>
        </p:nvSpPr>
        <p:spPr>
          <a:xfrm>
            <a:off x="5001093" y="2191889"/>
            <a:ext cx="5019323" cy="369332"/>
          </a:xfrm>
          <a:prstGeom prst="rect">
            <a:avLst/>
          </a:prstGeom>
          <a:solidFill>
            <a:srgbClr val="FFFF00"/>
          </a:solidFill>
        </p:spPr>
        <p:txBody>
          <a:bodyPr wrap="none">
            <a:spAutoFit/>
          </a:bodyPr>
          <a:lstStyle/>
          <a:p>
            <a:r>
              <a:rPr lang="en-US" dirty="0" smtClean="0"/>
              <a:t>A)   </a:t>
            </a:r>
            <a:r>
              <a:rPr lang="en-US" dirty="0" err="1" smtClean="0"/>
              <a:t>echipă</a:t>
            </a:r>
            <a:r>
              <a:rPr lang="en-US" dirty="0" smtClean="0"/>
              <a:t> </a:t>
            </a:r>
            <a:r>
              <a:rPr lang="en-US" dirty="0" err="1"/>
              <a:t>multidisciplinară</a:t>
            </a:r>
            <a:r>
              <a:rPr lang="en-US" dirty="0"/>
              <a:t> </a:t>
            </a:r>
            <a:r>
              <a:rPr lang="en-US" dirty="0" err="1"/>
              <a:t>şi</a:t>
            </a:r>
            <a:r>
              <a:rPr lang="en-US" dirty="0"/>
              <a:t> </a:t>
            </a:r>
            <a:r>
              <a:rPr lang="en-US" dirty="0" err="1"/>
              <a:t>interinstituţională</a:t>
            </a:r>
            <a:endParaRPr lang="en-US" dirty="0"/>
          </a:p>
        </p:txBody>
      </p:sp>
      <p:cxnSp>
        <p:nvCxnSpPr>
          <p:cNvPr id="6" name="Straight Arrow Connector 78">
            <a:extLst>
              <a:ext uri="{FF2B5EF4-FFF2-40B4-BE49-F238E27FC236}">
                <a16:creationId xmlns:a16="http://schemas.microsoft.com/office/drawing/2014/main" xmlns="" id="{F7C1AE97-7B1B-4085-B742-3BBFE9E7086B}"/>
              </a:ext>
            </a:extLst>
          </p:cNvPr>
          <p:cNvCxnSpPr/>
          <p:nvPr/>
        </p:nvCxnSpPr>
        <p:spPr>
          <a:xfrm flipH="1">
            <a:off x="6553201" y="2929934"/>
            <a:ext cx="497307" cy="813955"/>
          </a:xfrm>
          <a:prstGeom prst="straightConnector1">
            <a:avLst/>
          </a:prstGeom>
          <a:ln w="28575">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78">
            <a:extLst>
              <a:ext uri="{FF2B5EF4-FFF2-40B4-BE49-F238E27FC236}">
                <a16:creationId xmlns:a16="http://schemas.microsoft.com/office/drawing/2014/main" xmlns="" id="{F7C1AE97-7B1B-4085-B742-3BBFE9E7086B}"/>
              </a:ext>
            </a:extLst>
          </p:cNvPr>
          <p:cNvCxnSpPr/>
          <p:nvPr/>
        </p:nvCxnSpPr>
        <p:spPr>
          <a:xfrm>
            <a:off x="7652736" y="2906354"/>
            <a:ext cx="443000" cy="813955"/>
          </a:xfrm>
          <a:prstGeom prst="straightConnector1">
            <a:avLst/>
          </a:prstGeom>
          <a:ln w="28575">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5898992" y="2622157"/>
            <a:ext cx="3547253" cy="307777"/>
          </a:xfrm>
          <a:prstGeom prst="rect">
            <a:avLst/>
          </a:prstGeom>
        </p:spPr>
        <p:txBody>
          <a:bodyPr wrap="none">
            <a:spAutoFit/>
          </a:bodyPr>
          <a:lstStyle/>
          <a:p>
            <a:r>
              <a:rPr lang="en-US" sz="1400" b="1" dirty="0" smtClean="0">
                <a:effectLst>
                  <a:outerShdw blurRad="38100" dist="38100" dir="2700000" algn="tl">
                    <a:srgbClr val="000000">
                      <a:alpha val="43137"/>
                    </a:srgbClr>
                  </a:outerShdw>
                </a:effectLst>
              </a:rPr>
              <a:t>ETAPE DE LUCRU INTERDEPENDENTE</a:t>
            </a:r>
            <a:endParaRPr lang="en-US" sz="1400" b="1" dirty="0">
              <a:effectLst>
                <a:outerShdw blurRad="38100" dist="38100" dir="2700000" algn="tl">
                  <a:srgbClr val="000000">
                    <a:alpha val="43137"/>
                  </a:srgbClr>
                </a:outerShdw>
              </a:effectLst>
            </a:endParaRPr>
          </a:p>
        </p:txBody>
      </p:sp>
      <p:sp>
        <p:nvSpPr>
          <p:cNvPr id="20" name="Rectangle 19"/>
          <p:cNvSpPr/>
          <p:nvPr/>
        </p:nvSpPr>
        <p:spPr>
          <a:xfrm>
            <a:off x="4624618" y="3743889"/>
            <a:ext cx="6096000" cy="2585323"/>
          </a:xfrm>
          <a:prstGeom prst="rect">
            <a:avLst/>
          </a:prstGeom>
          <a:solidFill>
            <a:schemeClr val="accent1">
              <a:lumMod val="40000"/>
              <a:lumOff val="60000"/>
            </a:schemeClr>
          </a:solidFill>
        </p:spPr>
        <p:txBody>
          <a:bodyPr>
            <a:spAutoFit/>
          </a:bodyPr>
          <a:lstStyle/>
          <a:p>
            <a:pPr marL="400050" indent="-400050">
              <a:buFont typeface="+mj-lt"/>
              <a:buAutoNum type="arabicPeriod"/>
            </a:pPr>
            <a:r>
              <a:rPr lang="en-US" dirty="0" err="1" smtClean="0"/>
              <a:t>Identificarea</a:t>
            </a:r>
            <a:endParaRPr lang="en-US" dirty="0" smtClean="0"/>
          </a:p>
          <a:p>
            <a:pPr marL="400050" indent="-400050">
              <a:buFont typeface="+mj-lt"/>
              <a:buAutoNum type="arabicPeriod"/>
            </a:pPr>
            <a:r>
              <a:rPr lang="en-US" dirty="0" err="1" smtClean="0"/>
              <a:t>Sesizarea</a:t>
            </a:r>
            <a:endParaRPr lang="en-US" dirty="0" smtClean="0"/>
          </a:p>
          <a:p>
            <a:pPr marL="400050" indent="-400050">
              <a:buFont typeface="+mj-lt"/>
              <a:buAutoNum type="arabicPeriod"/>
            </a:pPr>
            <a:r>
              <a:rPr lang="en-US" dirty="0" err="1" smtClean="0"/>
              <a:t>Investigarea</a:t>
            </a:r>
            <a:r>
              <a:rPr lang="en-US" dirty="0" smtClean="0"/>
              <a:t> </a:t>
            </a:r>
            <a:r>
              <a:rPr lang="en-US" dirty="0" err="1"/>
              <a:t>situaţiei</a:t>
            </a:r>
            <a:r>
              <a:rPr lang="en-US" dirty="0"/>
              <a:t> de </a:t>
            </a:r>
            <a:r>
              <a:rPr lang="en-US" dirty="0" err="1" smtClean="0"/>
              <a:t>violenţă</a:t>
            </a:r>
            <a:r>
              <a:rPr lang="en-US" dirty="0" smtClean="0"/>
              <a:t>/</a:t>
            </a:r>
            <a:r>
              <a:rPr lang="en-US" dirty="0" err="1" smtClean="0"/>
              <a:t>corelate</a:t>
            </a:r>
            <a:endParaRPr lang="en-US" dirty="0" smtClean="0"/>
          </a:p>
          <a:p>
            <a:pPr marL="400050" indent="-400050">
              <a:buFont typeface="+mj-lt"/>
              <a:buAutoNum type="arabicPeriod"/>
            </a:pPr>
            <a:r>
              <a:rPr lang="en-US" dirty="0" err="1" smtClean="0"/>
              <a:t>Planificarea</a:t>
            </a:r>
            <a:r>
              <a:rPr lang="en-US" dirty="0" smtClean="0"/>
              <a:t> </a:t>
            </a:r>
            <a:r>
              <a:rPr lang="en-US" dirty="0" err="1"/>
              <a:t>măsurilor</a:t>
            </a:r>
            <a:r>
              <a:rPr lang="en-US" dirty="0"/>
              <a:t> de </a:t>
            </a:r>
            <a:r>
              <a:rPr lang="en-US" dirty="0" err="1"/>
              <a:t>sprijin</a:t>
            </a:r>
            <a:r>
              <a:rPr lang="en-US" dirty="0"/>
              <a:t> </a:t>
            </a:r>
            <a:r>
              <a:rPr lang="en-US" dirty="0" err="1"/>
              <a:t>şi</a:t>
            </a:r>
            <a:r>
              <a:rPr lang="en-US" dirty="0"/>
              <a:t> a </a:t>
            </a:r>
            <a:r>
              <a:rPr lang="en-US" dirty="0" err="1" smtClean="0"/>
              <a:t>sancţiunilor</a:t>
            </a:r>
            <a:endParaRPr lang="en-US" dirty="0"/>
          </a:p>
          <a:p>
            <a:pPr marL="400050" indent="-400050">
              <a:buFont typeface="+mj-lt"/>
              <a:buAutoNum type="arabicPeriod"/>
            </a:pPr>
            <a:r>
              <a:rPr lang="en-US" dirty="0" err="1" smtClean="0"/>
              <a:t>Planificarea</a:t>
            </a:r>
            <a:r>
              <a:rPr lang="en-US" dirty="0" smtClean="0"/>
              <a:t> </a:t>
            </a:r>
            <a:r>
              <a:rPr lang="en-US" dirty="0" err="1"/>
              <a:t>măsurilor</a:t>
            </a:r>
            <a:r>
              <a:rPr lang="en-US" dirty="0"/>
              <a:t> de </a:t>
            </a:r>
            <a:r>
              <a:rPr lang="en-US" dirty="0" err="1"/>
              <a:t>prevenire</a:t>
            </a:r>
            <a:r>
              <a:rPr lang="en-US" dirty="0"/>
              <a:t> </a:t>
            </a:r>
            <a:r>
              <a:rPr lang="en-US" dirty="0" err="1" smtClean="0"/>
              <a:t>secundară</a:t>
            </a:r>
            <a:endParaRPr lang="en-US" dirty="0"/>
          </a:p>
          <a:p>
            <a:pPr marL="400050" indent="-400050">
              <a:buFont typeface="+mj-lt"/>
              <a:buAutoNum type="arabicPeriod"/>
            </a:pPr>
            <a:r>
              <a:rPr lang="en-US" dirty="0" err="1" smtClean="0"/>
              <a:t>Furnizarea</a:t>
            </a:r>
            <a:r>
              <a:rPr lang="en-US" dirty="0" smtClean="0"/>
              <a:t> </a:t>
            </a:r>
            <a:r>
              <a:rPr lang="en-US" dirty="0" err="1"/>
              <a:t>serviciilor</a:t>
            </a:r>
            <a:r>
              <a:rPr lang="en-US" dirty="0"/>
              <a:t> </a:t>
            </a:r>
            <a:r>
              <a:rPr lang="en-US" dirty="0" err="1" smtClean="0"/>
              <a:t>specializate</a:t>
            </a:r>
            <a:endParaRPr lang="en-US" dirty="0" smtClean="0"/>
          </a:p>
          <a:p>
            <a:pPr marL="400050" indent="-400050">
              <a:buFont typeface="+mj-lt"/>
              <a:buAutoNum type="arabicPeriod"/>
            </a:pPr>
            <a:r>
              <a:rPr lang="en-US" dirty="0" err="1" smtClean="0"/>
              <a:t>Monitorizarea</a:t>
            </a:r>
            <a:r>
              <a:rPr lang="en-US" dirty="0" smtClean="0"/>
              <a:t> </a:t>
            </a:r>
            <a:r>
              <a:rPr lang="en-US" dirty="0" err="1" smtClean="0"/>
              <a:t>şi</a:t>
            </a:r>
            <a:r>
              <a:rPr lang="en-US" dirty="0" smtClean="0"/>
              <a:t> </a:t>
            </a:r>
            <a:r>
              <a:rPr lang="en-US" dirty="0" err="1"/>
              <a:t>reevaluarea</a:t>
            </a:r>
            <a:r>
              <a:rPr lang="en-US" dirty="0"/>
              <a:t> </a:t>
            </a:r>
            <a:r>
              <a:rPr lang="en-US" dirty="0" err="1"/>
              <a:t>periodică</a:t>
            </a:r>
            <a:r>
              <a:rPr lang="en-US" dirty="0"/>
              <a:t> a </a:t>
            </a:r>
            <a:r>
              <a:rPr lang="en-US" dirty="0" err="1"/>
              <a:t>progreselor</a:t>
            </a:r>
            <a:r>
              <a:rPr lang="en-US" dirty="0"/>
              <a:t> </a:t>
            </a:r>
            <a:r>
              <a:rPr lang="en-US" dirty="0" err="1" smtClean="0"/>
              <a:t>înregistrate</a:t>
            </a:r>
            <a:r>
              <a:rPr lang="en-US" dirty="0" smtClean="0"/>
              <a:t> </a:t>
            </a:r>
            <a:r>
              <a:rPr lang="en-US" dirty="0"/>
              <a:t>a </a:t>
            </a:r>
            <a:r>
              <a:rPr lang="en-US" dirty="0" err="1"/>
              <a:t>măsurilor</a:t>
            </a:r>
            <a:r>
              <a:rPr lang="en-US" dirty="0"/>
              <a:t> </a:t>
            </a:r>
            <a:r>
              <a:rPr lang="en-US" dirty="0" err="1"/>
              <a:t>şi</a:t>
            </a:r>
            <a:r>
              <a:rPr lang="en-US" dirty="0"/>
              <a:t> a </a:t>
            </a:r>
            <a:r>
              <a:rPr lang="en-US" dirty="0" err="1" smtClean="0"/>
              <a:t>sancţiunilor</a:t>
            </a:r>
            <a:endParaRPr lang="en-US" dirty="0"/>
          </a:p>
          <a:p>
            <a:pPr marL="400050" indent="-400050">
              <a:buFont typeface="+mj-lt"/>
              <a:buAutoNum type="arabicPeriod"/>
            </a:pPr>
            <a:r>
              <a:rPr lang="en-US" dirty="0" err="1"/>
              <a:t>E</a:t>
            </a:r>
            <a:r>
              <a:rPr lang="en-US" dirty="0" err="1" smtClean="0"/>
              <a:t>tapa</a:t>
            </a:r>
            <a:r>
              <a:rPr lang="en-US" dirty="0" smtClean="0"/>
              <a:t> </a:t>
            </a:r>
            <a:r>
              <a:rPr lang="en-US" dirty="0"/>
              <a:t>de </a:t>
            </a:r>
            <a:r>
              <a:rPr lang="en-US" dirty="0" err="1"/>
              <a:t>închidere</a:t>
            </a:r>
            <a:r>
              <a:rPr lang="en-US" dirty="0"/>
              <a:t> a </a:t>
            </a:r>
            <a:r>
              <a:rPr lang="en-US" dirty="0" err="1"/>
              <a:t>cazului</a:t>
            </a:r>
            <a:endParaRPr lang="en-US" dirty="0"/>
          </a:p>
        </p:txBody>
      </p:sp>
      <p:pic>
        <p:nvPicPr>
          <p:cNvPr id="8195" name="Picture 3" descr="C:\Users\User\Desktop\FOTO_STOP BULLYI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5356" y="2147955"/>
            <a:ext cx="2136602" cy="3410634"/>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Straight Arrow Connector 78">
            <a:extLst>
              <a:ext uri="{FF2B5EF4-FFF2-40B4-BE49-F238E27FC236}">
                <a16:creationId xmlns:a16="http://schemas.microsoft.com/office/drawing/2014/main" xmlns="" id="{F7C1AE97-7B1B-4085-B742-3BBFE9E7086B}"/>
              </a:ext>
            </a:extLst>
          </p:cNvPr>
          <p:cNvCxnSpPr/>
          <p:nvPr/>
        </p:nvCxnSpPr>
        <p:spPr>
          <a:xfrm flipH="1">
            <a:off x="5890976" y="2929931"/>
            <a:ext cx="497307" cy="813955"/>
          </a:xfrm>
          <a:prstGeom prst="straightConnector1">
            <a:avLst/>
          </a:prstGeom>
          <a:ln w="28575">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78">
            <a:extLst>
              <a:ext uri="{FF2B5EF4-FFF2-40B4-BE49-F238E27FC236}">
                <a16:creationId xmlns:a16="http://schemas.microsoft.com/office/drawing/2014/main" xmlns="" id="{F7C1AE97-7B1B-4085-B742-3BBFE9E7086B}"/>
              </a:ext>
            </a:extLst>
          </p:cNvPr>
          <p:cNvCxnSpPr/>
          <p:nvPr/>
        </p:nvCxnSpPr>
        <p:spPr>
          <a:xfrm flipH="1">
            <a:off x="6954257" y="2929934"/>
            <a:ext cx="497307" cy="813955"/>
          </a:xfrm>
          <a:prstGeom prst="straightConnector1">
            <a:avLst/>
          </a:prstGeom>
          <a:ln w="28575">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78">
            <a:extLst>
              <a:ext uri="{FF2B5EF4-FFF2-40B4-BE49-F238E27FC236}">
                <a16:creationId xmlns:a16="http://schemas.microsoft.com/office/drawing/2014/main" xmlns="" id="{F7C1AE97-7B1B-4085-B742-3BBFE9E7086B}"/>
              </a:ext>
            </a:extLst>
          </p:cNvPr>
          <p:cNvCxnSpPr/>
          <p:nvPr/>
        </p:nvCxnSpPr>
        <p:spPr>
          <a:xfrm>
            <a:off x="8053193" y="2929932"/>
            <a:ext cx="443000" cy="813955"/>
          </a:xfrm>
          <a:prstGeom prst="straightConnector1">
            <a:avLst/>
          </a:prstGeom>
          <a:ln w="28575">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78">
            <a:extLst>
              <a:ext uri="{FF2B5EF4-FFF2-40B4-BE49-F238E27FC236}">
                <a16:creationId xmlns:a16="http://schemas.microsoft.com/office/drawing/2014/main" xmlns="" id="{F7C1AE97-7B1B-4085-B742-3BBFE9E7086B}"/>
              </a:ext>
            </a:extLst>
          </p:cNvPr>
          <p:cNvCxnSpPr/>
          <p:nvPr/>
        </p:nvCxnSpPr>
        <p:spPr>
          <a:xfrm>
            <a:off x="8422161" y="2929933"/>
            <a:ext cx="443000" cy="813955"/>
          </a:xfrm>
          <a:prstGeom prst="straightConnector1">
            <a:avLst/>
          </a:prstGeom>
          <a:ln w="28575">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78">
            <a:extLst>
              <a:ext uri="{FF2B5EF4-FFF2-40B4-BE49-F238E27FC236}">
                <a16:creationId xmlns:a16="http://schemas.microsoft.com/office/drawing/2014/main" xmlns="" id="{F7C1AE97-7B1B-4085-B742-3BBFE9E7086B}"/>
              </a:ext>
            </a:extLst>
          </p:cNvPr>
          <p:cNvCxnSpPr/>
          <p:nvPr/>
        </p:nvCxnSpPr>
        <p:spPr>
          <a:xfrm>
            <a:off x="9003245" y="2906352"/>
            <a:ext cx="443000" cy="813955"/>
          </a:xfrm>
          <a:prstGeom prst="straightConnector1">
            <a:avLst/>
          </a:prstGeom>
          <a:ln w="28575">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78">
            <a:extLst>
              <a:ext uri="{FF2B5EF4-FFF2-40B4-BE49-F238E27FC236}">
                <a16:creationId xmlns:a16="http://schemas.microsoft.com/office/drawing/2014/main" xmlns="" id="{F7C1AE97-7B1B-4085-B742-3BBFE9E7086B}"/>
              </a:ext>
            </a:extLst>
          </p:cNvPr>
          <p:cNvCxnSpPr/>
          <p:nvPr/>
        </p:nvCxnSpPr>
        <p:spPr>
          <a:xfrm flipH="1">
            <a:off x="6200278" y="2929934"/>
            <a:ext cx="497307" cy="813955"/>
          </a:xfrm>
          <a:prstGeom prst="straightConnector1">
            <a:avLst/>
          </a:prstGeom>
          <a:ln w="28575">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10370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62337" y="3752204"/>
            <a:ext cx="6096000" cy="2585323"/>
          </a:xfrm>
          <a:prstGeom prst="rect">
            <a:avLst/>
          </a:prstGeom>
        </p:spPr>
        <p:txBody>
          <a:bodyPr>
            <a:spAutoFit/>
          </a:bodyPr>
          <a:lstStyle/>
          <a:p>
            <a:r>
              <a:rPr lang="en-US" i="1" dirty="0" smtClean="0">
                <a:effectLst>
                  <a:outerShdw blurRad="38100" dist="38100" dir="2700000" algn="tl">
                    <a:srgbClr val="000000">
                      <a:alpha val="43137"/>
                    </a:srgbClr>
                  </a:outerShdw>
                </a:effectLst>
              </a:rPr>
              <a:t>              </a:t>
            </a:r>
            <a:r>
              <a:rPr lang="en-US" b="1" i="1" dirty="0" smtClean="0">
                <a:effectLst>
                  <a:outerShdw blurRad="38100" dist="38100" dir="2700000" algn="tl">
                    <a:srgbClr val="000000">
                      <a:alpha val="43137"/>
                    </a:srgbClr>
                  </a:outerShdw>
                </a:effectLst>
              </a:rPr>
              <a:t>CE FACE DGASPC (manager de </a:t>
            </a:r>
            <a:r>
              <a:rPr lang="en-US" b="1" i="1" dirty="0" err="1" smtClean="0">
                <a:effectLst>
                  <a:outerShdw blurRad="38100" dist="38100" dir="2700000" algn="tl">
                    <a:srgbClr val="000000">
                      <a:alpha val="43137"/>
                    </a:srgbClr>
                  </a:outerShdw>
                </a:effectLst>
              </a:rPr>
              <a:t>caz</a:t>
            </a:r>
            <a:r>
              <a:rPr lang="en-US" b="1" i="1" dirty="0" smtClean="0">
                <a:effectLst>
                  <a:outerShdw blurRad="38100" dist="38100" dir="2700000" algn="tl">
                    <a:srgbClr val="000000">
                      <a:alpha val="43137"/>
                    </a:srgbClr>
                  </a:outerShdw>
                </a:effectLst>
              </a:rPr>
              <a:t>) ?</a:t>
            </a:r>
          </a:p>
          <a:p>
            <a:endParaRPr lang="en-US" i="1" dirty="0" smtClean="0">
              <a:effectLst>
                <a:outerShdw blurRad="38100" dist="38100" dir="2700000" algn="tl">
                  <a:srgbClr val="000000">
                    <a:alpha val="43137"/>
                  </a:srgbClr>
                </a:outerShdw>
              </a:effectLst>
            </a:endParaRPr>
          </a:p>
          <a:p>
            <a:r>
              <a:rPr lang="en-US" i="1" dirty="0" smtClean="0">
                <a:effectLst>
                  <a:outerShdw blurRad="38100" dist="38100" dir="2700000" algn="tl">
                    <a:srgbClr val="000000">
                      <a:alpha val="43137"/>
                    </a:srgbClr>
                  </a:outerShdw>
                </a:effectLst>
              </a:rPr>
              <a:t>     PLAN DE REABILITARE ŞI/SAU REINTEGRARE SOCIALĂ </a:t>
            </a:r>
            <a:r>
              <a:rPr lang="en-US" dirty="0" err="1" smtClean="0"/>
              <a:t>este</a:t>
            </a:r>
            <a:r>
              <a:rPr lang="en-US" dirty="0" smtClean="0"/>
              <a:t> </a:t>
            </a:r>
            <a:r>
              <a:rPr lang="en-US" dirty="0"/>
              <a:t>un document </a:t>
            </a:r>
            <a:r>
              <a:rPr lang="en-US" dirty="0" err="1"/>
              <a:t>întocmit</a:t>
            </a:r>
            <a:r>
              <a:rPr lang="en-US" dirty="0"/>
              <a:t> de </a:t>
            </a:r>
            <a:r>
              <a:rPr lang="en-US" dirty="0" err="1"/>
              <a:t>managerul</a:t>
            </a:r>
            <a:r>
              <a:rPr lang="en-US" dirty="0"/>
              <a:t> de </a:t>
            </a:r>
            <a:r>
              <a:rPr lang="en-US" dirty="0" err="1"/>
              <a:t>caz</a:t>
            </a:r>
            <a:r>
              <a:rPr lang="en-US" dirty="0"/>
              <a:t> de la DGASPC </a:t>
            </a:r>
            <a:r>
              <a:rPr lang="en-US" dirty="0" err="1"/>
              <a:t>pentru</a:t>
            </a:r>
            <a:r>
              <a:rPr lang="en-US" dirty="0"/>
              <a:t> </a:t>
            </a:r>
            <a:r>
              <a:rPr lang="en-US" dirty="0" err="1"/>
              <a:t>copiii</a:t>
            </a:r>
            <a:r>
              <a:rPr lang="en-US" dirty="0"/>
              <a:t> </a:t>
            </a:r>
            <a:r>
              <a:rPr lang="en-US" dirty="0" err="1"/>
              <a:t>victime</a:t>
            </a:r>
            <a:r>
              <a:rPr lang="en-US" dirty="0"/>
              <a:t> ale </a:t>
            </a:r>
            <a:r>
              <a:rPr lang="en-US" dirty="0" err="1"/>
              <a:t>violenţei</a:t>
            </a:r>
            <a:r>
              <a:rPr lang="en-US" dirty="0"/>
              <a:t>, </a:t>
            </a:r>
            <a:r>
              <a:rPr lang="en-US" dirty="0" err="1"/>
              <a:t>precum</a:t>
            </a:r>
            <a:r>
              <a:rPr lang="en-US" dirty="0"/>
              <a:t> </a:t>
            </a:r>
            <a:r>
              <a:rPr lang="en-US" dirty="0" err="1"/>
              <a:t>şi</a:t>
            </a:r>
            <a:r>
              <a:rPr lang="en-US" dirty="0"/>
              <a:t> </a:t>
            </a:r>
            <a:r>
              <a:rPr lang="en-US" dirty="0" err="1"/>
              <a:t>pentru</a:t>
            </a:r>
            <a:r>
              <a:rPr lang="en-US" dirty="0"/>
              <a:t> </a:t>
            </a:r>
            <a:r>
              <a:rPr lang="en-US" dirty="0" err="1"/>
              <a:t>copiii</a:t>
            </a:r>
            <a:r>
              <a:rPr lang="en-US" dirty="0"/>
              <a:t> </a:t>
            </a:r>
            <a:r>
              <a:rPr lang="en-US" dirty="0" err="1"/>
              <a:t>autori</a:t>
            </a:r>
            <a:r>
              <a:rPr lang="en-US" dirty="0"/>
              <a:t> </a:t>
            </a:r>
            <a:r>
              <a:rPr lang="en-US" dirty="0" err="1"/>
              <a:t>ai</a:t>
            </a:r>
            <a:r>
              <a:rPr lang="en-US" dirty="0"/>
              <a:t> </a:t>
            </a:r>
            <a:r>
              <a:rPr lang="en-US" dirty="0" err="1"/>
              <a:t>actelor</a:t>
            </a:r>
            <a:r>
              <a:rPr lang="en-US" dirty="0"/>
              <a:t> de </a:t>
            </a:r>
            <a:r>
              <a:rPr lang="en-US" dirty="0" err="1"/>
              <a:t>violenţă</a:t>
            </a:r>
            <a:r>
              <a:rPr lang="en-US" dirty="0"/>
              <a:t>. </a:t>
            </a:r>
            <a:r>
              <a:rPr lang="en-US" dirty="0" err="1"/>
              <a:t>Acesta</a:t>
            </a:r>
            <a:r>
              <a:rPr lang="en-US" dirty="0"/>
              <a:t> </a:t>
            </a:r>
            <a:r>
              <a:rPr lang="en-US" dirty="0" err="1"/>
              <a:t>este</a:t>
            </a:r>
            <a:r>
              <a:rPr lang="en-US" dirty="0"/>
              <a:t> </a:t>
            </a:r>
            <a:r>
              <a:rPr lang="en-US" dirty="0" err="1"/>
              <a:t>întocmit</a:t>
            </a:r>
            <a:r>
              <a:rPr lang="en-US" dirty="0"/>
              <a:t> </a:t>
            </a:r>
            <a:r>
              <a:rPr lang="en-US" dirty="0" err="1"/>
              <a:t>în</a:t>
            </a:r>
            <a:r>
              <a:rPr lang="en-US" dirty="0"/>
              <a:t> </a:t>
            </a:r>
            <a:r>
              <a:rPr lang="en-US" dirty="0" err="1"/>
              <a:t>colaborare</a:t>
            </a:r>
            <a:r>
              <a:rPr lang="en-US" dirty="0"/>
              <a:t> cu </a:t>
            </a:r>
            <a:r>
              <a:rPr lang="en-US" dirty="0" err="1"/>
              <a:t>echipa</a:t>
            </a:r>
            <a:r>
              <a:rPr lang="en-US" dirty="0"/>
              <a:t> </a:t>
            </a:r>
            <a:r>
              <a:rPr lang="en-US" dirty="0" err="1"/>
              <a:t>multidisciplinară</a:t>
            </a:r>
            <a:r>
              <a:rPr lang="en-US" dirty="0"/>
              <a:t>, </a:t>
            </a:r>
            <a:r>
              <a:rPr lang="en-US" dirty="0" err="1"/>
              <a:t>alţi</a:t>
            </a:r>
            <a:r>
              <a:rPr lang="en-US" dirty="0"/>
              <a:t> </a:t>
            </a:r>
            <a:r>
              <a:rPr lang="en-US" dirty="0" err="1"/>
              <a:t>profesionişti</a:t>
            </a:r>
            <a:r>
              <a:rPr lang="en-US" dirty="0"/>
              <a:t> </a:t>
            </a:r>
            <a:r>
              <a:rPr lang="en-US" dirty="0" err="1"/>
              <a:t>colaboratori</a:t>
            </a:r>
            <a:r>
              <a:rPr lang="en-US" dirty="0"/>
              <a:t> </a:t>
            </a:r>
            <a:r>
              <a:rPr lang="en-US" dirty="0" err="1"/>
              <a:t>şi</a:t>
            </a:r>
            <a:r>
              <a:rPr lang="en-US" dirty="0"/>
              <a:t> cu </a:t>
            </a:r>
            <a:r>
              <a:rPr lang="en-US" dirty="0" err="1"/>
              <a:t>participarea</a:t>
            </a:r>
            <a:r>
              <a:rPr lang="en-US" dirty="0"/>
              <a:t> </a:t>
            </a:r>
            <a:r>
              <a:rPr lang="en-US" dirty="0" err="1"/>
              <a:t>nemijlocită</a:t>
            </a:r>
            <a:r>
              <a:rPr lang="en-US" dirty="0"/>
              <a:t> a </a:t>
            </a:r>
            <a:r>
              <a:rPr lang="en-US" dirty="0" err="1"/>
              <a:t>familiei</a:t>
            </a:r>
            <a:r>
              <a:rPr lang="en-US" dirty="0"/>
              <a:t>/</a:t>
            </a:r>
            <a:r>
              <a:rPr lang="en-US" dirty="0" err="1"/>
              <a:t>reprezentantului</a:t>
            </a:r>
            <a:r>
              <a:rPr lang="en-US" dirty="0"/>
              <a:t> legal </a:t>
            </a:r>
            <a:r>
              <a:rPr lang="en-US" dirty="0" err="1"/>
              <a:t>şi</a:t>
            </a:r>
            <a:r>
              <a:rPr lang="en-US" dirty="0"/>
              <a:t>, </a:t>
            </a:r>
            <a:r>
              <a:rPr lang="en-US" dirty="0" err="1"/>
              <a:t>după</a:t>
            </a:r>
            <a:r>
              <a:rPr lang="en-US" dirty="0"/>
              <a:t> </a:t>
            </a:r>
            <a:r>
              <a:rPr lang="en-US" dirty="0" err="1"/>
              <a:t>caz</a:t>
            </a:r>
            <a:r>
              <a:rPr lang="en-US" dirty="0"/>
              <a:t>, a </a:t>
            </a:r>
            <a:r>
              <a:rPr lang="en-US" dirty="0" err="1"/>
              <a:t>copilului</a:t>
            </a:r>
            <a:r>
              <a:rPr lang="en-US" dirty="0"/>
              <a:t>. </a:t>
            </a:r>
          </a:p>
        </p:txBody>
      </p:sp>
      <p:sp>
        <p:nvSpPr>
          <p:cNvPr id="3" name="Rectangle 2"/>
          <p:cNvSpPr/>
          <p:nvPr/>
        </p:nvSpPr>
        <p:spPr>
          <a:xfrm>
            <a:off x="434249" y="420208"/>
            <a:ext cx="6399687" cy="2862322"/>
          </a:xfrm>
          <a:prstGeom prst="rect">
            <a:avLst/>
          </a:prstGeom>
        </p:spPr>
        <p:txBody>
          <a:bodyPr wrap="square">
            <a:spAutoFit/>
          </a:bodyPr>
          <a:lstStyle/>
          <a:p>
            <a:pPr algn="ctr"/>
            <a:r>
              <a:rPr lang="en-US" b="1" i="1" dirty="0" smtClean="0">
                <a:effectLst>
                  <a:outerShdw blurRad="38100" dist="38100" dir="2700000" algn="tl">
                    <a:srgbClr val="000000">
                      <a:alpha val="43137"/>
                    </a:srgbClr>
                  </a:outerShdw>
                </a:effectLst>
              </a:rPr>
              <a:t>     CE FACE SCOALA?  </a:t>
            </a:r>
          </a:p>
          <a:p>
            <a:pPr algn="ctr"/>
            <a:r>
              <a:rPr lang="en-US" b="1" i="1" dirty="0" smtClean="0">
                <a:effectLst>
                  <a:outerShdw blurRad="38100" dist="38100" dir="2700000" algn="tl">
                    <a:srgbClr val="000000">
                      <a:alpha val="43137"/>
                    </a:srgbClr>
                  </a:outerShdw>
                </a:effectLst>
              </a:rPr>
              <a:t> </a:t>
            </a:r>
          </a:p>
          <a:p>
            <a:r>
              <a:rPr lang="en-US" b="1" i="1" dirty="0" smtClean="0">
                <a:effectLst>
                  <a:outerShdw blurRad="38100" dist="38100" dir="2700000" algn="tl">
                    <a:srgbClr val="000000">
                      <a:alpha val="43137"/>
                    </a:srgbClr>
                  </a:outerShdw>
                </a:effectLst>
              </a:rPr>
              <a:t>U.I.P </a:t>
            </a:r>
            <a:r>
              <a:rPr lang="en-US" dirty="0" smtClean="0"/>
              <a:t>(</a:t>
            </a:r>
            <a:r>
              <a:rPr lang="en-US" dirty="0" err="1" smtClean="0"/>
              <a:t>unitate</a:t>
            </a:r>
            <a:r>
              <a:rPr lang="en-US" dirty="0" smtClean="0"/>
              <a:t> </a:t>
            </a:r>
            <a:r>
              <a:rPr lang="en-US" dirty="0"/>
              <a:t>de </a:t>
            </a:r>
            <a:r>
              <a:rPr lang="en-US" dirty="0" err="1"/>
              <a:t>învăţământ</a:t>
            </a:r>
            <a:r>
              <a:rPr lang="en-US" dirty="0"/>
              <a:t> </a:t>
            </a:r>
            <a:r>
              <a:rPr lang="en-US" dirty="0" err="1" smtClean="0"/>
              <a:t>preuniversitar</a:t>
            </a:r>
            <a:r>
              <a:rPr lang="en-US" dirty="0" smtClean="0"/>
              <a:t>)</a:t>
            </a:r>
            <a:r>
              <a:rPr lang="en-US" b="1" i="1" dirty="0" smtClean="0">
                <a:effectLst>
                  <a:outerShdw blurRad="38100" dist="38100" dir="2700000" algn="tl">
                    <a:srgbClr val="000000">
                      <a:alpha val="43137"/>
                    </a:srgbClr>
                  </a:outerShdw>
                </a:effectLst>
              </a:rPr>
              <a:t>    </a:t>
            </a:r>
            <a:r>
              <a:rPr lang="en-US" b="1" i="1" dirty="0" err="1" smtClean="0">
                <a:effectLst>
                  <a:outerShdw blurRad="38100" dist="38100" dir="2700000" algn="tl">
                    <a:srgbClr val="000000">
                      <a:alpha val="43137"/>
                    </a:srgbClr>
                  </a:outerShdw>
                </a:effectLst>
              </a:rPr>
              <a:t>dezvoltă</a:t>
            </a:r>
            <a:r>
              <a:rPr lang="en-US" b="1" i="1" dirty="0" smtClean="0">
                <a:effectLst>
                  <a:outerShdw blurRad="38100" dist="38100" dir="2700000" algn="tl">
                    <a:srgbClr val="000000">
                      <a:alpha val="43137"/>
                    </a:srgbClr>
                  </a:outerShdw>
                </a:effectLst>
              </a:rPr>
              <a:t> </a:t>
            </a:r>
            <a:r>
              <a:rPr lang="en-US" b="1" i="1" dirty="0" err="1">
                <a:effectLst>
                  <a:outerShdw blurRad="38100" dist="38100" dir="2700000" algn="tl">
                    <a:srgbClr val="000000">
                      <a:alpha val="43137"/>
                    </a:srgbClr>
                  </a:outerShdw>
                </a:effectLst>
              </a:rPr>
              <a:t>propriul</a:t>
            </a:r>
            <a:r>
              <a:rPr lang="en-US" b="1" i="1" dirty="0">
                <a:effectLst>
                  <a:outerShdw blurRad="38100" dist="38100" dir="2700000" algn="tl">
                    <a:srgbClr val="000000">
                      <a:alpha val="43137"/>
                    </a:srgbClr>
                  </a:outerShdw>
                </a:effectLst>
              </a:rPr>
              <a:t> program de </a:t>
            </a:r>
            <a:r>
              <a:rPr lang="en-US" b="1" i="1" dirty="0" err="1">
                <a:effectLst>
                  <a:outerShdw blurRad="38100" dist="38100" dir="2700000" algn="tl">
                    <a:srgbClr val="000000">
                      <a:alpha val="43137"/>
                    </a:srgbClr>
                  </a:outerShdw>
                </a:effectLst>
              </a:rPr>
              <a:t>intervenţie</a:t>
            </a:r>
            <a:r>
              <a:rPr lang="en-US" dirty="0"/>
              <a:t>, specific </a:t>
            </a:r>
            <a:r>
              <a:rPr lang="en-US" dirty="0" err="1"/>
              <a:t>domeniului</a:t>
            </a:r>
            <a:r>
              <a:rPr lang="en-US" dirty="0"/>
              <a:t> </a:t>
            </a:r>
            <a:r>
              <a:rPr lang="en-US" dirty="0" err="1"/>
              <a:t>său</a:t>
            </a:r>
            <a:r>
              <a:rPr lang="en-US" dirty="0"/>
              <a:t> de </a:t>
            </a:r>
            <a:r>
              <a:rPr lang="en-US" dirty="0" err="1"/>
              <a:t>activitate</a:t>
            </a:r>
            <a:r>
              <a:rPr lang="en-US" dirty="0"/>
              <a:t>, </a:t>
            </a:r>
            <a:r>
              <a:rPr lang="en-US" dirty="0" err="1"/>
              <a:t>şi</a:t>
            </a:r>
            <a:r>
              <a:rPr lang="en-US" dirty="0"/>
              <a:t> </a:t>
            </a:r>
            <a:r>
              <a:rPr lang="en-US" dirty="0" err="1"/>
              <a:t>raportează</a:t>
            </a:r>
            <a:r>
              <a:rPr lang="en-US" dirty="0"/>
              <a:t> periodic </a:t>
            </a:r>
            <a:r>
              <a:rPr lang="en-US" dirty="0" err="1"/>
              <a:t>managerului</a:t>
            </a:r>
            <a:r>
              <a:rPr lang="en-US" dirty="0"/>
              <a:t> de </a:t>
            </a:r>
            <a:r>
              <a:rPr lang="en-US" dirty="0" err="1"/>
              <a:t>caz</a:t>
            </a:r>
            <a:r>
              <a:rPr lang="en-US" dirty="0"/>
              <a:t> </a:t>
            </a:r>
            <a:r>
              <a:rPr lang="en-US" dirty="0" err="1"/>
              <a:t>progresele</a:t>
            </a:r>
            <a:r>
              <a:rPr lang="en-US" dirty="0"/>
              <a:t> </a:t>
            </a:r>
            <a:r>
              <a:rPr lang="en-US" dirty="0" err="1"/>
              <a:t>şi</a:t>
            </a:r>
            <a:r>
              <a:rPr lang="en-US" dirty="0"/>
              <a:t> </a:t>
            </a:r>
            <a:r>
              <a:rPr lang="en-US" dirty="0" err="1"/>
              <a:t>dificultăţile</a:t>
            </a:r>
            <a:r>
              <a:rPr lang="en-US" dirty="0"/>
              <a:t> </a:t>
            </a:r>
            <a:r>
              <a:rPr lang="en-US" dirty="0" err="1"/>
              <a:t>întâmpinate</a:t>
            </a:r>
            <a:r>
              <a:rPr lang="en-US" dirty="0"/>
              <a:t> </a:t>
            </a:r>
            <a:r>
              <a:rPr lang="en-US" dirty="0" err="1"/>
              <a:t>în</a:t>
            </a:r>
            <a:r>
              <a:rPr lang="en-US" dirty="0"/>
              <a:t> </a:t>
            </a:r>
            <a:r>
              <a:rPr lang="en-US" dirty="0" err="1"/>
              <a:t>implementarea</a:t>
            </a:r>
            <a:r>
              <a:rPr lang="en-US" dirty="0"/>
              <a:t> </a:t>
            </a:r>
            <a:r>
              <a:rPr lang="en-US" dirty="0" err="1"/>
              <a:t>acestuia</a:t>
            </a:r>
            <a:r>
              <a:rPr lang="en-US" dirty="0"/>
              <a:t>. </a:t>
            </a:r>
            <a:endParaRPr lang="en-US" dirty="0" smtClean="0"/>
          </a:p>
          <a:p>
            <a:r>
              <a:rPr lang="en-US" b="1" i="1" dirty="0" err="1" smtClean="0">
                <a:effectLst>
                  <a:outerShdw blurRad="38100" dist="38100" dir="2700000" algn="tl">
                    <a:srgbClr val="000000">
                      <a:alpha val="43137"/>
                    </a:srgbClr>
                  </a:outerShdw>
                </a:effectLst>
              </a:rPr>
              <a:t>Raportarea</a:t>
            </a:r>
            <a:r>
              <a:rPr lang="en-US" b="1" i="1" dirty="0" smtClean="0">
                <a:effectLst>
                  <a:outerShdw blurRad="38100" dist="38100" dir="2700000" algn="tl">
                    <a:srgbClr val="000000">
                      <a:alpha val="43137"/>
                    </a:srgbClr>
                  </a:outerShdw>
                </a:effectLst>
              </a:rPr>
              <a:t> </a:t>
            </a:r>
            <a:r>
              <a:rPr lang="en-US" b="1" i="1" dirty="0" err="1">
                <a:effectLst>
                  <a:outerShdw blurRad="38100" dist="38100" dir="2700000" algn="tl">
                    <a:srgbClr val="000000">
                      <a:alpha val="43137"/>
                    </a:srgbClr>
                  </a:outerShdw>
                </a:effectLst>
              </a:rPr>
              <a:t>este</a:t>
            </a:r>
            <a:r>
              <a:rPr lang="en-US" b="1" i="1" dirty="0">
                <a:effectLst>
                  <a:outerShdw blurRad="38100" dist="38100" dir="2700000" algn="tl">
                    <a:srgbClr val="000000">
                      <a:alpha val="43137"/>
                    </a:srgbClr>
                  </a:outerShdw>
                </a:effectLst>
              </a:rPr>
              <a:t> </a:t>
            </a:r>
            <a:r>
              <a:rPr lang="en-US" b="1" i="1" dirty="0" err="1">
                <a:effectLst>
                  <a:outerShdw blurRad="38100" dist="38100" dir="2700000" algn="tl">
                    <a:srgbClr val="000000">
                      <a:alpha val="43137"/>
                    </a:srgbClr>
                  </a:outerShdw>
                </a:effectLst>
              </a:rPr>
              <a:t>în</a:t>
            </a:r>
            <a:r>
              <a:rPr lang="en-US" b="1" i="1" dirty="0">
                <a:effectLst>
                  <a:outerShdw blurRad="38100" dist="38100" dir="2700000" algn="tl">
                    <a:srgbClr val="000000">
                      <a:alpha val="43137"/>
                    </a:srgbClr>
                  </a:outerShdw>
                </a:effectLst>
              </a:rPr>
              <a:t> </a:t>
            </a:r>
            <a:r>
              <a:rPr lang="en-US" b="1" i="1" dirty="0" err="1">
                <a:effectLst>
                  <a:outerShdw blurRad="38100" dist="38100" dir="2700000" algn="tl">
                    <a:srgbClr val="000000">
                      <a:alpha val="43137"/>
                    </a:srgbClr>
                  </a:outerShdw>
                </a:effectLst>
              </a:rPr>
              <a:t>scris</a:t>
            </a:r>
            <a:r>
              <a:rPr lang="en-US" dirty="0"/>
              <a:t>, </a:t>
            </a:r>
            <a:r>
              <a:rPr lang="en-US" dirty="0" err="1"/>
              <a:t>iar</a:t>
            </a:r>
            <a:r>
              <a:rPr lang="en-US" dirty="0"/>
              <a:t> </a:t>
            </a:r>
            <a:r>
              <a:rPr lang="en-US" dirty="0" err="1"/>
              <a:t>periodicitatea</a:t>
            </a:r>
            <a:r>
              <a:rPr lang="en-US" dirty="0"/>
              <a:t> </a:t>
            </a:r>
            <a:r>
              <a:rPr lang="en-US" dirty="0" err="1"/>
              <a:t>va</a:t>
            </a:r>
            <a:r>
              <a:rPr lang="en-US" dirty="0"/>
              <a:t> fi </a:t>
            </a:r>
            <a:r>
              <a:rPr lang="en-US" dirty="0" err="1"/>
              <a:t>stabilită</a:t>
            </a:r>
            <a:r>
              <a:rPr lang="en-US" dirty="0"/>
              <a:t> de </a:t>
            </a:r>
            <a:r>
              <a:rPr lang="en-US" dirty="0" err="1"/>
              <a:t>comun</a:t>
            </a:r>
            <a:r>
              <a:rPr lang="en-US" dirty="0"/>
              <a:t> </a:t>
            </a:r>
            <a:r>
              <a:rPr lang="en-US" dirty="0" err="1"/>
              <a:t>acord</a:t>
            </a:r>
            <a:r>
              <a:rPr lang="en-US" dirty="0"/>
              <a:t> cu </a:t>
            </a:r>
            <a:r>
              <a:rPr lang="en-US" dirty="0" err="1"/>
              <a:t>managerul</a:t>
            </a:r>
            <a:r>
              <a:rPr lang="en-US" dirty="0"/>
              <a:t> de </a:t>
            </a:r>
            <a:r>
              <a:rPr lang="en-US" dirty="0" err="1"/>
              <a:t>caz</a:t>
            </a:r>
            <a:r>
              <a:rPr lang="en-US" dirty="0"/>
              <a:t>. </a:t>
            </a:r>
            <a:r>
              <a:rPr lang="en-US" dirty="0" err="1"/>
              <a:t>În</a:t>
            </a:r>
            <a:r>
              <a:rPr lang="en-US" dirty="0"/>
              <a:t> </a:t>
            </a:r>
            <a:r>
              <a:rPr lang="en-US" dirty="0" err="1"/>
              <a:t>situaţii</a:t>
            </a:r>
            <a:r>
              <a:rPr lang="en-US" dirty="0"/>
              <a:t> </a:t>
            </a:r>
            <a:r>
              <a:rPr lang="en-US" dirty="0" err="1"/>
              <a:t>urgente</a:t>
            </a:r>
            <a:r>
              <a:rPr lang="en-US" dirty="0"/>
              <a:t>, se </a:t>
            </a:r>
            <a:r>
              <a:rPr lang="en-US" dirty="0" err="1"/>
              <a:t>comunică</a:t>
            </a:r>
            <a:r>
              <a:rPr lang="en-US" dirty="0"/>
              <a:t> </a:t>
            </a:r>
            <a:r>
              <a:rPr lang="en-US" dirty="0" err="1"/>
              <a:t>imediat</a:t>
            </a:r>
            <a:r>
              <a:rPr lang="en-US" dirty="0"/>
              <a:t> cu </a:t>
            </a:r>
            <a:r>
              <a:rPr lang="en-US" dirty="0" err="1"/>
              <a:t>managerul</a:t>
            </a:r>
            <a:r>
              <a:rPr lang="en-US" dirty="0"/>
              <a:t> de </a:t>
            </a:r>
            <a:r>
              <a:rPr lang="en-US" dirty="0" err="1"/>
              <a:t>caz</a:t>
            </a:r>
            <a:endParaRPr lang="en-US" dirty="0"/>
          </a:p>
        </p:txBody>
      </p:sp>
      <p:grpSp>
        <p:nvGrpSpPr>
          <p:cNvPr id="4" name="Group 8">
            <a:extLst>
              <a:ext uri="{FF2B5EF4-FFF2-40B4-BE49-F238E27FC236}">
                <a16:creationId xmlns:a16="http://schemas.microsoft.com/office/drawing/2014/main" xmlns="" id="{E08921B2-C4B4-4BE9-BBAB-8DFDC420E3BC}"/>
              </a:ext>
            </a:extLst>
          </p:cNvPr>
          <p:cNvGrpSpPr/>
          <p:nvPr/>
        </p:nvGrpSpPr>
        <p:grpSpPr>
          <a:xfrm>
            <a:off x="1145570" y="3752204"/>
            <a:ext cx="3158528" cy="2638765"/>
            <a:chOff x="2228055" y="1971102"/>
            <a:chExt cx="4575969" cy="3618138"/>
          </a:xfrm>
        </p:grpSpPr>
        <p:sp>
          <p:nvSpPr>
            <p:cNvPr id="5" name="Freeform 18">
              <a:extLst>
                <a:ext uri="{FF2B5EF4-FFF2-40B4-BE49-F238E27FC236}">
                  <a16:creationId xmlns:a16="http://schemas.microsoft.com/office/drawing/2014/main" xmlns="" id="{CE975B94-0D5C-401B-BFA8-9F7C539018F4}"/>
                </a:ext>
              </a:extLst>
            </p:cNvPr>
            <p:cNvSpPr>
              <a:spLocks/>
            </p:cNvSpPr>
            <p:nvPr/>
          </p:nvSpPr>
          <p:spPr bwMode="auto">
            <a:xfrm>
              <a:off x="2228055" y="1971102"/>
              <a:ext cx="3243960" cy="3618138"/>
            </a:xfrm>
            <a:custGeom>
              <a:avLst/>
              <a:gdLst/>
              <a:ahLst/>
              <a:cxnLst/>
              <a:rect l="l" t="t" r="r" b="b"/>
              <a:pathLst>
                <a:path w="3243960" h="3618138">
                  <a:moveTo>
                    <a:pt x="1764407" y="0"/>
                  </a:moveTo>
                  <a:lnTo>
                    <a:pt x="1913381" y="1203"/>
                  </a:lnTo>
                  <a:lnTo>
                    <a:pt x="2053042" y="12022"/>
                  </a:lnTo>
                  <a:lnTo>
                    <a:pt x="2185723" y="30056"/>
                  </a:lnTo>
                  <a:lnTo>
                    <a:pt x="2312583" y="56506"/>
                  </a:lnTo>
                  <a:lnTo>
                    <a:pt x="2433624" y="88967"/>
                  </a:lnTo>
                  <a:lnTo>
                    <a:pt x="2545354" y="131046"/>
                  </a:lnTo>
                  <a:lnTo>
                    <a:pt x="2653593" y="176731"/>
                  </a:lnTo>
                  <a:lnTo>
                    <a:pt x="2752521" y="230833"/>
                  </a:lnTo>
                  <a:lnTo>
                    <a:pt x="2763561" y="238103"/>
                  </a:lnTo>
                  <a:lnTo>
                    <a:pt x="2764776" y="236609"/>
                  </a:lnTo>
                  <a:cubicBezTo>
                    <a:pt x="3318761" y="687035"/>
                    <a:pt x="3404939" y="1500322"/>
                    <a:pt x="2957653" y="2056846"/>
                  </a:cubicBezTo>
                  <a:lnTo>
                    <a:pt x="2794867" y="1926012"/>
                  </a:lnTo>
                  <a:cubicBezTo>
                    <a:pt x="3170184" y="1459033"/>
                    <a:pt x="3097872" y="776605"/>
                    <a:pt x="2633024" y="398652"/>
                  </a:cubicBezTo>
                  <a:lnTo>
                    <a:pt x="2635535" y="395564"/>
                  </a:lnTo>
                  <a:cubicBezTo>
                    <a:pt x="2458856" y="294299"/>
                    <a:pt x="2250796" y="159602"/>
                    <a:pt x="1912553" y="162771"/>
                  </a:cubicBezTo>
                  <a:cubicBezTo>
                    <a:pt x="1018501" y="171149"/>
                    <a:pt x="651082" y="745769"/>
                    <a:pt x="651082" y="1464934"/>
                  </a:cubicBezTo>
                  <a:cubicBezTo>
                    <a:pt x="651082" y="2065638"/>
                    <a:pt x="1045124" y="2571338"/>
                    <a:pt x="1581345" y="2720212"/>
                  </a:cubicBezTo>
                  <a:cubicBezTo>
                    <a:pt x="2189761" y="2865156"/>
                    <a:pt x="2916596" y="3085457"/>
                    <a:pt x="3019039" y="3381117"/>
                  </a:cubicBezTo>
                  <a:lnTo>
                    <a:pt x="3030682" y="3420409"/>
                  </a:lnTo>
                  <a:lnTo>
                    <a:pt x="3049304" y="3486532"/>
                  </a:lnTo>
                  <a:lnTo>
                    <a:pt x="3067926" y="3553859"/>
                  </a:lnTo>
                  <a:lnTo>
                    <a:pt x="3088874" y="3615173"/>
                  </a:lnTo>
                  <a:lnTo>
                    <a:pt x="3090086" y="3618138"/>
                  </a:lnTo>
                  <a:lnTo>
                    <a:pt x="1487028" y="3618138"/>
                  </a:lnTo>
                  <a:lnTo>
                    <a:pt x="1482754" y="3594736"/>
                  </a:lnTo>
                  <a:lnTo>
                    <a:pt x="1471115" y="3529813"/>
                  </a:lnTo>
                  <a:lnTo>
                    <a:pt x="1458312" y="3466094"/>
                  </a:lnTo>
                  <a:lnTo>
                    <a:pt x="1443182" y="3404780"/>
                  </a:lnTo>
                  <a:lnTo>
                    <a:pt x="1428052" y="3345869"/>
                  </a:lnTo>
                  <a:lnTo>
                    <a:pt x="1409430" y="3294173"/>
                  </a:lnTo>
                  <a:lnTo>
                    <a:pt x="1389645" y="3249689"/>
                  </a:lnTo>
                  <a:lnTo>
                    <a:pt x="1368696" y="3214824"/>
                  </a:lnTo>
                  <a:lnTo>
                    <a:pt x="1345419" y="3193183"/>
                  </a:lnTo>
                  <a:lnTo>
                    <a:pt x="1319814" y="3182363"/>
                  </a:lnTo>
                  <a:lnTo>
                    <a:pt x="1290717" y="3177554"/>
                  </a:lnTo>
                  <a:lnTo>
                    <a:pt x="1256965" y="3179958"/>
                  </a:lnTo>
                  <a:lnTo>
                    <a:pt x="1223213" y="3184767"/>
                  </a:lnTo>
                  <a:lnTo>
                    <a:pt x="1191790" y="3193183"/>
                  </a:lnTo>
                  <a:lnTo>
                    <a:pt x="1161529" y="3201598"/>
                  </a:lnTo>
                  <a:lnTo>
                    <a:pt x="1133597" y="3210015"/>
                  </a:lnTo>
                  <a:lnTo>
                    <a:pt x="1112647" y="3217228"/>
                  </a:lnTo>
                  <a:lnTo>
                    <a:pt x="1062602" y="3234059"/>
                  </a:lnTo>
                  <a:lnTo>
                    <a:pt x="1005573" y="3249689"/>
                  </a:lnTo>
                  <a:lnTo>
                    <a:pt x="941560" y="3262914"/>
                  </a:lnTo>
                  <a:lnTo>
                    <a:pt x="874056" y="3271330"/>
                  </a:lnTo>
                  <a:lnTo>
                    <a:pt x="806552" y="3278543"/>
                  </a:lnTo>
                  <a:lnTo>
                    <a:pt x="737886" y="3280948"/>
                  </a:lnTo>
                  <a:lnTo>
                    <a:pt x="672709" y="3276139"/>
                  </a:lnTo>
                  <a:lnTo>
                    <a:pt x="611025" y="3265318"/>
                  </a:lnTo>
                  <a:lnTo>
                    <a:pt x="577273" y="3256902"/>
                  </a:lnTo>
                  <a:lnTo>
                    <a:pt x="543521" y="3241274"/>
                  </a:lnTo>
                  <a:lnTo>
                    <a:pt x="509769" y="3223240"/>
                  </a:lnTo>
                  <a:lnTo>
                    <a:pt x="480674" y="3201598"/>
                  </a:lnTo>
                  <a:lnTo>
                    <a:pt x="450413" y="3175149"/>
                  </a:lnTo>
                  <a:lnTo>
                    <a:pt x="427136" y="3147498"/>
                  </a:lnTo>
                  <a:lnTo>
                    <a:pt x="410841" y="3112633"/>
                  </a:lnTo>
                  <a:lnTo>
                    <a:pt x="398039" y="3072958"/>
                  </a:lnTo>
                  <a:lnTo>
                    <a:pt x="393384" y="3029676"/>
                  </a:lnTo>
                  <a:lnTo>
                    <a:pt x="398039" y="2981586"/>
                  </a:lnTo>
                  <a:lnTo>
                    <a:pt x="403859" y="2947924"/>
                  </a:lnTo>
                  <a:lnTo>
                    <a:pt x="412006" y="2910653"/>
                  </a:lnTo>
                  <a:lnTo>
                    <a:pt x="421316" y="2872182"/>
                  </a:lnTo>
                  <a:lnTo>
                    <a:pt x="424808" y="2834911"/>
                  </a:lnTo>
                  <a:lnTo>
                    <a:pt x="424808" y="2795237"/>
                  </a:lnTo>
                  <a:lnTo>
                    <a:pt x="414333" y="2760372"/>
                  </a:lnTo>
                  <a:lnTo>
                    <a:pt x="403859" y="2741136"/>
                  </a:lnTo>
                  <a:lnTo>
                    <a:pt x="385236" y="2723102"/>
                  </a:lnTo>
                  <a:lnTo>
                    <a:pt x="365452" y="2709877"/>
                  </a:lnTo>
                  <a:lnTo>
                    <a:pt x="344502" y="2699057"/>
                  </a:lnTo>
                  <a:lnTo>
                    <a:pt x="323552" y="2683427"/>
                  </a:lnTo>
                  <a:lnTo>
                    <a:pt x="307259" y="2666596"/>
                  </a:lnTo>
                  <a:lnTo>
                    <a:pt x="294455" y="2644956"/>
                  </a:lnTo>
                  <a:lnTo>
                    <a:pt x="289800" y="2620911"/>
                  </a:lnTo>
                  <a:lnTo>
                    <a:pt x="292128" y="2596866"/>
                  </a:lnTo>
                  <a:lnTo>
                    <a:pt x="300275" y="2574023"/>
                  </a:lnTo>
                  <a:lnTo>
                    <a:pt x="310750" y="2554786"/>
                  </a:lnTo>
                  <a:lnTo>
                    <a:pt x="317733" y="2535551"/>
                  </a:lnTo>
                  <a:lnTo>
                    <a:pt x="283982" y="2511505"/>
                  </a:lnTo>
                  <a:lnTo>
                    <a:pt x="260703" y="2487461"/>
                  </a:lnTo>
                  <a:lnTo>
                    <a:pt x="247901" y="2463416"/>
                  </a:lnTo>
                  <a:lnTo>
                    <a:pt x="245574" y="2436966"/>
                  </a:lnTo>
                  <a:lnTo>
                    <a:pt x="249066" y="2412922"/>
                  </a:lnTo>
                  <a:lnTo>
                    <a:pt x="258376" y="2386471"/>
                  </a:lnTo>
                  <a:lnTo>
                    <a:pt x="271178" y="2360023"/>
                  </a:lnTo>
                  <a:lnTo>
                    <a:pt x="285145" y="2333572"/>
                  </a:lnTo>
                  <a:lnTo>
                    <a:pt x="297948" y="2305921"/>
                  </a:lnTo>
                  <a:lnTo>
                    <a:pt x="310750" y="2279471"/>
                  </a:lnTo>
                  <a:lnTo>
                    <a:pt x="317733" y="2250617"/>
                  </a:lnTo>
                  <a:lnTo>
                    <a:pt x="294455" y="2228976"/>
                  </a:lnTo>
                  <a:lnTo>
                    <a:pt x="261868" y="2212145"/>
                  </a:lnTo>
                  <a:lnTo>
                    <a:pt x="225789" y="2196515"/>
                  </a:lnTo>
                  <a:lnTo>
                    <a:pt x="188545" y="2183290"/>
                  </a:lnTo>
                  <a:lnTo>
                    <a:pt x="150138" y="2170066"/>
                  </a:lnTo>
                  <a:lnTo>
                    <a:pt x="111731" y="2156841"/>
                  </a:lnTo>
                  <a:lnTo>
                    <a:pt x="75651" y="2141212"/>
                  </a:lnTo>
                  <a:lnTo>
                    <a:pt x="46554" y="2124381"/>
                  </a:lnTo>
                  <a:lnTo>
                    <a:pt x="20950" y="2100335"/>
                  </a:lnTo>
                  <a:lnTo>
                    <a:pt x="5820" y="2071482"/>
                  </a:lnTo>
                  <a:lnTo>
                    <a:pt x="0" y="2041425"/>
                  </a:lnTo>
                  <a:lnTo>
                    <a:pt x="4656" y="2012571"/>
                  </a:lnTo>
                  <a:lnTo>
                    <a:pt x="15130" y="1986122"/>
                  </a:lnTo>
                  <a:lnTo>
                    <a:pt x="31424" y="1964481"/>
                  </a:lnTo>
                  <a:lnTo>
                    <a:pt x="51209" y="1942841"/>
                  </a:lnTo>
                  <a:lnTo>
                    <a:pt x="69831" y="1924807"/>
                  </a:lnTo>
                  <a:lnTo>
                    <a:pt x="84961" y="1910380"/>
                  </a:lnTo>
                  <a:lnTo>
                    <a:pt x="129188" y="1857481"/>
                  </a:lnTo>
                  <a:lnTo>
                    <a:pt x="175742" y="1809391"/>
                  </a:lnTo>
                  <a:lnTo>
                    <a:pt x="222297" y="1761301"/>
                  </a:lnTo>
                  <a:lnTo>
                    <a:pt x="266523" y="1708402"/>
                  </a:lnTo>
                  <a:lnTo>
                    <a:pt x="308423" y="1656704"/>
                  </a:lnTo>
                  <a:lnTo>
                    <a:pt x="346829" y="1597795"/>
                  </a:lnTo>
                  <a:lnTo>
                    <a:pt x="378254" y="1534075"/>
                  </a:lnTo>
                  <a:lnTo>
                    <a:pt x="395711" y="1481176"/>
                  </a:lnTo>
                  <a:lnTo>
                    <a:pt x="401531" y="1429479"/>
                  </a:lnTo>
                  <a:lnTo>
                    <a:pt x="401531" y="1374175"/>
                  </a:lnTo>
                  <a:cubicBezTo>
                    <a:pt x="401143" y="1354538"/>
                    <a:pt x="400754" y="1334901"/>
                    <a:pt x="400367" y="1315264"/>
                  </a:cubicBezTo>
                  <a:lnTo>
                    <a:pt x="398039" y="1256355"/>
                  </a:lnTo>
                  <a:lnTo>
                    <a:pt x="400367" y="1192635"/>
                  </a:lnTo>
                  <a:lnTo>
                    <a:pt x="406186" y="1125309"/>
                  </a:lnTo>
                  <a:lnTo>
                    <a:pt x="471362" y="847589"/>
                  </a:lnTo>
                  <a:lnTo>
                    <a:pt x="512097" y="746600"/>
                  </a:lnTo>
                  <a:lnTo>
                    <a:pt x="560979" y="652824"/>
                  </a:lnTo>
                  <a:lnTo>
                    <a:pt x="618008" y="565059"/>
                  </a:lnTo>
                  <a:lnTo>
                    <a:pt x="683184" y="482103"/>
                  </a:lnTo>
                  <a:lnTo>
                    <a:pt x="755343" y="406361"/>
                  </a:lnTo>
                  <a:lnTo>
                    <a:pt x="833322" y="336631"/>
                  </a:lnTo>
                  <a:lnTo>
                    <a:pt x="918283" y="272912"/>
                  </a:lnTo>
                  <a:lnTo>
                    <a:pt x="1006736" y="216405"/>
                  </a:lnTo>
                  <a:lnTo>
                    <a:pt x="1102172" y="165911"/>
                  </a:lnTo>
                  <a:lnTo>
                    <a:pt x="1199936" y="123832"/>
                  </a:lnTo>
                  <a:lnTo>
                    <a:pt x="1298864" y="86563"/>
                  </a:lnTo>
                  <a:lnTo>
                    <a:pt x="1631727" y="10821"/>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ko-KR" altLang="en-US" sz="2701" dirty="0"/>
            </a:p>
          </p:txBody>
        </p:sp>
        <p:grpSp>
          <p:nvGrpSpPr>
            <p:cNvPr id="6" name="Group 14">
              <a:extLst>
                <a:ext uri="{FF2B5EF4-FFF2-40B4-BE49-F238E27FC236}">
                  <a16:creationId xmlns:a16="http://schemas.microsoft.com/office/drawing/2014/main" xmlns="" id="{D02ADB95-C830-4535-9103-07E41C5000A0}"/>
                </a:ext>
              </a:extLst>
            </p:cNvPr>
            <p:cNvGrpSpPr/>
            <p:nvPr/>
          </p:nvGrpSpPr>
          <p:grpSpPr>
            <a:xfrm>
              <a:off x="4023554" y="4019367"/>
              <a:ext cx="1008112" cy="734938"/>
              <a:chOff x="3509379" y="4293096"/>
              <a:chExt cx="1008112" cy="734938"/>
            </a:xfrm>
          </p:grpSpPr>
          <p:sp>
            <p:nvSpPr>
              <p:cNvPr id="8" name="Rounded Rectangle 10">
                <a:extLst>
                  <a:ext uri="{FF2B5EF4-FFF2-40B4-BE49-F238E27FC236}">
                    <a16:creationId xmlns:a16="http://schemas.microsoft.com/office/drawing/2014/main" xmlns="" id="{9FC8AD72-2705-43A0-99F4-008972C4D1ED}"/>
                  </a:ext>
                </a:extLst>
              </p:cNvPr>
              <p:cNvSpPr/>
              <p:nvPr/>
            </p:nvSpPr>
            <p:spPr>
              <a:xfrm>
                <a:off x="3509379" y="4293096"/>
                <a:ext cx="1008112" cy="180000"/>
              </a:xfrm>
              <a:prstGeom prst="roundRect">
                <a:avLst>
                  <a:gd name="adj" fmla="val 50000"/>
                </a:avLst>
              </a:prstGeom>
              <a:solidFill>
                <a:schemeClr val="tx2">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9" name="Rounded Rectangle 13">
                <a:extLst>
                  <a:ext uri="{FF2B5EF4-FFF2-40B4-BE49-F238E27FC236}">
                    <a16:creationId xmlns:a16="http://schemas.microsoft.com/office/drawing/2014/main" xmlns="" id="{1D7A2387-F647-4EE4-B306-687D00F9CD14}"/>
                  </a:ext>
                </a:extLst>
              </p:cNvPr>
              <p:cNvSpPr/>
              <p:nvPr/>
            </p:nvSpPr>
            <p:spPr>
              <a:xfrm>
                <a:off x="3581435" y="4537695"/>
                <a:ext cx="864000" cy="180000"/>
              </a:xfrm>
              <a:prstGeom prst="roundRect">
                <a:avLst>
                  <a:gd name="adj" fmla="val 50000"/>
                </a:avLst>
              </a:prstGeom>
              <a:solidFill>
                <a:schemeClr val="tx2">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0" name="Chord 12">
                <a:extLst>
                  <a:ext uri="{FF2B5EF4-FFF2-40B4-BE49-F238E27FC236}">
                    <a16:creationId xmlns:a16="http://schemas.microsoft.com/office/drawing/2014/main" xmlns="" id="{A063E80D-654E-4B05-A7E1-E3AC3E373CF6}"/>
                  </a:ext>
                </a:extLst>
              </p:cNvPr>
              <p:cNvSpPr/>
              <p:nvPr/>
            </p:nvSpPr>
            <p:spPr>
              <a:xfrm>
                <a:off x="3766973" y="4535109"/>
                <a:ext cx="492925" cy="492925"/>
              </a:xfrm>
              <a:prstGeom prst="chord">
                <a:avLst>
                  <a:gd name="adj1" fmla="val 21471232"/>
                  <a:gd name="adj2" fmla="val 10878117"/>
                </a:avLst>
              </a:prstGeom>
              <a:solidFill>
                <a:schemeClr val="tx2">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sp>
          <p:nvSpPr>
            <p:cNvPr id="7" name="Freeform 18">
              <a:extLst>
                <a:ext uri="{FF2B5EF4-FFF2-40B4-BE49-F238E27FC236}">
                  <a16:creationId xmlns:a16="http://schemas.microsoft.com/office/drawing/2014/main" xmlns="" id="{88AD8D1F-67E1-4DDA-8789-E4B8F125C6A9}"/>
                </a:ext>
              </a:extLst>
            </p:cNvPr>
            <p:cNvSpPr>
              <a:spLocks/>
            </p:cNvSpPr>
            <p:nvPr/>
          </p:nvSpPr>
          <p:spPr bwMode="auto">
            <a:xfrm flipH="1">
              <a:off x="3560064" y="1971102"/>
              <a:ext cx="3243960" cy="3618138"/>
            </a:xfrm>
            <a:custGeom>
              <a:avLst/>
              <a:gdLst/>
              <a:ahLst/>
              <a:cxnLst/>
              <a:rect l="l" t="t" r="r" b="b"/>
              <a:pathLst>
                <a:path w="3243960" h="3618138">
                  <a:moveTo>
                    <a:pt x="1764407" y="0"/>
                  </a:moveTo>
                  <a:lnTo>
                    <a:pt x="1631727" y="10821"/>
                  </a:lnTo>
                  <a:lnTo>
                    <a:pt x="1298864" y="86563"/>
                  </a:lnTo>
                  <a:lnTo>
                    <a:pt x="1199936" y="123832"/>
                  </a:lnTo>
                  <a:lnTo>
                    <a:pt x="1102172" y="165911"/>
                  </a:lnTo>
                  <a:lnTo>
                    <a:pt x="1006736" y="216405"/>
                  </a:lnTo>
                  <a:lnTo>
                    <a:pt x="918283" y="272912"/>
                  </a:lnTo>
                  <a:lnTo>
                    <a:pt x="833322" y="336631"/>
                  </a:lnTo>
                  <a:lnTo>
                    <a:pt x="755343" y="406361"/>
                  </a:lnTo>
                  <a:lnTo>
                    <a:pt x="683184" y="482103"/>
                  </a:lnTo>
                  <a:lnTo>
                    <a:pt x="618008" y="565059"/>
                  </a:lnTo>
                  <a:lnTo>
                    <a:pt x="560979" y="652824"/>
                  </a:lnTo>
                  <a:lnTo>
                    <a:pt x="512097" y="746600"/>
                  </a:lnTo>
                  <a:lnTo>
                    <a:pt x="471362" y="847589"/>
                  </a:lnTo>
                  <a:lnTo>
                    <a:pt x="406186" y="1125309"/>
                  </a:lnTo>
                  <a:lnTo>
                    <a:pt x="400367" y="1192635"/>
                  </a:lnTo>
                  <a:lnTo>
                    <a:pt x="398039" y="1256355"/>
                  </a:lnTo>
                  <a:lnTo>
                    <a:pt x="400367" y="1315264"/>
                  </a:lnTo>
                  <a:cubicBezTo>
                    <a:pt x="400754" y="1334901"/>
                    <a:pt x="401143" y="1354538"/>
                    <a:pt x="401531" y="1374175"/>
                  </a:cubicBezTo>
                  <a:lnTo>
                    <a:pt x="401531" y="1429479"/>
                  </a:lnTo>
                  <a:lnTo>
                    <a:pt x="395711" y="1481176"/>
                  </a:lnTo>
                  <a:lnTo>
                    <a:pt x="378254" y="1534075"/>
                  </a:lnTo>
                  <a:lnTo>
                    <a:pt x="346829" y="1597795"/>
                  </a:lnTo>
                  <a:lnTo>
                    <a:pt x="308423" y="1656704"/>
                  </a:lnTo>
                  <a:lnTo>
                    <a:pt x="266523" y="1708402"/>
                  </a:lnTo>
                  <a:lnTo>
                    <a:pt x="222297" y="1761301"/>
                  </a:lnTo>
                  <a:lnTo>
                    <a:pt x="175742" y="1809391"/>
                  </a:lnTo>
                  <a:lnTo>
                    <a:pt x="129188" y="1857481"/>
                  </a:lnTo>
                  <a:lnTo>
                    <a:pt x="84961" y="1910380"/>
                  </a:lnTo>
                  <a:lnTo>
                    <a:pt x="69831" y="1924807"/>
                  </a:lnTo>
                  <a:lnTo>
                    <a:pt x="51209" y="1942841"/>
                  </a:lnTo>
                  <a:lnTo>
                    <a:pt x="31424" y="1964481"/>
                  </a:lnTo>
                  <a:lnTo>
                    <a:pt x="15130" y="1986122"/>
                  </a:lnTo>
                  <a:lnTo>
                    <a:pt x="4656" y="2012571"/>
                  </a:lnTo>
                  <a:lnTo>
                    <a:pt x="0" y="2041425"/>
                  </a:lnTo>
                  <a:lnTo>
                    <a:pt x="5820" y="2071482"/>
                  </a:lnTo>
                  <a:lnTo>
                    <a:pt x="20950" y="2100335"/>
                  </a:lnTo>
                  <a:lnTo>
                    <a:pt x="46554" y="2124381"/>
                  </a:lnTo>
                  <a:lnTo>
                    <a:pt x="75651" y="2141212"/>
                  </a:lnTo>
                  <a:lnTo>
                    <a:pt x="111731" y="2156841"/>
                  </a:lnTo>
                  <a:lnTo>
                    <a:pt x="150138" y="2170066"/>
                  </a:lnTo>
                  <a:lnTo>
                    <a:pt x="188545" y="2183290"/>
                  </a:lnTo>
                  <a:lnTo>
                    <a:pt x="225789" y="2196515"/>
                  </a:lnTo>
                  <a:lnTo>
                    <a:pt x="261868" y="2212145"/>
                  </a:lnTo>
                  <a:lnTo>
                    <a:pt x="294455" y="2228976"/>
                  </a:lnTo>
                  <a:lnTo>
                    <a:pt x="317733" y="2250617"/>
                  </a:lnTo>
                  <a:lnTo>
                    <a:pt x="310750" y="2279471"/>
                  </a:lnTo>
                  <a:lnTo>
                    <a:pt x="297948" y="2305921"/>
                  </a:lnTo>
                  <a:lnTo>
                    <a:pt x="285145" y="2333572"/>
                  </a:lnTo>
                  <a:lnTo>
                    <a:pt x="271178" y="2360023"/>
                  </a:lnTo>
                  <a:lnTo>
                    <a:pt x="258376" y="2386471"/>
                  </a:lnTo>
                  <a:lnTo>
                    <a:pt x="249066" y="2412922"/>
                  </a:lnTo>
                  <a:lnTo>
                    <a:pt x="245574" y="2436966"/>
                  </a:lnTo>
                  <a:lnTo>
                    <a:pt x="247901" y="2463416"/>
                  </a:lnTo>
                  <a:lnTo>
                    <a:pt x="260703" y="2487461"/>
                  </a:lnTo>
                  <a:lnTo>
                    <a:pt x="283982" y="2511505"/>
                  </a:lnTo>
                  <a:lnTo>
                    <a:pt x="317733" y="2535551"/>
                  </a:lnTo>
                  <a:lnTo>
                    <a:pt x="310750" y="2554786"/>
                  </a:lnTo>
                  <a:lnTo>
                    <a:pt x="300275" y="2574023"/>
                  </a:lnTo>
                  <a:lnTo>
                    <a:pt x="292128" y="2596866"/>
                  </a:lnTo>
                  <a:lnTo>
                    <a:pt x="289800" y="2620911"/>
                  </a:lnTo>
                  <a:lnTo>
                    <a:pt x="294455" y="2644956"/>
                  </a:lnTo>
                  <a:lnTo>
                    <a:pt x="307259" y="2666596"/>
                  </a:lnTo>
                  <a:lnTo>
                    <a:pt x="323552" y="2683427"/>
                  </a:lnTo>
                  <a:lnTo>
                    <a:pt x="344502" y="2699057"/>
                  </a:lnTo>
                  <a:lnTo>
                    <a:pt x="365452" y="2709877"/>
                  </a:lnTo>
                  <a:lnTo>
                    <a:pt x="385236" y="2723102"/>
                  </a:lnTo>
                  <a:lnTo>
                    <a:pt x="403859" y="2741136"/>
                  </a:lnTo>
                  <a:lnTo>
                    <a:pt x="414333" y="2760372"/>
                  </a:lnTo>
                  <a:lnTo>
                    <a:pt x="424808" y="2795237"/>
                  </a:lnTo>
                  <a:lnTo>
                    <a:pt x="424808" y="2834911"/>
                  </a:lnTo>
                  <a:lnTo>
                    <a:pt x="421316" y="2872182"/>
                  </a:lnTo>
                  <a:lnTo>
                    <a:pt x="412006" y="2910653"/>
                  </a:lnTo>
                  <a:lnTo>
                    <a:pt x="403859" y="2947924"/>
                  </a:lnTo>
                  <a:lnTo>
                    <a:pt x="398039" y="2981586"/>
                  </a:lnTo>
                  <a:lnTo>
                    <a:pt x="393384" y="3029676"/>
                  </a:lnTo>
                  <a:lnTo>
                    <a:pt x="398039" y="3072958"/>
                  </a:lnTo>
                  <a:lnTo>
                    <a:pt x="410841" y="3112633"/>
                  </a:lnTo>
                  <a:lnTo>
                    <a:pt x="427136" y="3147498"/>
                  </a:lnTo>
                  <a:lnTo>
                    <a:pt x="450413" y="3175149"/>
                  </a:lnTo>
                  <a:lnTo>
                    <a:pt x="480674" y="3201598"/>
                  </a:lnTo>
                  <a:lnTo>
                    <a:pt x="509769" y="3223240"/>
                  </a:lnTo>
                  <a:lnTo>
                    <a:pt x="543521" y="3241274"/>
                  </a:lnTo>
                  <a:lnTo>
                    <a:pt x="577273" y="3256902"/>
                  </a:lnTo>
                  <a:lnTo>
                    <a:pt x="611025" y="3265318"/>
                  </a:lnTo>
                  <a:lnTo>
                    <a:pt x="672709" y="3276139"/>
                  </a:lnTo>
                  <a:lnTo>
                    <a:pt x="737886" y="3280948"/>
                  </a:lnTo>
                  <a:lnTo>
                    <a:pt x="806552" y="3278543"/>
                  </a:lnTo>
                  <a:lnTo>
                    <a:pt x="874056" y="3271330"/>
                  </a:lnTo>
                  <a:lnTo>
                    <a:pt x="941560" y="3262914"/>
                  </a:lnTo>
                  <a:lnTo>
                    <a:pt x="1005573" y="3249689"/>
                  </a:lnTo>
                  <a:lnTo>
                    <a:pt x="1062602" y="3234059"/>
                  </a:lnTo>
                  <a:lnTo>
                    <a:pt x="1112647" y="3217228"/>
                  </a:lnTo>
                  <a:lnTo>
                    <a:pt x="1133597" y="3210015"/>
                  </a:lnTo>
                  <a:lnTo>
                    <a:pt x="1161529" y="3201598"/>
                  </a:lnTo>
                  <a:lnTo>
                    <a:pt x="1191790" y="3193183"/>
                  </a:lnTo>
                  <a:lnTo>
                    <a:pt x="1223213" y="3184767"/>
                  </a:lnTo>
                  <a:lnTo>
                    <a:pt x="1256965" y="3179958"/>
                  </a:lnTo>
                  <a:lnTo>
                    <a:pt x="1290717" y="3177554"/>
                  </a:lnTo>
                  <a:lnTo>
                    <a:pt x="1319814" y="3182363"/>
                  </a:lnTo>
                  <a:lnTo>
                    <a:pt x="1345419" y="3193183"/>
                  </a:lnTo>
                  <a:lnTo>
                    <a:pt x="1368696" y="3214824"/>
                  </a:lnTo>
                  <a:lnTo>
                    <a:pt x="1389645" y="3249689"/>
                  </a:lnTo>
                  <a:lnTo>
                    <a:pt x="1409430" y="3294173"/>
                  </a:lnTo>
                  <a:lnTo>
                    <a:pt x="1428052" y="3345869"/>
                  </a:lnTo>
                  <a:lnTo>
                    <a:pt x="1443182" y="3404780"/>
                  </a:lnTo>
                  <a:lnTo>
                    <a:pt x="1458312" y="3466094"/>
                  </a:lnTo>
                  <a:lnTo>
                    <a:pt x="1471115" y="3529813"/>
                  </a:lnTo>
                  <a:lnTo>
                    <a:pt x="1482754" y="3594736"/>
                  </a:lnTo>
                  <a:lnTo>
                    <a:pt x="1487029" y="3618138"/>
                  </a:lnTo>
                  <a:lnTo>
                    <a:pt x="3090086" y="3618138"/>
                  </a:lnTo>
                  <a:lnTo>
                    <a:pt x="3088874" y="3615173"/>
                  </a:lnTo>
                  <a:lnTo>
                    <a:pt x="3067926" y="3553859"/>
                  </a:lnTo>
                  <a:lnTo>
                    <a:pt x="3049304" y="3486532"/>
                  </a:lnTo>
                  <a:lnTo>
                    <a:pt x="3030682" y="3420409"/>
                  </a:lnTo>
                  <a:lnTo>
                    <a:pt x="3019039" y="3381117"/>
                  </a:lnTo>
                  <a:cubicBezTo>
                    <a:pt x="2916596" y="3085457"/>
                    <a:pt x="2189761" y="2865156"/>
                    <a:pt x="1581345" y="2720212"/>
                  </a:cubicBezTo>
                  <a:cubicBezTo>
                    <a:pt x="1045124" y="2571338"/>
                    <a:pt x="651082" y="2065638"/>
                    <a:pt x="651082" y="1464934"/>
                  </a:cubicBezTo>
                  <a:cubicBezTo>
                    <a:pt x="651082" y="745769"/>
                    <a:pt x="1018501" y="171149"/>
                    <a:pt x="1912553" y="162771"/>
                  </a:cubicBezTo>
                  <a:cubicBezTo>
                    <a:pt x="2250796" y="159602"/>
                    <a:pt x="2458856" y="294299"/>
                    <a:pt x="2635535" y="395564"/>
                  </a:cubicBezTo>
                  <a:lnTo>
                    <a:pt x="2633024" y="398652"/>
                  </a:lnTo>
                  <a:cubicBezTo>
                    <a:pt x="3097872" y="776605"/>
                    <a:pt x="3170184" y="1459033"/>
                    <a:pt x="2794867" y="1926012"/>
                  </a:cubicBezTo>
                  <a:lnTo>
                    <a:pt x="2957653" y="2056846"/>
                  </a:lnTo>
                  <a:cubicBezTo>
                    <a:pt x="3404939" y="1500322"/>
                    <a:pt x="3318761" y="687035"/>
                    <a:pt x="2764776" y="236609"/>
                  </a:cubicBezTo>
                  <a:lnTo>
                    <a:pt x="2763561" y="238103"/>
                  </a:lnTo>
                  <a:lnTo>
                    <a:pt x="2752521" y="230833"/>
                  </a:lnTo>
                  <a:lnTo>
                    <a:pt x="2653593" y="176731"/>
                  </a:lnTo>
                  <a:lnTo>
                    <a:pt x="2545354" y="131046"/>
                  </a:lnTo>
                  <a:lnTo>
                    <a:pt x="2433624" y="88967"/>
                  </a:lnTo>
                  <a:lnTo>
                    <a:pt x="2312583" y="56506"/>
                  </a:lnTo>
                  <a:lnTo>
                    <a:pt x="2185723" y="30056"/>
                  </a:lnTo>
                  <a:lnTo>
                    <a:pt x="2053042" y="12022"/>
                  </a:lnTo>
                  <a:lnTo>
                    <a:pt x="1913381" y="1203"/>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ko-KR" altLang="en-US" sz="2701" dirty="0"/>
            </a:p>
          </p:txBody>
        </p:sp>
      </p:grpSp>
      <p:grpSp>
        <p:nvGrpSpPr>
          <p:cNvPr id="11" name="Graphic 33">
            <a:extLst>
              <a:ext uri="{FF2B5EF4-FFF2-40B4-BE49-F238E27FC236}">
                <a16:creationId xmlns:a16="http://schemas.microsoft.com/office/drawing/2014/main" xmlns="" id="{4B0BBDB6-9EE4-4843-A434-4343762B0704}"/>
              </a:ext>
            </a:extLst>
          </p:cNvPr>
          <p:cNvGrpSpPr/>
          <p:nvPr/>
        </p:nvGrpSpPr>
        <p:grpSpPr>
          <a:xfrm>
            <a:off x="2129414" y="4059868"/>
            <a:ext cx="1206814" cy="1179362"/>
            <a:chOff x="7424910" y="2405641"/>
            <a:chExt cx="1771650" cy="1638300"/>
          </a:xfrm>
          <a:solidFill>
            <a:schemeClr val="accent2"/>
          </a:solidFill>
        </p:grpSpPr>
        <p:sp>
          <p:nvSpPr>
            <p:cNvPr id="12" name="Freeform: Shape 46">
              <a:extLst>
                <a:ext uri="{FF2B5EF4-FFF2-40B4-BE49-F238E27FC236}">
                  <a16:creationId xmlns:a16="http://schemas.microsoft.com/office/drawing/2014/main" xmlns="" id="{0980F0C5-5B73-4BC1-A699-15E2479C5CB5}"/>
                </a:ext>
              </a:extLst>
            </p:cNvPr>
            <p:cNvSpPr/>
            <p:nvPr/>
          </p:nvSpPr>
          <p:spPr>
            <a:xfrm>
              <a:off x="7417766" y="2398092"/>
              <a:ext cx="885825" cy="1647825"/>
            </a:xfrm>
            <a:custGeom>
              <a:avLst/>
              <a:gdLst>
                <a:gd name="connsiteX0" fmla="*/ 749141 w 885825"/>
                <a:gd name="connsiteY0" fmla="*/ 1281042 h 1647825"/>
                <a:gd name="connsiteX1" fmla="*/ 858679 w 885825"/>
                <a:gd name="connsiteY1" fmla="*/ 1312474 h 1647825"/>
                <a:gd name="connsiteX2" fmla="*/ 858679 w 885825"/>
                <a:gd name="connsiteY2" fmla="*/ 1287709 h 1647825"/>
                <a:gd name="connsiteX3" fmla="*/ 861536 w 885825"/>
                <a:gd name="connsiteY3" fmla="*/ 1006722 h 1647825"/>
                <a:gd name="connsiteX4" fmla="*/ 855821 w 885825"/>
                <a:gd name="connsiteY4" fmla="*/ 975289 h 1647825"/>
                <a:gd name="connsiteX5" fmla="*/ 791051 w 885825"/>
                <a:gd name="connsiteY5" fmla="*/ 885754 h 1647825"/>
                <a:gd name="connsiteX6" fmla="*/ 770096 w 885825"/>
                <a:gd name="connsiteY6" fmla="*/ 880039 h 1647825"/>
                <a:gd name="connsiteX7" fmla="*/ 745331 w 885825"/>
                <a:gd name="connsiteY7" fmla="*/ 880039 h 1647825"/>
                <a:gd name="connsiteX8" fmla="*/ 718661 w 885825"/>
                <a:gd name="connsiteY8" fmla="*/ 884802 h 1647825"/>
                <a:gd name="connsiteX9" fmla="*/ 630079 w 885825"/>
                <a:gd name="connsiteY9" fmla="*/ 1042917 h 1647825"/>
                <a:gd name="connsiteX10" fmla="*/ 618649 w 885825"/>
                <a:gd name="connsiteY10" fmla="*/ 1060062 h 1647825"/>
                <a:gd name="connsiteX11" fmla="*/ 604361 w 885825"/>
                <a:gd name="connsiteY11" fmla="*/ 1049584 h 1647825"/>
                <a:gd name="connsiteX12" fmla="*/ 711041 w 885825"/>
                <a:gd name="connsiteY12" fmla="*/ 859084 h 1647825"/>
                <a:gd name="connsiteX13" fmla="*/ 737711 w 885825"/>
                <a:gd name="connsiteY13" fmla="*/ 854322 h 1647825"/>
                <a:gd name="connsiteX14" fmla="*/ 768191 w 885825"/>
                <a:gd name="connsiteY14" fmla="*/ 857179 h 1647825"/>
                <a:gd name="connsiteX15" fmla="*/ 846296 w 885825"/>
                <a:gd name="connsiteY15" fmla="*/ 891469 h 1647825"/>
                <a:gd name="connsiteX16" fmla="*/ 855821 w 885825"/>
                <a:gd name="connsiteY16" fmla="*/ 707637 h 1647825"/>
                <a:gd name="connsiteX17" fmla="*/ 856774 w 885825"/>
                <a:gd name="connsiteY17" fmla="*/ 681919 h 1647825"/>
                <a:gd name="connsiteX18" fmla="*/ 863441 w 885825"/>
                <a:gd name="connsiteY18" fmla="*/ 650487 h 1647825"/>
                <a:gd name="connsiteX19" fmla="*/ 868204 w 885825"/>
                <a:gd name="connsiteY19" fmla="*/ 619054 h 1647825"/>
                <a:gd name="connsiteX20" fmla="*/ 856774 w 885825"/>
                <a:gd name="connsiteY20" fmla="*/ 311397 h 1647825"/>
                <a:gd name="connsiteX21" fmla="*/ 856774 w 885825"/>
                <a:gd name="connsiteY21" fmla="*/ 280917 h 1647825"/>
                <a:gd name="connsiteX22" fmla="*/ 856774 w 885825"/>
                <a:gd name="connsiteY22" fmla="*/ 220909 h 1647825"/>
                <a:gd name="connsiteX23" fmla="*/ 854869 w 885825"/>
                <a:gd name="connsiteY23" fmla="*/ 221862 h 1647825"/>
                <a:gd name="connsiteX24" fmla="*/ 776764 w 885825"/>
                <a:gd name="connsiteY24" fmla="*/ 71367 h 1647825"/>
                <a:gd name="connsiteX25" fmla="*/ 750094 w 885825"/>
                <a:gd name="connsiteY25" fmla="*/ 50412 h 1647825"/>
                <a:gd name="connsiteX26" fmla="*/ 656749 w 885825"/>
                <a:gd name="connsiteY26" fmla="*/ 12312 h 1647825"/>
                <a:gd name="connsiteX27" fmla="*/ 623411 w 885825"/>
                <a:gd name="connsiteY27" fmla="*/ 8502 h 1647825"/>
                <a:gd name="connsiteX28" fmla="*/ 391954 w 885825"/>
                <a:gd name="connsiteY28" fmla="*/ 227577 h 1647825"/>
                <a:gd name="connsiteX29" fmla="*/ 405289 w 885825"/>
                <a:gd name="connsiteY29" fmla="*/ 253294 h 1647825"/>
                <a:gd name="connsiteX30" fmla="*/ 520541 w 885825"/>
                <a:gd name="connsiteY30" fmla="*/ 332352 h 1647825"/>
                <a:gd name="connsiteX31" fmla="*/ 551021 w 885825"/>
                <a:gd name="connsiteY31" fmla="*/ 335209 h 1647825"/>
                <a:gd name="connsiteX32" fmla="*/ 718661 w 885825"/>
                <a:gd name="connsiteY32" fmla="*/ 198049 h 1647825"/>
                <a:gd name="connsiteX33" fmla="*/ 722471 w 885825"/>
                <a:gd name="connsiteY33" fmla="*/ 163759 h 1647825"/>
                <a:gd name="connsiteX34" fmla="*/ 743426 w 885825"/>
                <a:gd name="connsiteY34" fmla="*/ 146614 h 1647825"/>
                <a:gd name="connsiteX35" fmla="*/ 758666 w 885825"/>
                <a:gd name="connsiteY35" fmla="*/ 164712 h 1647825"/>
                <a:gd name="connsiteX36" fmla="*/ 635794 w 885825"/>
                <a:gd name="connsiteY36" fmla="*/ 353307 h 1647825"/>
                <a:gd name="connsiteX37" fmla="*/ 708184 w 885825"/>
                <a:gd name="connsiteY37" fmla="*/ 407599 h 1647825"/>
                <a:gd name="connsiteX38" fmla="*/ 726281 w 885825"/>
                <a:gd name="connsiteY38" fmla="*/ 432364 h 1647825"/>
                <a:gd name="connsiteX39" fmla="*/ 757714 w 885825"/>
                <a:gd name="connsiteY39" fmla="*/ 584764 h 1647825"/>
                <a:gd name="connsiteX40" fmla="*/ 751046 w 885825"/>
                <a:gd name="connsiteY40" fmla="*/ 611434 h 1647825"/>
                <a:gd name="connsiteX41" fmla="*/ 741521 w 885825"/>
                <a:gd name="connsiteY41" fmla="*/ 637152 h 1647825"/>
                <a:gd name="connsiteX42" fmla="*/ 727234 w 885825"/>
                <a:gd name="connsiteY42" fmla="*/ 661917 h 1647825"/>
                <a:gd name="connsiteX43" fmla="*/ 687229 w 885825"/>
                <a:gd name="connsiteY43" fmla="*/ 706684 h 1647825"/>
                <a:gd name="connsiteX44" fmla="*/ 737711 w 885825"/>
                <a:gd name="connsiteY44" fmla="*/ 786694 h 1647825"/>
                <a:gd name="connsiteX45" fmla="*/ 760571 w 885825"/>
                <a:gd name="connsiteY45" fmla="*/ 796219 h 1647825"/>
                <a:gd name="connsiteX46" fmla="*/ 788194 w 885825"/>
                <a:gd name="connsiteY46" fmla="*/ 799077 h 1647825"/>
                <a:gd name="connsiteX47" fmla="*/ 783431 w 885825"/>
                <a:gd name="connsiteY47" fmla="*/ 835272 h 1647825"/>
                <a:gd name="connsiteX48" fmla="*/ 752951 w 885825"/>
                <a:gd name="connsiteY48" fmla="*/ 830509 h 1647825"/>
                <a:gd name="connsiteX49" fmla="*/ 724376 w 885825"/>
                <a:gd name="connsiteY49" fmla="*/ 820032 h 1647825"/>
                <a:gd name="connsiteX50" fmla="*/ 653891 w 885825"/>
                <a:gd name="connsiteY50" fmla="*/ 728592 h 1647825"/>
                <a:gd name="connsiteX51" fmla="*/ 381476 w 885825"/>
                <a:gd name="connsiteY51" fmla="*/ 658107 h 1647825"/>
                <a:gd name="connsiteX52" fmla="*/ 384334 w 885825"/>
                <a:gd name="connsiteY52" fmla="*/ 635247 h 1647825"/>
                <a:gd name="connsiteX53" fmla="*/ 411004 w 885825"/>
                <a:gd name="connsiteY53" fmla="*/ 639057 h 1647825"/>
                <a:gd name="connsiteX54" fmla="*/ 541496 w 885825"/>
                <a:gd name="connsiteY54" fmla="*/ 717162 h 1647825"/>
                <a:gd name="connsiteX55" fmla="*/ 552926 w 885825"/>
                <a:gd name="connsiteY55" fmla="*/ 716209 h 1647825"/>
                <a:gd name="connsiteX56" fmla="*/ 693896 w 885825"/>
                <a:gd name="connsiteY56" fmla="*/ 638104 h 1647825"/>
                <a:gd name="connsiteX57" fmla="*/ 710089 w 885825"/>
                <a:gd name="connsiteY57" fmla="*/ 608577 h 1647825"/>
                <a:gd name="connsiteX58" fmla="*/ 710089 w 885825"/>
                <a:gd name="connsiteY58" fmla="*/ 475227 h 1647825"/>
                <a:gd name="connsiteX59" fmla="*/ 693896 w 885825"/>
                <a:gd name="connsiteY59" fmla="*/ 445699 h 1647825"/>
                <a:gd name="connsiteX60" fmla="*/ 551974 w 885825"/>
                <a:gd name="connsiteY60" fmla="*/ 370452 h 1647825"/>
                <a:gd name="connsiteX61" fmla="*/ 532924 w 885825"/>
                <a:gd name="connsiteY61" fmla="*/ 368547 h 1647825"/>
                <a:gd name="connsiteX62" fmla="*/ 397669 w 885825"/>
                <a:gd name="connsiteY62" fmla="*/ 301872 h 1647825"/>
                <a:gd name="connsiteX63" fmla="*/ 371951 w 885825"/>
                <a:gd name="connsiteY63" fmla="*/ 293299 h 1647825"/>
                <a:gd name="connsiteX64" fmla="*/ 180499 w 885825"/>
                <a:gd name="connsiteY64" fmla="*/ 376167 h 1647825"/>
                <a:gd name="connsiteX65" fmla="*/ 175736 w 885825"/>
                <a:gd name="connsiteY65" fmla="*/ 505707 h 1647825"/>
                <a:gd name="connsiteX66" fmla="*/ 181451 w 885825"/>
                <a:gd name="connsiteY66" fmla="*/ 532377 h 1647825"/>
                <a:gd name="connsiteX67" fmla="*/ 202406 w 885825"/>
                <a:gd name="connsiteY67" fmla="*/ 580954 h 1647825"/>
                <a:gd name="connsiteX68" fmla="*/ 217646 w 885825"/>
                <a:gd name="connsiteY68" fmla="*/ 581907 h 1647825"/>
                <a:gd name="connsiteX69" fmla="*/ 239554 w 885825"/>
                <a:gd name="connsiteY69" fmla="*/ 580002 h 1647825"/>
                <a:gd name="connsiteX70" fmla="*/ 260509 w 885825"/>
                <a:gd name="connsiteY70" fmla="*/ 575239 h 1647825"/>
                <a:gd name="connsiteX71" fmla="*/ 344329 w 885825"/>
                <a:gd name="connsiteY71" fmla="*/ 490467 h 1647825"/>
                <a:gd name="connsiteX72" fmla="*/ 351949 w 885825"/>
                <a:gd name="connsiteY72" fmla="*/ 465702 h 1647825"/>
                <a:gd name="connsiteX73" fmla="*/ 361474 w 885825"/>
                <a:gd name="connsiteY73" fmla="*/ 415219 h 1647825"/>
                <a:gd name="connsiteX74" fmla="*/ 390049 w 885825"/>
                <a:gd name="connsiteY74" fmla="*/ 424744 h 1647825"/>
                <a:gd name="connsiteX75" fmla="*/ 325279 w 885825"/>
                <a:gd name="connsiteY75" fmla="*/ 580954 h 1647825"/>
                <a:gd name="connsiteX76" fmla="*/ 301466 w 885825"/>
                <a:gd name="connsiteY76" fmla="*/ 597147 h 1647825"/>
                <a:gd name="connsiteX77" fmla="*/ 218599 w 885825"/>
                <a:gd name="connsiteY77" fmla="*/ 618102 h 1647825"/>
                <a:gd name="connsiteX78" fmla="*/ 145256 w 885825"/>
                <a:gd name="connsiteY78" fmla="*/ 600957 h 1647825"/>
                <a:gd name="connsiteX79" fmla="*/ 7144 w 885825"/>
                <a:gd name="connsiteY79" fmla="*/ 817174 h 1647825"/>
                <a:gd name="connsiteX80" fmla="*/ 164306 w 885825"/>
                <a:gd name="connsiteY80" fmla="*/ 1041964 h 1647825"/>
                <a:gd name="connsiteX81" fmla="*/ 174784 w 885825"/>
                <a:gd name="connsiteY81" fmla="*/ 1041964 h 1647825"/>
                <a:gd name="connsiteX82" fmla="*/ 346234 w 885825"/>
                <a:gd name="connsiteY82" fmla="*/ 870514 h 1647825"/>
                <a:gd name="connsiteX83" fmla="*/ 367189 w 885825"/>
                <a:gd name="connsiteY83" fmla="*/ 853369 h 1647825"/>
                <a:gd name="connsiteX84" fmla="*/ 382429 w 885825"/>
                <a:gd name="connsiteY84" fmla="*/ 871467 h 1647825"/>
                <a:gd name="connsiteX85" fmla="*/ 346234 w 885825"/>
                <a:gd name="connsiteY85" fmla="*/ 987672 h 1647825"/>
                <a:gd name="connsiteX86" fmla="*/ 350044 w 885825"/>
                <a:gd name="connsiteY86" fmla="*/ 1021009 h 1647825"/>
                <a:gd name="connsiteX87" fmla="*/ 360521 w 885825"/>
                <a:gd name="connsiteY87" fmla="*/ 1052442 h 1647825"/>
                <a:gd name="connsiteX88" fmla="*/ 451009 w 885825"/>
                <a:gd name="connsiteY88" fmla="*/ 1141024 h 1647825"/>
                <a:gd name="connsiteX89" fmla="*/ 482441 w 885825"/>
                <a:gd name="connsiteY89" fmla="*/ 1150549 h 1647825"/>
                <a:gd name="connsiteX90" fmla="*/ 516731 w 885825"/>
                <a:gd name="connsiteY90" fmla="*/ 1154359 h 1647825"/>
                <a:gd name="connsiteX91" fmla="*/ 688181 w 885825"/>
                <a:gd name="connsiteY91" fmla="*/ 982909 h 1647825"/>
                <a:gd name="connsiteX92" fmla="*/ 709136 w 885825"/>
                <a:gd name="connsiteY92" fmla="*/ 965764 h 1647825"/>
                <a:gd name="connsiteX93" fmla="*/ 724376 w 885825"/>
                <a:gd name="connsiteY93" fmla="*/ 983862 h 1647825"/>
                <a:gd name="connsiteX94" fmla="*/ 721519 w 885825"/>
                <a:gd name="connsiteY94" fmla="*/ 1017199 h 1647825"/>
                <a:gd name="connsiteX95" fmla="*/ 684371 w 885825"/>
                <a:gd name="connsiteY95" fmla="*/ 1105782 h 1647825"/>
                <a:gd name="connsiteX96" fmla="*/ 663416 w 885825"/>
                <a:gd name="connsiteY96" fmla="*/ 1129595 h 1647825"/>
                <a:gd name="connsiteX97" fmla="*/ 517684 w 885825"/>
                <a:gd name="connsiteY97" fmla="*/ 1189602 h 1647825"/>
                <a:gd name="connsiteX98" fmla="*/ 488156 w 885825"/>
                <a:gd name="connsiteY98" fmla="*/ 1187697 h 1647825"/>
                <a:gd name="connsiteX99" fmla="*/ 459581 w 885825"/>
                <a:gd name="connsiteY99" fmla="*/ 1181982 h 1647825"/>
                <a:gd name="connsiteX100" fmla="*/ 315754 w 885825"/>
                <a:gd name="connsiteY100" fmla="*/ 1023867 h 1647825"/>
                <a:gd name="connsiteX101" fmla="*/ 172879 w 885825"/>
                <a:gd name="connsiteY101" fmla="*/ 1185792 h 1647825"/>
                <a:gd name="connsiteX102" fmla="*/ 341471 w 885825"/>
                <a:gd name="connsiteY102" fmla="*/ 1345812 h 1647825"/>
                <a:gd name="connsiteX103" fmla="*/ 373856 w 885825"/>
                <a:gd name="connsiteY103" fmla="*/ 1348670 h 1647825"/>
                <a:gd name="connsiteX104" fmla="*/ 386239 w 885825"/>
                <a:gd name="connsiteY104" fmla="*/ 1348670 h 1647825"/>
                <a:gd name="connsiteX105" fmla="*/ 383381 w 885825"/>
                <a:gd name="connsiteY105" fmla="*/ 1369624 h 1647825"/>
                <a:gd name="connsiteX106" fmla="*/ 382429 w 885825"/>
                <a:gd name="connsiteY106" fmla="*/ 1391532 h 1647825"/>
                <a:gd name="connsiteX107" fmla="*/ 527209 w 885825"/>
                <a:gd name="connsiteY107" fmla="*/ 1625847 h 1647825"/>
                <a:gd name="connsiteX108" fmla="*/ 558641 w 885825"/>
                <a:gd name="connsiteY108" fmla="*/ 1636324 h 1647825"/>
                <a:gd name="connsiteX109" fmla="*/ 756761 w 885825"/>
                <a:gd name="connsiteY109" fmla="*/ 1596320 h 1647825"/>
                <a:gd name="connsiteX110" fmla="*/ 777716 w 885825"/>
                <a:gd name="connsiteY110" fmla="*/ 1584890 h 1647825"/>
                <a:gd name="connsiteX111" fmla="*/ 858679 w 885825"/>
                <a:gd name="connsiteY111" fmla="*/ 1491545 h 1647825"/>
                <a:gd name="connsiteX112" fmla="*/ 791051 w 885825"/>
                <a:gd name="connsiteY112" fmla="*/ 1321999 h 1647825"/>
                <a:gd name="connsiteX113" fmla="*/ 771049 w 885825"/>
                <a:gd name="connsiteY113" fmla="*/ 1318190 h 1647825"/>
                <a:gd name="connsiteX114" fmla="*/ 750094 w 885825"/>
                <a:gd name="connsiteY114" fmla="*/ 1317237 h 1647825"/>
                <a:gd name="connsiteX115" fmla="*/ 608171 w 885825"/>
                <a:gd name="connsiteY115" fmla="*/ 1392484 h 1647825"/>
                <a:gd name="connsiteX116" fmla="*/ 591979 w 885825"/>
                <a:gd name="connsiteY116" fmla="*/ 1422012 h 1647825"/>
                <a:gd name="connsiteX117" fmla="*/ 576739 w 885825"/>
                <a:gd name="connsiteY117" fmla="*/ 1497259 h 1647825"/>
                <a:gd name="connsiteX118" fmla="*/ 552926 w 885825"/>
                <a:gd name="connsiteY118" fmla="*/ 1501070 h 1647825"/>
                <a:gd name="connsiteX119" fmla="*/ 546259 w 885825"/>
                <a:gd name="connsiteY119" fmla="*/ 1447729 h 1647825"/>
                <a:gd name="connsiteX120" fmla="*/ 552926 w 885825"/>
                <a:gd name="connsiteY120" fmla="*/ 1422965 h 1647825"/>
                <a:gd name="connsiteX121" fmla="*/ 565309 w 885825"/>
                <a:gd name="connsiteY121" fmla="*/ 1393437 h 1647825"/>
                <a:gd name="connsiteX122" fmla="*/ 749141 w 885825"/>
                <a:gd name="connsiteY122" fmla="*/ 1281042 h 1647825"/>
                <a:gd name="connsiteX123" fmla="*/ 164306 w 885825"/>
                <a:gd name="connsiteY123" fmla="*/ 969574 h 1647825"/>
                <a:gd name="connsiteX124" fmla="*/ 140494 w 885825"/>
                <a:gd name="connsiteY124" fmla="*/ 968622 h 1647825"/>
                <a:gd name="connsiteX125" fmla="*/ 118586 w 885825"/>
                <a:gd name="connsiteY125" fmla="*/ 678109 h 1647825"/>
                <a:gd name="connsiteX126" fmla="*/ 133826 w 885825"/>
                <a:gd name="connsiteY126" fmla="*/ 661917 h 1647825"/>
                <a:gd name="connsiteX127" fmla="*/ 134779 w 885825"/>
                <a:gd name="connsiteY127" fmla="*/ 661917 h 1647825"/>
                <a:gd name="connsiteX128" fmla="*/ 153829 w 885825"/>
                <a:gd name="connsiteY128" fmla="*/ 691444 h 1647825"/>
                <a:gd name="connsiteX129" fmla="*/ 153829 w 885825"/>
                <a:gd name="connsiteY129" fmla="*/ 692397 h 1647825"/>
                <a:gd name="connsiteX130" fmla="*/ 146209 w 885825"/>
                <a:gd name="connsiteY130" fmla="*/ 700969 h 1647825"/>
                <a:gd name="connsiteX131" fmla="*/ 165259 w 885825"/>
                <a:gd name="connsiteY131" fmla="*/ 942904 h 1647825"/>
                <a:gd name="connsiteX132" fmla="*/ 164306 w 885825"/>
                <a:gd name="connsiteY132" fmla="*/ 969574 h 164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885825" h="1647825">
                  <a:moveTo>
                    <a:pt x="749141" y="1281042"/>
                  </a:moveTo>
                  <a:cubicBezTo>
                    <a:pt x="789146" y="1281042"/>
                    <a:pt x="827246" y="1292472"/>
                    <a:pt x="858679" y="1312474"/>
                  </a:cubicBezTo>
                  <a:cubicBezTo>
                    <a:pt x="858679" y="1312474"/>
                    <a:pt x="858679" y="1302949"/>
                    <a:pt x="858679" y="1287709"/>
                  </a:cubicBezTo>
                  <a:cubicBezTo>
                    <a:pt x="874871" y="1196270"/>
                    <a:pt x="875824" y="1101972"/>
                    <a:pt x="861536" y="1006722"/>
                  </a:cubicBezTo>
                  <a:cubicBezTo>
                    <a:pt x="859631" y="996244"/>
                    <a:pt x="857726" y="985767"/>
                    <a:pt x="855821" y="975289"/>
                  </a:cubicBezTo>
                  <a:cubicBezTo>
                    <a:pt x="847249" y="938142"/>
                    <a:pt x="828199" y="900042"/>
                    <a:pt x="791051" y="885754"/>
                  </a:cubicBezTo>
                  <a:cubicBezTo>
                    <a:pt x="784384" y="882897"/>
                    <a:pt x="777716" y="880992"/>
                    <a:pt x="770096" y="880039"/>
                  </a:cubicBezTo>
                  <a:cubicBezTo>
                    <a:pt x="762476" y="879087"/>
                    <a:pt x="753904" y="879087"/>
                    <a:pt x="745331" y="880039"/>
                  </a:cubicBezTo>
                  <a:cubicBezTo>
                    <a:pt x="736759" y="880992"/>
                    <a:pt x="727234" y="881944"/>
                    <a:pt x="718661" y="884802"/>
                  </a:cubicBezTo>
                  <a:cubicBezTo>
                    <a:pt x="651034" y="903852"/>
                    <a:pt x="611029" y="975289"/>
                    <a:pt x="630079" y="1042917"/>
                  </a:cubicBezTo>
                  <a:cubicBezTo>
                    <a:pt x="631984" y="1050537"/>
                    <a:pt x="627221" y="1059109"/>
                    <a:pt x="618649" y="1060062"/>
                  </a:cubicBezTo>
                  <a:cubicBezTo>
                    <a:pt x="611981" y="1061014"/>
                    <a:pt x="606266" y="1056252"/>
                    <a:pt x="604361" y="1049584"/>
                  </a:cubicBezTo>
                  <a:cubicBezTo>
                    <a:pt x="581501" y="967669"/>
                    <a:pt x="629126" y="881944"/>
                    <a:pt x="711041" y="859084"/>
                  </a:cubicBezTo>
                  <a:cubicBezTo>
                    <a:pt x="719614" y="856227"/>
                    <a:pt x="729139" y="855274"/>
                    <a:pt x="737711" y="854322"/>
                  </a:cubicBezTo>
                  <a:cubicBezTo>
                    <a:pt x="748189" y="854322"/>
                    <a:pt x="758666" y="855274"/>
                    <a:pt x="768191" y="857179"/>
                  </a:cubicBezTo>
                  <a:cubicBezTo>
                    <a:pt x="798671" y="853369"/>
                    <a:pt x="817721" y="891469"/>
                    <a:pt x="846296" y="891469"/>
                  </a:cubicBezTo>
                  <a:cubicBezTo>
                    <a:pt x="827246" y="834319"/>
                    <a:pt x="855821" y="767644"/>
                    <a:pt x="855821" y="707637"/>
                  </a:cubicBezTo>
                  <a:cubicBezTo>
                    <a:pt x="856774" y="699064"/>
                    <a:pt x="856774" y="690492"/>
                    <a:pt x="856774" y="681919"/>
                  </a:cubicBezTo>
                  <a:cubicBezTo>
                    <a:pt x="859631" y="671442"/>
                    <a:pt x="861536" y="660964"/>
                    <a:pt x="863441" y="650487"/>
                  </a:cubicBezTo>
                  <a:cubicBezTo>
                    <a:pt x="865346" y="640009"/>
                    <a:pt x="866299" y="629532"/>
                    <a:pt x="868204" y="619054"/>
                  </a:cubicBezTo>
                  <a:cubicBezTo>
                    <a:pt x="893921" y="510469"/>
                    <a:pt x="865346" y="415219"/>
                    <a:pt x="856774" y="311397"/>
                  </a:cubicBezTo>
                  <a:cubicBezTo>
                    <a:pt x="856774" y="300919"/>
                    <a:pt x="856774" y="290442"/>
                    <a:pt x="856774" y="280917"/>
                  </a:cubicBezTo>
                  <a:cubicBezTo>
                    <a:pt x="856774" y="243769"/>
                    <a:pt x="856774" y="220909"/>
                    <a:pt x="856774" y="220909"/>
                  </a:cubicBezTo>
                  <a:lnTo>
                    <a:pt x="854869" y="221862"/>
                  </a:lnTo>
                  <a:cubicBezTo>
                    <a:pt x="848201" y="162807"/>
                    <a:pt x="819626" y="109467"/>
                    <a:pt x="776764" y="71367"/>
                  </a:cubicBezTo>
                  <a:cubicBezTo>
                    <a:pt x="768191" y="63747"/>
                    <a:pt x="759619" y="57079"/>
                    <a:pt x="750094" y="50412"/>
                  </a:cubicBezTo>
                  <a:cubicBezTo>
                    <a:pt x="721519" y="31362"/>
                    <a:pt x="690086" y="18027"/>
                    <a:pt x="656749" y="12312"/>
                  </a:cubicBezTo>
                  <a:cubicBezTo>
                    <a:pt x="645319" y="10407"/>
                    <a:pt x="634841" y="9454"/>
                    <a:pt x="623411" y="8502"/>
                  </a:cubicBezTo>
                  <a:cubicBezTo>
                    <a:pt x="502444" y="-4833"/>
                    <a:pt x="359569" y="80892"/>
                    <a:pt x="391954" y="227577"/>
                  </a:cubicBezTo>
                  <a:cubicBezTo>
                    <a:pt x="395764" y="236149"/>
                    <a:pt x="399574" y="244722"/>
                    <a:pt x="405289" y="253294"/>
                  </a:cubicBezTo>
                  <a:cubicBezTo>
                    <a:pt x="427196" y="290442"/>
                    <a:pt x="474821" y="328542"/>
                    <a:pt x="520541" y="332352"/>
                  </a:cubicBezTo>
                  <a:cubicBezTo>
                    <a:pt x="530066" y="334257"/>
                    <a:pt x="540544" y="335209"/>
                    <a:pt x="551021" y="335209"/>
                  </a:cubicBezTo>
                  <a:cubicBezTo>
                    <a:pt x="633889" y="335209"/>
                    <a:pt x="702469" y="276154"/>
                    <a:pt x="718661" y="198049"/>
                  </a:cubicBezTo>
                  <a:cubicBezTo>
                    <a:pt x="720566" y="186619"/>
                    <a:pt x="722471" y="175189"/>
                    <a:pt x="722471" y="163759"/>
                  </a:cubicBezTo>
                  <a:cubicBezTo>
                    <a:pt x="722471" y="153282"/>
                    <a:pt x="731996" y="144709"/>
                    <a:pt x="743426" y="146614"/>
                  </a:cubicBezTo>
                  <a:cubicBezTo>
                    <a:pt x="751999" y="147567"/>
                    <a:pt x="758666" y="156139"/>
                    <a:pt x="758666" y="164712"/>
                  </a:cubicBezTo>
                  <a:cubicBezTo>
                    <a:pt x="758666" y="248532"/>
                    <a:pt x="708184" y="320922"/>
                    <a:pt x="635794" y="353307"/>
                  </a:cubicBezTo>
                  <a:cubicBezTo>
                    <a:pt x="664369" y="365689"/>
                    <a:pt x="689134" y="384739"/>
                    <a:pt x="708184" y="407599"/>
                  </a:cubicBezTo>
                  <a:cubicBezTo>
                    <a:pt x="714851" y="415219"/>
                    <a:pt x="720566" y="423792"/>
                    <a:pt x="726281" y="432364"/>
                  </a:cubicBezTo>
                  <a:cubicBezTo>
                    <a:pt x="771049" y="473322"/>
                    <a:pt x="761524" y="530472"/>
                    <a:pt x="757714" y="584764"/>
                  </a:cubicBezTo>
                  <a:cubicBezTo>
                    <a:pt x="755809" y="593337"/>
                    <a:pt x="753904" y="602862"/>
                    <a:pt x="751046" y="611434"/>
                  </a:cubicBezTo>
                  <a:cubicBezTo>
                    <a:pt x="748189" y="620007"/>
                    <a:pt x="745331" y="628579"/>
                    <a:pt x="741521" y="637152"/>
                  </a:cubicBezTo>
                  <a:cubicBezTo>
                    <a:pt x="737711" y="645724"/>
                    <a:pt x="732949" y="654297"/>
                    <a:pt x="727234" y="661917"/>
                  </a:cubicBezTo>
                  <a:cubicBezTo>
                    <a:pt x="716756" y="678109"/>
                    <a:pt x="703421" y="693349"/>
                    <a:pt x="687229" y="706684"/>
                  </a:cubicBezTo>
                  <a:cubicBezTo>
                    <a:pt x="689134" y="740974"/>
                    <a:pt x="709136" y="771454"/>
                    <a:pt x="737711" y="786694"/>
                  </a:cubicBezTo>
                  <a:cubicBezTo>
                    <a:pt x="744379" y="790504"/>
                    <a:pt x="752951" y="794314"/>
                    <a:pt x="760571" y="796219"/>
                  </a:cubicBezTo>
                  <a:cubicBezTo>
                    <a:pt x="771049" y="791457"/>
                    <a:pt x="780574" y="794314"/>
                    <a:pt x="788194" y="799077"/>
                  </a:cubicBezTo>
                  <a:cubicBezTo>
                    <a:pt x="810101" y="816222"/>
                    <a:pt x="800576" y="825747"/>
                    <a:pt x="783431" y="835272"/>
                  </a:cubicBezTo>
                  <a:cubicBezTo>
                    <a:pt x="773906" y="838129"/>
                    <a:pt x="762476" y="837177"/>
                    <a:pt x="752951" y="830509"/>
                  </a:cubicBezTo>
                  <a:cubicBezTo>
                    <a:pt x="743426" y="827652"/>
                    <a:pt x="733901" y="824794"/>
                    <a:pt x="724376" y="820032"/>
                  </a:cubicBezTo>
                  <a:cubicBezTo>
                    <a:pt x="689134" y="801934"/>
                    <a:pt x="662464" y="768597"/>
                    <a:pt x="653891" y="728592"/>
                  </a:cubicBezTo>
                  <a:cubicBezTo>
                    <a:pt x="559594" y="780027"/>
                    <a:pt x="439579" y="750499"/>
                    <a:pt x="381476" y="658107"/>
                  </a:cubicBezTo>
                  <a:cubicBezTo>
                    <a:pt x="376714" y="650487"/>
                    <a:pt x="377666" y="640962"/>
                    <a:pt x="384334" y="635247"/>
                  </a:cubicBezTo>
                  <a:cubicBezTo>
                    <a:pt x="392906" y="627627"/>
                    <a:pt x="405289" y="629532"/>
                    <a:pt x="411004" y="639057"/>
                  </a:cubicBezTo>
                  <a:cubicBezTo>
                    <a:pt x="440531" y="685729"/>
                    <a:pt x="490061" y="713352"/>
                    <a:pt x="541496" y="717162"/>
                  </a:cubicBezTo>
                  <a:cubicBezTo>
                    <a:pt x="545306" y="715257"/>
                    <a:pt x="548164" y="716209"/>
                    <a:pt x="552926" y="716209"/>
                  </a:cubicBezTo>
                  <a:cubicBezTo>
                    <a:pt x="611981" y="716209"/>
                    <a:pt x="663416" y="684777"/>
                    <a:pt x="693896" y="638104"/>
                  </a:cubicBezTo>
                  <a:cubicBezTo>
                    <a:pt x="699611" y="628579"/>
                    <a:pt x="705326" y="619054"/>
                    <a:pt x="710089" y="608577"/>
                  </a:cubicBezTo>
                  <a:cubicBezTo>
                    <a:pt x="732949" y="557142"/>
                    <a:pt x="723424" y="519042"/>
                    <a:pt x="710089" y="475227"/>
                  </a:cubicBezTo>
                  <a:cubicBezTo>
                    <a:pt x="705326" y="464749"/>
                    <a:pt x="700564" y="455224"/>
                    <a:pt x="693896" y="445699"/>
                  </a:cubicBezTo>
                  <a:cubicBezTo>
                    <a:pt x="663416" y="399979"/>
                    <a:pt x="611029" y="370452"/>
                    <a:pt x="551974" y="370452"/>
                  </a:cubicBezTo>
                  <a:cubicBezTo>
                    <a:pt x="546259" y="370452"/>
                    <a:pt x="539591" y="369499"/>
                    <a:pt x="532924" y="368547"/>
                  </a:cubicBezTo>
                  <a:cubicBezTo>
                    <a:pt x="485299" y="347592"/>
                    <a:pt x="440531" y="319017"/>
                    <a:pt x="397669" y="301872"/>
                  </a:cubicBezTo>
                  <a:cubicBezTo>
                    <a:pt x="389096" y="298062"/>
                    <a:pt x="380524" y="295204"/>
                    <a:pt x="371951" y="293299"/>
                  </a:cubicBezTo>
                  <a:cubicBezTo>
                    <a:pt x="294799" y="280917"/>
                    <a:pt x="209074" y="299967"/>
                    <a:pt x="180499" y="376167"/>
                  </a:cubicBezTo>
                  <a:cubicBezTo>
                    <a:pt x="170974" y="423792"/>
                    <a:pt x="161449" y="461892"/>
                    <a:pt x="175736" y="505707"/>
                  </a:cubicBezTo>
                  <a:cubicBezTo>
                    <a:pt x="177641" y="515232"/>
                    <a:pt x="179546" y="523804"/>
                    <a:pt x="181451" y="532377"/>
                  </a:cubicBezTo>
                  <a:cubicBezTo>
                    <a:pt x="186214" y="549522"/>
                    <a:pt x="193834" y="565714"/>
                    <a:pt x="202406" y="580954"/>
                  </a:cubicBezTo>
                  <a:cubicBezTo>
                    <a:pt x="207169" y="581907"/>
                    <a:pt x="211931" y="581907"/>
                    <a:pt x="217646" y="581907"/>
                  </a:cubicBezTo>
                  <a:cubicBezTo>
                    <a:pt x="225266" y="581907"/>
                    <a:pt x="231934" y="580954"/>
                    <a:pt x="239554" y="580002"/>
                  </a:cubicBezTo>
                  <a:cubicBezTo>
                    <a:pt x="247174" y="579049"/>
                    <a:pt x="253841" y="577144"/>
                    <a:pt x="260509" y="575239"/>
                  </a:cubicBezTo>
                  <a:cubicBezTo>
                    <a:pt x="305276" y="563809"/>
                    <a:pt x="330041" y="530472"/>
                    <a:pt x="344329" y="490467"/>
                  </a:cubicBezTo>
                  <a:cubicBezTo>
                    <a:pt x="347186" y="482847"/>
                    <a:pt x="350044" y="474274"/>
                    <a:pt x="351949" y="465702"/>
                  </a:cubicBezTo>
                  <a:cubicBezTo>
                    <a:pt x="361474" y="443794"/>
                    <a:pt x="361474" y="434269"/>
                    <a:pt x="361474" y="415219"/>
                  </a:cubicBezTo>
                  <a:cubicBezTo>
                    <a:pt x="370999" y="415219"/>
                    <a:pt x="390049" y="415219"/>
                    <a:pt x="390049" y="424744"/>
                  </a:cubicBezTo>
                  <a:cubicBezTo>
                    <a:pt x="399574" y="481894"/>
                    <a:pt x="361474" y="539044"/>
                    <a:pt x="325279" y="580954"/>
                  </a:cubicBezTo>
                  <a:cubicBezTo>
                    <a:pt x="317659" y="587622"/>
                    <a:pt x="310039" y="592384"/>
                    <a:pt x="301466" y="597147"/>
                  </a:cubicBezTo>
                  <a:cubicBezTo>
                    <a:pt x="276701" y="610482"/>
                    <a:pt x="248126" y="618102"/>
                    <a:pt x="218599" y="618102"/>
                  </a:cubicBezTo>
                  <a:cubicBezTo>
                    <a:pt x="191929" y="618102"/>
                    <a:pt x="168116" y="611434"/>
                    <a:pt x="145256" y="600957"/>
                  </a:cubicBezTo>
                  <a:cubicBezTo>
                    <a:pt x="64294" y="638104"/>
                    <a:pt x="7144" y="720972"/>
                    <a:pt x="7144" y="817174"/>
                  </a:cubicBezTo>
                  <a:cubicBezTo>
                    <a:pt x="7144" y="920044"/>
                    <a:pt x="72866" y="1008627"/>
                    <a:pt x="164306" y="1041964"/>
                  </a:cubicBezTo>
                  <a:cubicBezTo>
                    <a:pt x="168116" y="1041964"/>
                    <a:pt x="170974" y="1041964"/>
                    <a:pt x="174784" y="1041964"/>
                  </a:cubicBezTo>
                  <a:cubicBezTo>
                    <a:pt x="269081" y="1041964"/>
                    <a:pt x="346234" y="964812"/>
                    <a:pt x="346234" y="870514"/>
                  </a:cubicBezTo>
                  <a:cubicBezTo>
                    <a:pt x="346234" y="860037"/>
                    <a:pt x="355759" y="851464"/>
                    <a:pt x="367189" y="853369"/>
                  </a:cubicBezTo>
                  <a:cubicBezTo>
                    <a:pt x="375761" y="854322"/>
                    <a:pt x="382429" y="862894"/>
                    <a:pt x="382429" y="871467"/>
                  </a:cubicBezTo>
                  <a:cubicBezTo>
                    <a:pt x="382429" y="914329"/>
                    <a:pt x="369094" y="954334"/>
                    <a:pt x="346234" y="987672"/>
                  </a:cubicBezTo>
                  <a:cubicBezTo>
                    <a:pt x="346234" y="999102"/>
                    <a:pt x="348139" y="1010532"/>
                    <a:pt x="350044" y="1021009"/>
                  </a:cubicBezTo>
                  <a:cubicBezTo>
                    <a:pt x="352901" y="1031487"/>
                    <a:pt x="355759" y="1041964"/>
                    <a:pt x="360521" y="1052442"/>
                  </a:cubicBezTo>
                  <a:cubicBezTo>
                    <a:pt x="372904" y="1100067"/>
                    <a:pt x="401479" y="1128642"/>
                    <a:pt x="451009" y="1141024"/>
                  </a:cubicBezTo>
                  <a:cubicBezTo>
                    <a:pt x="461486" y="1144834"/>
                    <a:pt x="471964" y="1148645"/>
                    <a:pt x="482441" y="1150549"/>
                  </a:cubicBezTo>
                  <a:cubicBezTo>
                    <a:pt x="493871" y="1152454"/>
                    <a:pt x="504349" y="1154359"/>
                    <a:pt x="516731" y="1154359"/>
                  </a:cubicBezTo>
                  <a:cubicBezTo>
                    <a:pt x="611029" y="1154359"/>
                    <a:pt x="688181" y="1077207"/>
                    <a:pt x="688181" y="982909"/>
                  </a:cubicBezTo>
                  <a:cubicBezTo>
                    <a:pt x="688181" y="972432"/>
                    <a:pt x="697706" y="963859"/>
                    <a:pt x="709136" y="965764"/>
                  </a:cubicBezTo>
                  <a:cubicBezTo>
                    <a:pt x="717709" y="966717"/>
                    <a:pt x="724376" y="975289"/>
                    <a:pt x="724376" y="983862"/>
                  </a:cubicBezTo>
                  <a:cubicBezTo>
                    <a:pt x="724376" y="995292"/>
                    <a:pt x="723424" y="1006722"/>
                    <a:pt x="721519" y="1017199"/>
                  </a:cubicBezTo>
                  <a:cubicBezTo>
                    <a:pt x="725329" y="1052442"/>
                    <a:pt x="696754" y="1071492"/>
                    <a:pt x="684371" y="1105782"/>
                  </a:cubicBezTo>
                  <a:cubicBezTo>
                    <a:pt x="677704" y="1114354"/>
                    <a:pt x="671036" y="1121974"/>
                    <a:pt x="663416" y="1129595"/>
                  </a:cubicBezTo>
                  <a:cubicBezTo>
                    <a:pt x="626269" y="1166742"/>
                    <a:pt x="574834" y="1189602"/>
                    <a:pt x="517684" y="1189602"/>
                  </a:cubicBezTo>
                  <a:cubicBezTo>
                    <a:pt x="507206" y="1189602"/>
                    <a:pt x="497681" y="1188649"/>
                    <a:pt x="488156" y="1187697"/>
                  </a:cubicBezTo>
                  <a:cubicBezTo>
                    <a:pt x="478631" y="1186745"/>
                    <a:pt x="469106" y="1183887"/>
                    <a:pt x="459581" y="1181982"/>
                  </a:cubicBezTo>
                  <a:cubicBezTo>
                    <a:pt x="382429" y="1166742"/>
                    <a:pt x="334804" y="1100067"/>
                    <a:pt x="315754" y="1023867"/>
                  </a:cubicBezTo>
                  <a:cubicBezTo>
                    <a:pt x="249079" y="1071492"/>
                    <a:pt x="153829" y="1071492"/>
                    <a:pt x="172879" y="1185792"/>
                  </a:cubicBezTo>
                  <a:cubicBezTo>
                    <a:pt x="191929" y="1271517"/>
                    <a:pt x="258604" y="1338192"/>
                    <a:pt x="341471" y="1345812"/>
                  </a:cubicBezTo>
                  <a:cubicBezTo>
                    <a:pt x="351949" y="1347717"/>
                    <a:pt x="362426" y="1348670"/>
                    <a:pt x="373856" y="1348670"/>
                  </a:cubicBezTo>
                  <a:cubicBezTo>
                    <a:pt x="377666" y="1348670"/>
                    <a:pt x="381476" y="1348670"/>
                    <a:pt x="386239" y="1348670"/>
                  </a:cubicBezTo>
                  <a:cubicBezTo>
                    <a:pt x="385286" y="1355337"/>
                    <a:pt x="384334" y="1362957"/>
                    <a:pt x="383381" y="1369624"/>
                  </a:cubicBezTo>
                  <a:cubicBezTo>
                    <a:pt x="382429" y="1376292"/>
                    <a:pt x="382429" y="1383912"/>
                    <a:pt x="382429" y="1391532"/>
                  </a:cubicBezTo>
                  <a:cubicBezTo>
                    <a:pt x="373856" y="1500117"/>
                    <a:pt x="421481" y="1595367"/>
                    <a:pt x="527209" y="1625847"/>
                  </a:cubicBezTo>
                  <a:cubicBezTo>
                    <a:pt x="537686" y="1629657"/>
                    <a:pt x="548164" y="1633467"/>
                    <a:pt x="558641" y="1636324"/>
                  </a:cubicBezTo>
                  <a:cubicBezTo>
                    <a:pt x="623411" y="1652517"/>
                    <a:pt x="698659" y="1636324"/>
                    <a:pt x="756761" y="1596320"/>
                  </a:cubicBezTo>
                  <a:cubicBezTo>
                    <a:pt x="764381" y="1592509"/>
                    <a:pt x="771049" y="1588699"/>
                    <a:pt x="777716" y="1584890"/>
                  </a:cubicBezTo>
                  <a:cubicBezTo>
                    <a:pt x="812006" y="1563934"/>
                    <a:pt x="841534" y="1533454"/>
                    <a:pt x="858679" y="1491545"/>
                  </a:cubicBezTo>
                  <a:cubicBezTo>
                    <a:pt x="887254" y="1424870"/>
                    <a:pt x="877729" y="1339145"/>
                    <a:pt x="791051" y="1321999"/>
                  </a:cubicBezTo>
                  <a:cubicBezTo>
                    <a:pt x="784384" y="1320095"/>
                    <a:pt x="777716" y="1319142"/>
                    <a:pt x="771049" y="1318190"/>
                  </a:cubicBezTo>
                  <a:cubicBezTo>
                    <a:pt x="764381" y="1317237"/>
                    <a:pt x="757714" y="1317237"/>
                    <a:pt x="750094" y="1317237"/>
                  </a:cubicBezTo>
                  <a:cubicBezTo>
                    <a:pt x="691039" y="1317237"/>
                    <a:pt x="638651" y="1347717"/>
                    <a:pt x="608171" y="1392484"/>
                  </a:cubicBezTo>
                  <a:cubicBezTo>
                    <a:pt x="602456" y="1402009"/>
                    <a:pt x="596741" y="1411534"/>
                    <a:pt x="591979" y="1422012"/>
                  </a:cubicBezTo>
                  <a:cubicBezTo>
                    <a:pt x="577691" y="1445824"/>
                    <a:pt x="590074" y="1483924"/>
                    <a:pt x="576739" y="1497259"/>
                  </a:cubicBezTo>
                  <a:cubicBezTo>
                    <a:pt x="571976" y="1502022"/>
                    <a:pt x="565309" y="1503927"/>
                    <a:pt x="552926" y="1501070"/>
                  </a:cubicBezTo>
                  <a:cubicBezTo>
                    <a:pt x="543401" y="1482020"/>
                    <a:pt x="543401" y="1462970"/>
                    <a:pt x="546259" y="1447729"/>
                  </a:cubicBezTo>
                  <a:cubicBezTo>
                    <a:pt x="548164" y="1439157"/>
                    <a:pt x="551021" y="1430584"/>
                    <a:pt x="552926" y="1422965"/>
                  </a:cubicBezTo>
                  <a:cubicBezTo>
                    <a:pt x="556736" y="1412487"/>
                    <a:pt x="560546" y="1402962"/>
                    <a:pt x="565309" y="1393437"/>
                  </a:cubicBezTo>
                  <a:cubicBezTo>
                    <a:pt x="600551" y="1326762"/>
                    <a:pt x="669131" y="1281042"/>
                    <a:pt x="749141" y="1281042"/>
                  </a:cubicBezTo>
                  <a:close/>
                  <a:moveTo>
                    <a:pt x="164306" y="969574"/>
                  </a:moveTo>
                  <a:cubicBezTo>
                    <a:pt x="157639" y="975289"/>
                    <a:pt x="147161" y="975289"/>
                    <a:pt x="140494" y="968622"/>
                  </a:cubicBezTo>
                  <a:cubicBezTo>
                    <a:pt x="54769" y="894327"/>
                    <a:pt x="45244" y="763834"/>
                    <a:pt x="118586" y="678109"/>
                  </a:cubicBezTo>
                  <a:cubicBezTo>
                    <a:pt x="123349" y="672394"/>
                    <a:pt x="129064" y="667632"/>
                    <a:pt x="133826" y="661917"/>
                  </a:cubicBezTo>
                  <a:cubicBezTo>
                    <a:pt x="133826" y="661917"/>
                    <a:pt x="134779" y="661917"/>
                    <a:pt x="134779" y="661917"/>
                  </a:cubicBezTo>
                  <a:lnTo>
                    <a:pt x="153829" y="691444"/>
                  </a:lnTo>
                  <a:cubicBezTo>
                    <a:pt x="153829" y="691444"/>
                    <a:pt x="153829" y="691444"/>
                    <a:pt x="153829" y="692397"/>
                  </a:cubicBezTo>
                  <a:cubicBezTo>
                    <a:pt x="150971" y="695254"/>
                    <a:pt x="148114" y="698112"/>
                    <a:pt x="146209" y="700969"/>
                  </a:cubicBezTo>
                  <a:cubicBezTo>
                    <a:pt x="84296" y="772407"/>
                    <a:pt x="92869" y="880992"/>
                    <a:pt x="165259" y="942904"/>
                  </a:cubicBezTo>
                  <a:cubicBezTo>
                    <a:pt x="172879" y="949572"/>
                    <a:pt x="172879" y="961954"/>
                    <a:pt x="164306" y="969574"/>
                  </a:cubicBezTo>
                  <a:close/>
                </a:path>
              </a:pathLst>
            </a:custGeom>
            <a:solidFill>
              <a:schemeClr val="accent5"/>
            </a:solidFill>
            <a:ln w="9525" cap="flat">
              <a:noFill/>
              <a:prstDash val="solid"/>
              <a:miter/>
            </a:ln>
          </p:spPr>
          <p:txBody>
            <a:bodyPr rtlCol="0" anchor="ctr"/>
            <a:lstStyle/>
            <a:p>
              <a:endParaRPr lang="en-US"/>
            </a:p>
          </p:txBody>
        </p:sp>
        <p:sp>
          <p:nvSpPr>
            <p:cNvPr id="13" name="Freeform: Shape 47">
              <a:extLst>
                <a:ext uri="{FF2B5EF4-FFF2-40B4-BE49-F238E27FC236}">
                  <a16:creationId xmlns:a16="http://schemas.microsoft.com/office/drawing/2014/main" xmlns="" id="{376DF8BF-FE66-4624-BF74-9A430A7A91B1}"/>
                </a:ext>
              </a:extLst>
            </p:cNvPr>
            <p:cNvSpPr/>
            <p:nvPr/>
          </p:nvSpPr>
          <p:spPr>
            <a:xfrm>
              <a:off x="8319409" y="2396187"/>
              <a:ext cx="885825" cy="1647825"/>
            </a:xfrm>
            <a:custGeom>
              <a:avLst/>
              <a:gdLst>
                <a:gd name="connsiteX0" fmla="*/ 320891 w 885825"/>
                <a:gd name="connsiteY0" fmla="*/ 1394389 h 1647825"/>
                <a:gd name="connsiteX1" fmla="*/ 333274 w 885825"/>
                <a:gd name="connsiteY1" fmla="*/ 1423917 h 1647825"/>
                <a:gd name="connsiteX2" fmla="*/ 339941 w 885825"/>
                <a:gd name="connsiteY2" fmla="*/ 1448682 h 1647825"/>
                <a:gd name="connsiteX3" fmla="*/ 333274 w 885825"/>
                <a:gd name="connsiteY3" fmla="*/ 1502022 h 1647825"/>
                <a:gd name="connsiteX4" fmla="*/ 309461 w 885825"/>
                <a:gd name="connsiteY4" fmla="*/ 1498212 h 1647825"/>
                <a:gd name="connsiteX5" fmla="*/ 294221 w 885825"/>
                <a:gd name="connsiteY5" fmla="*/ 1422964 h 1647825"/>
                <a:gd name="connsiteX6" fmla="*/ 278029 w 885825"/>
                <a:gd name="connsiteY6" fmla="*/ 1393437 h 1647825"/>
                <a:gd name="connsiteX7" fmla="*/ 136106 w 885825"/>
                <a:gd name="connsiteY7" fmla="*/ 1318189 h 1647825"/>
                <a:gd name="connsiteX8" fmla="*/ 115151 w 885825"/>
                <a:gd name="connsiteY8" fmla="*/ 1319142 h 1647825"/>
                <a:gd name="connsiteX9" fmla="*/ 95149 w 885825"/>
                <a:gd name="connsiteY9" fmla="*/ 1322952 h 1647825"/>
                <a:gd name="connsiteX10" fmla="*/ 27521 w 885825"/>
                <a:gd name="connsiteY10" fmla="*/ 1492497 h 1647825"/>
                <a:gd name="connsiteX11" fmla="*/ 108484 w 885825"/>
                <a:gd name="connsiteY11" fmla="*/ 1585842 h 1647825"/>
                <a:gd name="connsiteX12" fmla="*/ 129439 w 885825"/>
                <a:gd name="connsiteY12" fmla="*/ 1597272 h 1647825"/>
                <a:gd name="connsiteX13" fmla="*/ 327559 w 885825"/>
                <a:gd name="connsiteY13" fmla="*/ 1637277 h 1647825"/>
                <a:gd name="connsiteX14" fmla="*/ 358991 w 885825"/>
                <a:gd name="connsiteY14" fmla="*/ 1626800 h 1647825"/>
                <a:gd name="connsiteX15" fmla="*/ 503771 w 885825"/>
                <a:gd name="connsiteY15" fmla="*/ 1392484 h 1647825"/>
                <a:gd name="connsiteX16" fmla="*/ 502819 w 885825"/>
                <a:gd name="connsiteY16" fmla="*/ 1370577 h 1647825"/>
                <a:gd name="connsiteX17" fmla="*/ 499961 w 885825"/>
                <a:gd name="connsiteY17" fmla="*/ 1349622 h 1647825"/>
                <a:gd name="connsiteX18" fmla="*/ 512344 w 885825"/>
                <a:gd name="connsiteY18" fmla="*/ 1349622 h 1647825"/>
                <a:gd name="connsiteX19" fmla="*/ 544729 w 885825"/>
                <a:gd name="connsiteY19" fmla="*/ 1346764 h 1647825"/>
                <a:gd name="connsiteX20" fmla="*/ 713321 w 885825"/>
                <a:gd name="connsiteY20" fmla="*/ 1186744 h 1647825"/>
                <a:gd name="connsiteX21" fmla="*/ 570446 w 885825"/>
                <a:gd name="connsiteY21" fmla="*/ 1024819 h 1647825"/>
                <a:gd name="connsiteX22" fmla="*/ 426619 w 885825"/>
                <a:gd name="connsiteY22" fmla="*/ 1182934 h 1647825"/>
                <a:gd name="connsiteX23" fmla="*/ 398044 w 885825"/>
                <a:gd name="connsiteY23" fmla="*/ 1188650 h 1647825"/>
                <a:gd name="connsiteX24" fmla="*/ 368516 w 885825"/>
                <a:gd name="connsiteY24" fmla="*/ 1190554 h 1647825"/>
                <a:gd name="connsiteX25" fmla="*/ 222784 w 885825"/>
                <a:gd name="connsiteY25" fmla="*/ 1130547 h 1647825"/>
                <a:gd name="connsiteX26" fmla="*/ 201829 w 885825"/>
                <a:gd name="connsiteY26" fmla="*/ 1106734 h 1647825"/>
                <a:gd name="connsiteX27" fmla="*/ 164681 w 885825"/>
                <a:gd name="connsiteY27" fmla="*/ 1018152 h 1647825"/>
                <a:gd name="connsiteX28" fmla="*/ 161824 w 885825"/>
                <a:gd name="connsiteY28" fmla="*/ 984814 h 1647825"/>
                <a:gd name="connsiteX29" fmla="*/ 177064 w 885825"/>
                <a:gd name="connsiteY29" fmla="*/ 966717 h 1647825"/>
                <a:gd name="connsiteX30" fmla="*/ 198019 w 885825"/>
                <a:gd name="connsiteY30" fmla="*/ 983862 h 1647825"/>
                <a:gd name="connsiteX31" fmla="*/ 369469 w 885825"/>
                <a:gd name="connsiteY31" fmla="*/ 1155312 h 1647825"/>
                <a:gd name="connsiteX32" fmla="*/ 403759 w 885825"/>
                <a:gd name="connsiteY32" fmla="*/ 1151502 h 1647825"/>
                <a:gd name="connsiteX33" fmla="*/ 435191 w 885825"/>
                <a:gd name="connsiteY33" fmla="*/ 1141977 h 1647825"/>
                <a:gd name="connsiteX34" fmla="*/ 525679 w 885825"/>
                <a:gd name="connsiteY34" fmla="*/ 1053394 h 1647825"/>
                <a:gd name="connsiteX35" fmla="*/ 536156 w 885825"/>
                <a:gd name="connsiteY35" fmla="*/ 1021962 h 1647825"/>
                <a:gd name="connsiteX36" fmla="*/ 539966 w 885825"/>
                <a:gd name="connsiteY36" fmla="*/ 988624 h 1647825"/>
                <a:gd name="connsiteX37" fmla="*/ 503771 w 885825"/>
                <a:gd name="connsiteY37" fmla="*/ 872419 h 1647825"/>
                <a:gd name="connsiteX38" fmla="*/ 519011 w 885825"/>
                <a:gd name="connsiteY38" fmla="*/ 854322 h 1647825"/>
                <a:gd name="connsiteX39" fmla="*/ 539966 w 885825"/>
                <a:gd name="connsiteY39" fmla="*/ 871467 h 1647825"/>
                <a:gd name="connsiteX40" fmla="*/ 711416 w 885825"/>
                <a:gd name="connsiteY40" fmla="*/ 1042917 h 1647825"/>
                <a:gd name="connsiteX41" fmla="*/ 721894 w 885825"/>
                <a:gd name="connsiteY41" fmla="*/ 1042917 h 1647825"/>
                <a:gd name="connsiteX42" fmla="*/ 879056 w 885825"/>
                <a:gd name="connsiteY42" fmla="*/ 818127 h 1647825"/>
                <a:gd name="connsiteX43" fmla="*/ 739991 w 885825"/>
                <a:gd name="connsiteY43" fmla="*/ 600957 h 1647825"/>
                <a:gd name="connsiteX44" fmla="*/ 666649 w 885825"/>
                <a:gd name="connsiteY44" fmla="*/ 618102 h 1647825"/>
                <a:gd name="connsiteX45" fmla="*/ 583781 w 885825"/>
                <a:gd name="connsiteY45" fmla="*/ 597147 h 1647825"/>
                <a:gd name="connsiteX46" fmla="*/ 559969 w 885825"/>
                <a:gd name="connsiteY46" fmla="*/ 580954 h 1647825"/>
                <a:gd name="connsiteX47" fmla="*/ 495199 w 885825"/>
                <a:gd name="connsiteY47" fmla="*/ 424744 h 1647825"/>
                <a:gd name="connsiteX48" fmla="*/ 523774 w 885825"/>
                <a:gd name="connsiteY48" fmla="*/ 415219 h 1647825"/>
                <a:gd name="connsiteX49" fmla="*/ 533299 w 885825"/>
                <a:gd name="connsiteY49" fmla="*/ 465702 h 1647825"/>
                <a:gd name="connsiteX50" fmla="*/ 540919 w 885825"/>
                <a:gd name="connsiteY50" fmla="*/ 490467 h 1647825"/>
                <a:gd name="connsiteX51" fmla="*/ 624739 w 885825"/>
                <a:gd name="connsiteY51" fmla="*/ 575239 h 1647825"/>
                <a:gd name="connsiteX52" fmla="*/ 645694 w 885825"/>
                <a:gd name="connsiteY52" fmla="*/ 580002 h 1647825"/>
                <a:gd name="connsiteX53" fmla="*/ 667601 w 885825"/>
                <a:gd name="connsiteY53" fmla="*/ 581907 h 1647825"/>
                <a:gd name="connsiteX54" fmla="*/ 682841 w 885825"/>
                <a:gd name="connsiteY54" fmla="*/ 580954 h 1647825"/>
                <a:gd name="connsiteX55" fmla="*/ 703796 w 885825"/>
                <a:gd name="connsiteY55" fmla="*/ 532377 h 1647825"/>
                <a:gd name="connsiteX56" fmla="*/ 709511 w 885825"/>
                <a:gd name="connsiteY56" fmla="*/ 505707 h 1647825"/>
                <a:gd name="connsiteX57" fmla="*/ 704749 w 885825"/>
                <a:gd name="connsiteY57" fmla="*/ 376167 h 1647825"/>
                <a:gd name="connsiteX58" fmla="*/ 513296 w 885825"/>
                <a:gd name="connsiteY58" fmla="*/ 293299 h 1647825"/>
                <a:gd name="connsiteX59" fmla="*/ 487579 w 885825"/>
                <a:gd name="connsiteY59" fmla="*/ 301872 h 1647825"/>
                <a:gd name="connsiteX60" fmla="*/ 352324 w 885825"/>
                <a:gd name="connsiteY60" fmla="*/ 368547 h 1647825"/>
                <a:gd name="connsiteX61" fmla="*/ 333274 w 885825"/>
                <a:gd name="connsiteY61" fmla="*/ 370452 h 1647825"/>
                <a:gd name="connsiteX62" fmla="*/ 191351 w 885825"/>
                <a:gd name="connsiteY62" fmla="*/ 445699 h 1647825"/>
                <a:gd name="connsiteX63" fmla="*/ 175159 w 885825"/>
                <a:gd name="connsiteY63" fmla="*/ 475227 h 1647825"/>
                <a:gd name="connsiteX64" fmla="*/ 175159 w 885825"/>
                <a:gd name="connsiteY64" fmla="*/ 608577 h 1647825"/>
                <a:gd name="connsiteX65" fmla="*/ 191351 w 885825"/>
                <a:gd name="connsiteY65" fmla="*/ 638104 h 1647825"/>
                <a:gd name="connsiteX66" fmla="*/ 332321 w 885825"/>
                <a:gd name="connsiteY66" fmla="*/ 716209 h 1647825"/>
                <a:gd name="connsiteX67" fmla="*/ 343751 w 885825"/>
                <a:gd name="connsiteY67" fmla="*/ 717162 h 1647825"/>
                <a:gd name="connsiteX68" fmla="*/ 474244 w 885825"/>
                <a:gd name="connsiteY68" fmla="*/ 639057 h 1647825"/>
                <a:gd name="connsiteX69" fmla="*/ 500914 w 885825"/>
                <a:gd name="connsiteY69" fmla="*/ 635247 h 1647825"/>
                <a:gd name="connsiteX70" fmla="*/ 503771 w 885825"/>
                <a:gd name="connsiteY70" fmla="*/ 658107 h 1647825"/>
                <a:gd name="connsiteX71" fmla="*/ 231356 w 885825"/>
                <a:gd name="connsiteY71" fmla="*/ 728592 h 1647825"/>
                <a:gd name="connsiteX72" fmla="*/ 160871 w 885825"/>
                <a:gd name="connsiteY72" fmla="*/ 820032 h 1647825"/>
                <a:gd name="connsiteX73" fmla="*/ 132296 w 885825"/>
                <a:gd name="connsiteY73" fmla="*/ 830509 h 1647825"/>
                <a:gd name="connsiteX74" fmla="*/ 101816 w 885825"/>
                <a:gd name="connsiteY74" fmla="*/ 835272 h 1647825"/>
                <a:gd name="connsiteX75" fmla="*/ 97054 w 885825"/>
                <a:gd name="connsiteY75" fmla="*/ 799077 h 1647825"/>
                <a:gd name="connsiteX76" fmla="*/ 124676 w 885825"/>
                <a:gd name="connsiteY76" fmla="*/ 796219 h 1647825"/>
                <a:gd name="connsiteX77" fmla="*/ 147536 w 885825"/>
                <a:gd name="connsiteY77" fmla="*/ 786694 h 1647825"/>
                <a:gd name="connsiteX78" fmla="*/ 198019 w 885825"/>
                <a:gd name="connsiteY78" fmla="*/ 706684 h 1647825"/>
                <a:gd name="connsiteX79" fmla="*/ 158014 w 885825"/>
                <a:gd name="connsiteY79" fmla="*/ 661917 h 1647825"/>
                <a:gd name="connsiteX80" fmla="*/ 143726 w 885825"/>
                <a:gd name="connsiteY80" fmla="*/ 637152 h 1647825"/>
                <a:gd name="connsiteX81" fmla="*/ 134201 w 885825"/>
                <a:gd name="connsiteY81" fmla="*/ 611434 h 1647825"/>
                <a:gd name="connsiteX82" fmla="*/ 127534 w 885825"/>
                <a:gd name="connsiteY82" fmla="*/ 584764 h 1647825"/>
                <a:gd name="connsiteX83" fmla="*/ 158966 w 885825"/>
                <a:gd name="connsiteY83" fmla="*/ 432364 h 1647825"/>
                <a:gd name="connsiteX84" fmla="*/ 177064 w 885825"/>
                <a:gd name="connsiteY84" fmla="*/ 407599 h 1647825"/>
                <a:gd name="connsiteX85" fmla="*/ 249454 w 885825"/>
                <a:gd name="connsiteY85" fmla="*/ 353307 h 1647825"/>
                <a:gd name="connsiteX86" fmla="*/ 126581 w 885825"/>
                <a:gd name="connsiteY86" fmla="*/ 164712 h 1647825"/>
                <a:gd name="connsiteX87" fmla="*/ 141821 w 885825"/>
                <a:gd name="connsiteY87" fmla="*/ 146614 h 1647825"/>
                <a:gd name="connsiteX88" fmla="*/ 162776 w 885825"/>
                <a:gd name="connsiteY88" fmla="*/ 163759 h 1647825"/>
                <a:gd name="connsiteX89" fmla="*/ 166586 w 885825"/>
                <a:gd name="connsiteY89" fmla="*/ 198049 h 1647825"/>
                <a:gd name="connsiteX90" fmla="*/ 334226 w 885825"/>
                <a:gd name="connsiteY90" fmla="*/ 335209 h 1647825"/>
                <a:gd name="connsiteX91" fmla="*/ 364706 w 885825"/>
                <a:gd name="connsiteY91" fmla="*/ 332352 h 1647825"/>
                <a:gd name="connsiteX92" fmla="*/ 479959 w 885825"/>
                <a:gd name="connsiteY92" fmla="*/ 253294 h 1647825"/>
                <a:gd name="connsiteX93" fmla="*/ 493294 w 885825"/>
                <a:gd name="connsiteY93" fmla="*/ 227577 h 1647825"/>
                <a:gd name="connsiteX94" fmla="*/ 261836 w 885825"/>
                <a:gd name="connsiteY94" fmla="*/ 8502 h 1647825"/>
                <a:gd name="connsiteX95" fmla="*/ 228499 w 885825"/>
                <a:gd name="connsiteY95" fmla="*/ 12312 h 1647825"/>
                <a:gd name="connsiteX96" fmla="*/ 135154 w 885825"/>
                <a:gd name="connsiteY96" fmla="*/ 50412 h 1647825"/>
                <a:gd name="connsiteX97" fmla="*/ 108484 w 885825"/>
                <a:gd name="connsiteY97" fmla="*/ 71367 h 1647825"/>
                <a:gd name="connsiteX98" fmla="*/ 30379 w 885825"/>
                <a:gd name="connsiteY98" fmla="*/ 221862 h 1647825"/>
                <a:gd name="connsiteX99" fmla="*/ 28474 w 885825"/>
                <a:gd name="connsiteY99" fmla="*/ 220909 h 1647825"/>
                <a:gd name="connsiteX100" fmla="*/ 28474 w 885825"/>
                <a:gd name="connsiteY100" fmla="*/ 280917 h 1647825"/>
                <a:gd name="connsiteX101" fmla="*/ 28474 w 885825"/>
                <a:gd name="connsiteY101" fmla="*/ 311397 h 1647825"/>
                <a:gd name="connsiteX102" fmla="*/ 17044 w 885825"/>
                <a:gd name="connsiteY102" fmla="*/ 619054 h 1647825"/>
                <a:gd name="connsiteX103" fmla="*/ 21806 w 885825"/>
                <a:gd name="connsiteY103" fmla="*/ 650487 h 1647825"/>
                <a:gd name="connsiteX104" fmla="*/ 28474 w 885825"/>
                <a:gd name="connsiteY104" fmla="*/ 681919 h 1647825"/>
                <a:gd name="connsiteX105" fmla="*/ 29426 w 885825"/>
                <a:gd name="connsiteY105" fmla="*/ 707637 h 1647825"/>
                <a:gd name="connsiteX106" fmla="*/ 38951 w 885825"/>
                <a:gd name="connsiteY106" fmla="*/ 891469 h 1647825"/>
                <a:gd name="connsiteX107" fmla="*/ 117056 w 885825"/>
                <a:gd name="connsiteY107" fmla="*/ 857179 h 1647825"/>
                <a:gd name="connsiteX108" fmla="*/ 147536 w 885825"/>
                <a:gd name="connsiteY108" fmla="*/ 854322 h 1647825"/>
                <a:gd name="connsiteX109" fmla="*/ 174206 w 885825"/>
                <a:gd name="connsiteY109" fmla="*/ 859084 h 1647825"/>
                <a:gd name="connsiteX110" fmla="*/ 280886 w 885825"/>
                <a:gd name="connsiteY110" fmla="*/ 1049584 h 1647825"/>
                <a:gd name="connsiteX111" fmla="*/ 266599 w 885825"/>
                <a:gd name="connsiteY111" fmla="*/ 1060062 h 1647825"/>
                <a:gd name="connsiteX112" fmla="*/ 255169 w 885825"/>
                <a:gd name="connsiteY112" fmla="*/ 1042917 h 1647825"/>
                <a:gd name="connsiteX113" fmla="*/ 166586 w 885825"/>
                <a:gd name="connsiteY113" fmla="*/ 884802 h 1647825"/>
                <a:gd name="connsiteX114" fmla="*/ 139916 w 885825"/>
                <a:gd name="connsiteY114" fmla="*/ 880039 h 1647825"/>
                <a:gd name="connsiteX115" fmla="*/ 115151 w 885825"/>
                <a:gd name="connsiteY115" fmla="*/ 880039 h 1647825"/>
                <a:gd name="connsiteX116" fmla="*/ 94196 w 885825"/>
                <a:gd name="connsiteY116" fmla="*/ 885754 h 1647825"/>
                <a:gd name="connsiteX117" fmla="*/ 29426 w 885825"/>
                <a:gd name="connsiteY117" fmla="*/ 975289 h 1647825"/>
                <a:gd name="connsiteX118" fmla="*/ 23711 w 885825"/>
                <a:gd name="connsiteY118" fmla="*/ 1006722 h 1647825"/>
                <a:gd name="connsiteX119" fmla="*/ 26569 w 885825"/>
                <a:gd name="connsiteY119" fmla="*/ 1287709 h 1647825"/>
                <a:gd name="connsiteX120" fmla="*/ 26569 w 885825"/>
                <a:gd name="connsiteY120" fmla="*/ 1312475 h 1647825"/>
                <a:gd name="connsiteX121" fmla="*/ 136106 w 885825"/>
                <a:gd name="connsiteY121" fmla="*/ 1281042 h 1647825"/>
                <a:gd name="connsiteX122" fmla="*/ 320891 w 885825"/>
                <a:gd name="connsiteY122" fmla="*/ 1394389 h 1647825"/>
                <a:gd name="connsiteX123" fmla="*/ 721894 w 885825"/>
                <a:gd name="connsiteY123" fmla="*/ 944809 h 1647825"/>
                <a:gd name="connsiteX124" fmla="*/ 740944 w 885825"/>
                <a:gd name="connsiteY124" fmla="*/ 702874 h 1647825"/>
                <a:gd name="connsiteX125" fmla="*/ 733324 w 885825"/>
                <a:gd name="connsiteY125" fmla="*/ 694302 h 1647825"/>
                <a:gd name="connsiteX126" fmla="*/ 733324 w 885825"/>
                <a:gd name="connsiteY126" fmla="*/ 693349 h 1647825"/>
                <a:gd name="connsiteX127" fmla="*/ 752374 w 885825"/>
                <a:gd name="connsiteY127" fmla="*/ 663822 h 1647825"/>
                <a:gd name="connsiteX128" fmla="*/ 753326 w 885825"/>
                <a:gd name="connsiteY128" fmla="*/ 663822 h 1647825"/>
                <a:gd name="connsiteX129" fmla="*/ 768566 w 885825"/>
                <a:gd name="connsiteY129" fmla="*/ 680014 h 1647825"/>
                <a:gd name="connsiteX130" fmla="*/ 746659 w 885825"/>
                <a:gd name="connsiteY130" fmla="*/ 970527 h 1647825"/>
                <a:gd name="connsiteX131" fmla="*/ 722846 w 885825"/>
                <a:gd name="connsiteY131" fmla="*/ 971479 h 1647825"/>
                <a:gd name="connsiteX132" fmla="*/ 721894 w 885825"/>
                <a:gd name="connsiteY132" fmla="*/ 944809 h 164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885825" h="1647825">
                  <a:moveTo>
                    <a:pt x="320891" y="1394389"/>
                  </a:moveTo>
                  <a:cubicBezTo>
                    <a:pt x="325654" y="1403914"/>
                    <a:pt x="330416" y="1413439"/>
                    <a:pt x="333274" y="1423917"/>
                  </a:cubicBezTo>
                  <a:cubicBezTo>
                    <a:pt x="336131" y="1431537"/>
                    <a:pt x="338036" y="1440109"/>
                    <a:pt x="339941" y="1448682"/>
                  </a:cubicBezTo>
                  <a:cubicBezTo>
                    <a:pt x="342799" y="1463922"/>
                    <a:pt x="342799" y="1482972"/>
                    <a:pt x="333274" y="1502022"/>
                  </a:cubicBezTo>
                  <a:cubicBezTo>
                    <a:pt x="320891" y="1503927"/>
                    <a:pt x="314224" y="1502022"/>
                    <a:pt x="309461" y="1498212"/>
                  </a:cubicBezTo>
                  <a:cubicBezTo>
                    <a:pt x="296126" y="1484877"/>
                    <a:pt x="308509" y="1446777"/>
                    <a:pt x="294221" y="1422964"/>
                  </a:cubicBezTo>
                  <a:cubicBezTo>
                    <a:pt x="289459" y="1412487"/>
                    <a:pt x="284696" y="1402962"/>
                    <a:pt x="278029" y="1393437"/>
                  </a:cubicBezTo>
                  <a:cubicBezTo>
                    <a:pt x="247549" y="1347717"/>
                    <a:pt x="195161" y="1318189"/>
                    <a:pt x="136106" y="1318189"/>
                  </a:cubicBezTo>
                  <a:cubicBezTo>
                    <a:pt x="129439" y="1318189"/>
                    <a:pt x="121819" y="1318189"/>
                    <a:pt x="115151" y="1319142"/>
                  </a:cubicBezTo>
                  <a:cubicBezTo>
                    <a:pt x="108484" y="1320095"/>
                    <a:pt x="101816" y="1321047"/>
                    <a:pt x="95149" y="1322952"/>
                  </a:cubicBezTo>
                  <a:cubicBezTo>
                    <a:pt x="8471" y="1340097"/>
                    <a:pt x="-1054" y="1425822"/>
                    <a:pt x="27521" y="1492497"/>
                  </a:cubicBezTo>
                  <a:cubicBezTo>
                    <a:pt x="45619" y="1534407"/>
                    <a:pt x="74194" y="1564887"/>
                    <a:pt x="108484" y="1585842"/>
                  </a:cubicBezTo>
                  <a:cubicBezTo>
                    <a:pt x="115151" y="1589652"/>
                    <a:pt x="122771" y="1593462"/>
                    <a:pt x="129439" y="1597272"/>
                  </a:cubicBezTo>
                  <a:cubicBezTo>
                    <a:pt x="187541" y="1637277"/>
                    <a:pt x="262789" y="1653470"/>
                    <a:pt x="327559" y="1637277"/>
                  </a:cubicBezTo>
                  <a:cubicBezTo>
                    <a:pt x="338036" y="1634420"/>
                    <a:pt x="348514" y="1631562"/>
                    <a:pt x="358991" y="1626800"/>
                  </a:cubicBezTo>
                  <a:cubicBezTo>
                    <a:pt x="464719" y="1596320"/>
                    <a:pt x="512344" y="1501070"/>
                    <a:pt x="503771" y="1392484"/>
                  </a:cubicBezTo>
                  <a:cubicBezTo>
                    <a:pt x="503771" y="1384864"/>
                    <a:pt x="503771" y="1378197"/>
                    <a:pt x="502819" y="1370577"/>
                  </a:cubicBezTo>
                  <a:cubicBezTo>
                    <a:pt x="501866" y="1362957"/>
                    <a:pt x="500914" y="1356289"/>
                    <a:pt x="499961" y="1349622"/>
                  </a:cubicBezTo>
                  <a:cubicBezTo>
                    <a:pt x="503771" y="1349622"/>
                    <a:pt x="507581" y="1349622"/>
                    <a:pt x="512344" y="1349622"/>
                  </a:cubicBezTo>
                  <a:cubicBezTo>
                    <a:pt x="522821" y="1349622"/>
                    <a:pt x="534251" y="1348670"/>
                    <a:pt x="544729" y="1346764"/>
                  </a:cubicBezTo>
                  <a:cubicBezTo>
                    <a:pt x="627596" y="1339145"/>
                    <a:pt x="694271" y="1272470"/>
                    <a:pt x="713321" y="1186744"/>
                  </a:cubicBezTo>
                  <a:cubicBezTo>
                    <a:pt x="732371" y="1072444"/>
                    <a:pt x="637121" y="1072444"/>
                    <a:pt x="570446" y="1024819"/>
                  </a:cubicBezTo>
                  <a:cubicBezTo>
                    <a:pt x="551396" y="1101019"/>
                    <a:pt x="503771" y="1167694"/>
                    <a:pt x="426619" y="1182934"/>
                  </a:cubicBezTo>
                  <a:cubicBezTo>
                    <a:pt x="417094" y="1185792"/>
                    <a:pt x="407569" y="1187697"/>
                    <a:pt x="398044" y="1188650"/>
                  </a:cubicBezTo>
                  <a:cubicBezTo>
                    <a:pt x="388519" y="1189602"/>
                    <a:pt x="378994" y="1190554"/>
                    <a:pt x="368516" y="1190554"/>
                  </a:cubicBezTo>
                  <a:cubicBezTo>
                    <a:pt x="311366" y="1190554"/>
                    <a:pt x="259931" y="1167694"/>
                    <a:pt x="222784" y="1130547"/>
                  </a:cubicBezTo>
                  <a:cubicBezTo>
                    <a:pt x="215164" y="1122927"/>
                    <a:pt x="208496" y="1115307"/>
                    <a:pt x="201829" y="1106734"/>
                  </a:cubicBezTo>
                  <a:cubicBezTo>
                    <a:pt x="189446" y="1072444"/>
                    <a:pt x="160871" y="1053394"/>
                    <a:pt x="164681" y="1018152"/>
                  </a:cubicBezTo>
                  <a:cubicBezTo>
                    <a:pt x="162776" y="1007674"/>
                    <a:pt x="161824" y="996244"/>
                    <a:pt x="161824" y="984814"/>
                  </a:cubicBezTo>
                  <a:cubicBezTo>
                    <a:pt x="161824" y="976242"/>
                    <a:pt x="168491" y="967669"/>
                    <a:pt x="177064" y="966717"/>
                  </a:cubicBezTo>
                  <a:cubicBezTo>
                    <a:pt x="188494" y="964812"/>
                    <a:pt x="198019" y="973384"/>
                    <a:pt x="198019" y="983862"/>
                  </a:cubicBezTo>
                  <a:cubicBezTo>
                    <a:pt x="198019" y="1078159"/>
                    <a:pt x="275171" y="1155312"/>
                    <a:pt x="369469" y="1155312"/>
                  </a:cubicBezTo>
                  <a:cubicBezTo>
                    <a:pt x="380899" y="1155312"/>
                    <a:pt x="392329" y="1154359"/>
                    <a:pt x="403759" y="1151502"/>
                  </a:cubicBezTo>
                  <a:cubicBezTo>
                    <a:pt x="415189" y="1149597"/>
                    <a:pt x="425666" y="1145787"/>
                    <a:pt x="435191" y="1141977"/>
                  </a:cubicBezTo>
                  <a:cubicBezTo>
                    <a:pt x="485674" y="1129594"/>
                    <a:pt x="514249" y="1101019"/>
                    <a:pt x="525679" y="1053394"/>
                  </a:cubicBezTo>
                  <a:cubicBezTo>
                    <a:pt x="530441" y="1042917"/>
                    <a:pt x="533299" y="1032439"/>
                    <a:pt x="536156" y="1021962"/>
                  </a:cubicBezTo>
                  <a:cubicBezTo>
                    <a:pt x="539014" y="1011484"/>
                    <a:pt x="539966" y="1000054"/>
                    <a:pt x="539966" y="988624"/>
                  </a:cubicBezTo>
                  <a:cubicBezTo>
                    <a:pt x="517106" y="955287"/>
                    <a:pt x="503771" y="915282"/>
                    <a:pt x="503771" y="872419"/>
                  </a:cubicBezTo>
                  <a:cubicBezTo>
                    <a:pt x="503771" y="863847"/>
                    <a:pt x="510439" y="855274"/>
                    <a:pt x="519011" y="854322"/>
                  </a:cubicBezTo>
                  <a:cubicBezTo>
                    <a:pt x="530441" y="852417"/>
                    <a:pt x="539966" y="860989"/>
                    <a:pt x="539966" y="871467"/>
                  </a:cubicBezTo>
                  <a:cubicBezTo>
                    <a:pt x="539966" y="965764"/>
                    <a:pt x="617119" y="1042917"/>
                    <a:pt x="711416" y="1042917"/>
                  </a:cubicBezTo>
                  <a:cubicBezTo>
                    <a:pt x="715226" y="1042917"/>
                    <a:pt x="718084" y="1042917"/>
                    <a:pt x="721894" y="1042917"/>
                  </a:cubicBezTo>
                  <a:cubicBezTo>
                    <a:pt x="813334" y="1009579"/>
                    <a:pt x="879056" y="921949"/>
                    <a:pt x="879056" y="818127"/>
                  </a:cubicBezTo>
                  <a:cubicBezTo>
                    <a:pt x="879056" y="721924"/>
                    <a:pt x="821906" y="639057"/>
                    <a:pt x="739991" y="600957"/>
                  </a:cubicBezTo>
                  <a:cubicBezTo>
                    <a:pt x="718084" y="612387"/>
                    <a:pt x="693319" y="618102"/>
                    <a:pt x="666649" y="618102"/>
                  </a:cubicBezTo>
                  <a:cubicBezTo>
                    <a:pt x="637121" y="618102"/>
                    <a:pt x="608546" y="610482"/>
                    <a:pt x="583781" y="597147"/>
                  </a:cubicBezTo>
                  <a:cubicBezTo>
                    <a:pt x="575209" y="592384"/>
                    <a:pt x="567589" y="587622"/>
                    <a:pt x="559969" y="580954"/>
                  </a:cubicBezTo>
                  <a:cubicBezTo>
                    <a:pt x="523774" y="539044"/>
                    <a:pt x="485674" y="481894"/>
                    <a:pt x="495199" y="424744"/>
                  </a:cubicBezTo>
                  <a:cubicBezTo>
                    <a:pt x="495199" y="415219"/>
                    <a:pt x="514249" y="415219"/>
                    <a:pt x="523774" y="415219"/>
                  </a:cubicBezTo>
                  <a:cubicBezTo>
                    <a:pt x="523774" y="434269"/>
                    <a:pt x="523774" y="443794"/>
                    <a:pt x="533299" y="465702"/>
                  </a:cubicBezTo>
                  <a:cubicBezTo>
                    <a:pt x="535204" y="474274"/>
                    <a:pt x="538061" y="482847"/>
                    <a:pt x="540919" y="490467"/>
                  </a:cubicBezTo>
                  <a:cubicBezTo>
                    <a:pt x="555206" y="530472"/>
                    <a:pt x="579019" y="564762"/>
                    <a:pt x="624739" y="575239"/>
                  </a:cubicBezTo>
                  <a:cubicBezTo>
                    <a:pt x="631406" y="577144"/>
                    <a:pt x="639026" y="579049"/>
                    <a:pt x="645694" y="580002"/>
                  </a:cubicBezTo>
                  <a:cubicBezTo>
                    <a:pt x="653314" y="580954"/>
                    <a:pt x="659981" y="581907"/>
                    <a:pt x="667601" y="581907"/>
                  </a:cubicBezTo>
                  <a:cubicBezTo>
                    <a:pt x="672364" y="581907"/>
                    <a:pt x="677126" y="581907"/>
                    <a:pt x="682841" y="580954"/>
                  </a:cubicBezTo>
                  <a:cubicBezTo>
                    <a:pt x="692366" y="565714"/>
                    <a:pt x="699034" y="549522"/>
                    <a:pt x="703796" y="532377"/>
                  </a:cubicBezTo>
                  <a:cubicBezTo>
                    <a:pt x="706654" y="523804"/>
                    <a:pt x="708559" y="515232"/>
                    <a:pt x="709511" y="505707"/>
                  </a:cubicBezTo>
                  <a:cubicBezTo>
                    <a:pt x="723799" y="461892"/>
                    <a:pt x="714274" y="423792"/>
                    <a:pt x="704749" y="376167"/>
                  </a:cubicBezTo>
                  <a:cubicBezTo>
                    <a:pt x="676174" y="299967"/>
                    <a:pt x="590449" y="280917"/>
                    <a:pt x="513296" y="293299"/>
                  </a:cubicBezTo>
                  <a:cubicBezTo>
                    <a:pt x="504724" y="295204"/>
                    <a:pt x="496151" y="299014"/>
                    <a:pt x="487579" y="301872"/>
                  </a:cubicBezTo>
                  <a:cubicBezTo>
                    <a:pt x="444716" y="319017"/>
                    <a:pt x="399949" y="347592"/>
                    <a:pt x="352324" y="368547"/>
                  </a:cubicBezTo>
                  <a:cubicBezTo>
                    <a:pt x="345656" y="369499"/>
                    <a:pt x="338989" y="370452"/>
                    <a:pt x="333274" y="370452"/>
                  </a:cubicBezTo>
                  <a:cubicBezTo>
                    <a:pt x="274219" y="370452"/>
                    <a:pt x="221831" y="400932"/>
                    <a:pt x="191351" y="445699"/>
                  </a:cubicBezTo>
                  <a:cubicBezTo>
                    <a:pt x="185636" y="455224"/>
                    <a:pt x="179921" y="464749"/>
                    <a:pt x="175159" y="475227"/>
                  </a:cubicBezTo>
                  <a:cubicBezTo>
                    <a:pt x="161824" y="519042"/>
                    <a:pt x="152299" y="557142"/>
                    <a:pt x="175159" y="608577"/>
                  </a:cubicBezTo>
                  <a:cubicBezTo>
                    <a:pt x="179921" y="619054"/>
                    <a:pt x="184684" y="628579"/>
                    <a:pt x="191351" y="638104"/>
                  </a:cubicBezTo>
                  <a:cubicBezTo>
                    <a:pt x="221831" y="684777"/>
                    <a:pt x="274219" y="715257"/>
                    <a:pt x="332321" y="716209"/>
                  </a:cubicBezTo>
                  <a:cubicBezTo>
                    <a:pt x="336131" y="716209"/>
                    <a:pt x="339941" y="714304"/>
                    <a:pt x="343751" y="717162"/>
                  </a:cubicBezTo>
                  <a:cubicBezTo>
                    <a:pt x="395186" y="712399"/>
                    <a:pt x="444716" y="685729"/>
                    <a:pt x="474244" y="639057"/>
                  </a:cubicBezTo>
                  <a:cubicBezTo>
                    <a:pt x="479959" y="630484"/>
                    <a:pt x="492341" y="627627"/>
                    <a:pt x="500914" y="635247"/>
                  </a:cubicBezTo>
                  <a:cubicBezTo>
                    <a:pt x="507581" y="640962"/>
                    <a:pt x="508534" y="651439"/>
                    <a:pt x="503771" y="658107"/>
                  </a:cubicBezTo>
                  <a:cubicBezTo>
                    <a:pt x="444716" y="749547"/>
                    <a:pt x="325654" y="779074"/>
                    <a:pt x="231356" y="728592"/>
                  </a:cubicBezTo>
                  <a:cubicBezTo>
                    <a:pt x="222784" y="768597"/>
                    <a:pt x="196114" y="801934"/>
                    <a:pt x="160871" y="820032"/>
                  </a:cubicBezTo>
                  <a:cubicBezTo>
                    <a:pt x="152299" y="824794"/>
                    <a:pt x="142774" y="828604"/>
                    <a:pt x="132296" y="830509"/>
                  </a:cubicBezTo>
                  <a:cubicBezTo>
                    <a:pt x="123724" y="837177"/>
                    <a:pt x="111341" y="838129"/>
                    <a:pt x="101816" y="835272"/>
                  </a:cubicBezTo>
                  <a:cubicBezTo>
                    <a:pt x="85624" y="824794"/>
                    <a:pt x="76099" y="815269"/>
                    <a:pt x="97054" y="799077"/>
                  </a:cubicBezTo>
                  <a:cubicBezTo>
                    <a:pt x="104674" y="794314"/>
                    <a:pt x="114199" y="791457"/>
                    <a:pt x="124676" y="796219"/>
                  </a:cubicBezTo>
                  <a:cubicBezTo>
                    <a:pt x="132296" y="794314"/>
                    <a:pt x="140869" y="790504"/>
                    <a:pt x="147536" y="786694"/>
                  </a:cubicBezTo>
                  <a:cubicBezTo>
                    <a:pt x="176111" y="770502"/>
                    <a:pt x="196114" y="740974"/>
                    <a:pt x="198019" y="706684"/>
                  </a:cubicBezTo>
                  <a:cubicBezTo>
                    <a:pt x="181826" y="693349"/>
                    <a:pt x="168491" y="678109"/>
                    <a:pt x="158014" y="661917"/>
                  </a:cubicBezTo>
                  <a:cubicBezTo>
                    <a:pt x="152299" y="653344"/>
                    <a:pt x="147536" y="645724"/>
                    <a:pt x="143726" y="637152"/>
                  </a:cubicBezTo>
                  <a:cubicBezTo>
                    <a:pt x="139916" y="628579"/>
                    <a:pt x="137059" y="620007"/>
                    <a:pt x="134201" y="611434"/>
                  </a:cubicBezTo>
                  <a:cubicBezTo>
                    <a:pt x="131344" y="602862"/>
                    <a:pt x="129439" y="593337"/>
                    <a:pt x="127534" y="584764"/>
                  </a:cubicBezTo>
                  <a:cubicBezTo>
                    <a:pt x="123724" y="530472"/>
                    <a:pt x="114199" y="473322"/>
                    <a:pt x="158966" y="432364"/>
                  </a:cubicBezTo>
                  <a:cubicBezTo>
                    <a:pt x="164681" y="423792"/>
                    <a:pt x="170396" y="415219"/>
                    <a:pt x="177064" y="407599"/>
                  </a:cubicBezTo>
                  <a:cubicBezTo>
                    <a:pt x="197066" y="384739"/>
                    <a:pt x="221831" y="365689"/>
                    <a:pt x="249454" y="353307"/>
                  </a:cubicBezTo>
                  <a:cubicBezTo>
                    <a:pt x="177064" y="320922"/>
                    <a:pt x="126581" y="248532"/>
                    <a:pt x="126581" y="164712"/>
                  </a:cubicBezTo>
                  <a:cubicBezTo>
                    <a:pt x="126581" y="156139"/>
                    <a:pt x="133249" y="147567"/>
                    <a:pt x="141821" y="146614"/>
                  </a:cubicBezTo>
                  <a:cubicBezTo>
                    <a:pt x="153251" y="144709"/>
                    <a:pt x="162776" y="153282"/>
                    <a:pt x="162776" y="163759"/>
                  </a:cubicBezTo>
                  <a:cubicBezTo>
                    <a:pt x="162776" y="175189"/>
                    <a:pt x="163729" y="187572"/>
                    <a:pt x="166586" y="198049"/>
                  </a:cubicBezTo>
                  <a:cubicBezTo>
                    <a:pt x="182779" y="276154"/>
                    <a:pt x="251359" y="335209"/>
                    <a:pt x="334226" y="335209"/>
                  </a:cubicBezTo>
                  <a:cubicBezTo>
                    <a:pt x="344704" y="335209"/>
                    <a:pt x="354229" y="334257"/>
                    <a:pt x="364706" y="332352"/>
                  </a:cubicBezTo>
                  <a:cubicBezTo>
                    <a:pt x="410426" y="328542"/>
                    <a:pt x="458051" y="290442"/>
                    <a:pt x="479959" y="253294"/>
                  </a:cubicBezTo>
                  <a:cubicBezTo>
                    <a:pt x="484721" y="244722"/>
                    <a:pt x="489484" y="236149"/>
                    <a:pt x="493294" y="227577"/>
                  </a:cubicBezTo>
                  <a:cubicBezTo>
                    <a:pt x="524726" y="80892"/>
                    <a:pt x="381851" y="-4833"/>
                    <a:pt x="261836" y="8502"/>
                  </a:cubicBezTo>
                  <a:cubicBezTo>
                    <a:pt x="250406" y="8502"/>
                    <a:pt x="239929" y="10407"/>
                    <a:pt x="228499" y="12312"/>
                  </a:cubicBezTo>
                  <a:cubicBezTo>
                    <a:pt x="195161" y="18027"/>
                    <a:pt x="163729" y="30409"/>
                    <a:pt x="135154" y="50412"/>
                  </a:cubicBezTo>
                  <a:cubicBezTo>
                    <a:pt x="125629" y="57079"/>
                    <a:pt x="117056" y="63747"/>
                    <a:pt x="108484" y="71367"/>
                  </a:cubicBezTo>
                  <a:cubicBezTo>
                    <a:pt x="66574" y="109467"/>
                    <a:pt x="37046" y="161854"/>
                    <a:pt x="30379" y="221862"/>
                  </a:cubicBezTo>
                  <a:lnTo>
                    <a:pt x="28474" y="220909"/>
                  </a:lnTo>
                  <a:cubicBezTo>
                    <a:pt x="28474" y="220909"/>
                    <a:pt x="28474" y="243769"/>
                    <a:pt x="28474" y="280917"/>
                  </a:cubicBezTo>
                  <a:cubicBezTo>
                    <a:pt x="28474" y="290442"/>
                    <a:pt x="28474" y="299967"/>
                    <a:pt x="28474" y="311397"/>
                  </a:cubicBezTo>
                  <a:cubicBezTo>
                    <a:pt x="20854" y="415219"/>
                    <a:pt x="-7721" y="510469"/>
                    <a:pt x="17044" y="619054"/>
                  </a:cubicBezTo>
                  <a:cubicBezTo>
                    <a:pt x="17996" y="629532"/>
                    <a:pt x="19901" y="640009"/>
                    <a:pt x="21806" y="650487"/>
                  </a:cubicBezTo>
                  <a:cubicBezTo>
                    <a:pt x="23711" y="660964"/>
                    <a:pt x="25616" y="671442"/>
                    <a:pt x="28474" y="681919"/>
                  </a:cubicBezTo>
                  <a:cubicBezTo>
                    <a:pt x="28474" y="690492"/>
                    <a:pt x="29426" y="699064"/>
                    <a:pt x="29426" y="707637"/>
                  </a:cubicBezTo>
                  <a:cubicBezTo>
                    <a:pt x="29426" y="767644"/>
                    <a:pt x="58001" y="834319"/>
                    <a:pt x="38951" y="891469"/>
                  </a:cubicBezTo>
                  <a:cubicBezTo>
                    <a:pt x="67526" y="891469"/>
                    <a:pt x="86576" y="853369"/>
                    <a:pt x="117056" y="857179"/>
                  </a:cubicBezTo>
                  <a:cubicBezTo>
                    <a:pt x="126581" y="855274"/>
                    <a:pt x="137059" y="854322"/>
                    <a:pt x="147536" y="854322"/>
                  </a:cubicBezTo>
                  <a:cubicBezTo>
                    <a:pt x="156109" y="855274"/>
                    <a:pt x="165634" y="857179"/>
                    <a:pt x="174206" y="859084"/>
                  </a:cubicBezTo>
                  <a:cubicBezTo>
                    <a:pt x="256121" y="881944"/>
                    <a:pt x="303746" y="967669"/>
                    <a:pt x="280886" y="1049584"/>
                  </a:cubicBezTo>
                  <a:cubicBezTo>
                    <a:pt x="278981" y="1056252"/>
                    <a:pt x="273266" y="1060062"/>
                    <a:pt x="266599" y="1060062"/>
                  </a:cubicBezTo>
                  <a:cubicBezTo>
                    <a:pt x="258026" y="1059109"/>
                    <a:pt x="253264" y="1050537"/>
                    <a:pt x="255169" y="1042917"/>
                  </a:cubicBezTo>
                  <a:cubicBezTo>
                    <a:pt x="274219" y="974337"/>
                    <a:pt x="235166" y="903852"/>
                    <a:pt x="166586" y="884802"/>
                  </a:cubicBezTo>
                  <a:cubicBezTo>
                    <a:pt x="158014" y="881944"/>
                    <a:pt x="148489" y="880992"/>
                    <a:pt x="139916" y="880039"/>
                  </a:cubicBezTo>
                  <a:cubicBezTo>
                    <a:pt x="131344" y="879087"/>
                    <a:pt x="122771" y="879087"/>
                    <a:pt x="115151" y="880039"/>
                  </a:cubicBezTo>
                  <a:cubicBezTo>
                    <a:pt x="107531" y="880992"/>
                    <a:pt x="99911" y="882897"/>
                    <a:pt x="94196" y="885754"/>
                  </a:cubicBezTo>
                  <a:cubicBezTo>
                    <a:pt x="57049" y="900042"/>
                    <a:pt x="37999" y="938142"/>
                    <a:pt x="29426" y="975289"/>
                  </a:cubicBezTo>
                  <a:cubicBezTo>
                    <a:pt x="27521" y="985767"/>
                    <a:pt x="25616" y="996244"/>
                    <a:pt x="23711" y="1006722"/>
                  </a:cubicBezTo>
                  <a:cubicBezTo>
                    <a:pt x="9424" y="1101019"/>
                    <a:pt x="11329" y="1195317"/>
                    <a:pt x="26569" y="1287709"/>
                  </a:cubicBezTo>
                  <a:cubicBezTo>
                    <a:pt x="26569" y="1302950"/>
                    <a:pt x="26569" y="1312475"/>
                    <a:pt x="26569" y="1312475"/>
                  </a:cubicBezTo>
                  <a:cubicBezTo>
                    <a:pt x="58001" y="1292472"/>
                    <a:pt x="96101" y="1281042"/>
                    <a:pt x="136106" y="1281042"/>
                  </a:cubicBezTo>
                  <a:cubicBezTo>
                    <a:pt x="217069" y="1282947"/>
                    <a:pt x="285649" y="1328667"/>
                    <a:pt x="320891" y="1394389"/>
                  </a:cubicBezTo>
                  <a:close/>
                  <a:moveTo>
                    <a:pt x="721894" y="944809"/>
                  </a:moveTo>
                  <a:cubicBezTo>
                    <a:pt x="793331" y="882897"/>
                    <a:pt x="801904" y="775264"/>
                    <a:pt x="740944" y="702874"/>
                  </a:cubicBezTo>
                  <a:cubicBezTo>
                    <a:pt x="738086" y="700017"/>
                    <a:pt x="736181" y="697159"/>
                    <a:pt x="733324" y="694302"/>
                  </a:cubicBezTo>
                  <a:cubicBezTo>
                    <a:pt x="733324" y="694302"/>
                    <a:pt x="733324" y="694302"/>
                    <a:pt x="733324" y="693349"/>
                  </a:cubicBezTo>
                  <a:lnTo>
                    <a:pt x="752374" y="663822"/>
                  </a:lnTo>
                  <a:cubicBezTo>
                    <a:pt x="752374" y="663822"/>
                    <a:pt x="753326" y="663822"/>
                    <a:pt x="753326" y="663822"/>
                  </a:cubicBezTo>
                  <a:cubicBezTo>
                    <a:pt x="759041" y="668584"/>
                    <a:pt x="763804" y="674299"/>
                    <a:pt x="768566" y="680014"/>
                  </a:cubicBezTo>
                  <a:cubicBezTo>
                    <a:pt x="842861" y="766692"/>
                    <a:pt x="832384" y="896232"/>
                    <a:pt x="746659" y="970527"/>
                  </a:cubicBezTo>
                  <a:cubicBezTo>
                    <a:pt x="739991" y="976242"/>
                    <a:pt x="729514" y="977194"/>
                    <a:pt x="722846" y="971479"/>
                  </a:cubicBezTo>
                  <a:cubicBezTo>
                    <a:pt x="713321" y="963859"/>
                    <a:pt x="714274" y="951477"/>
                    <a:pt x="721894" y="944809"/>
                  </a:cubicBezTo>
                  <a:close/>
                </a:path>
              </a:pathLst>
            </a:custGeom>
            <a:grpFill/>
            <a:ln w="9525" cap="flat">
              <a:noFill/>
              <a:prstDash val="solid"/>
              <a:miter/>
            </a:ln>
          </p:spPr>
          <p:txBody>
            <a:bodyPr rtlCol="0" anchor="ctr"/>
            <a:lstStyle/>
            <a:p>
              <a:endParaRPr lang="en-US"/>
            </a:p>
          </p:txBody>
        </p:sp>
      </p:grpSp>
      <p:pic>
        <p:nvPicPr>
          <p:cNvPr id="10242" name="Picture 2" descr="C:\Users\User\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4463" y="420208"/>
            <a:ext cx="4523873" cy="3157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62260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idx="11"/>
          </p:nvPr>
        </p:nvSpPr>
        <p:spPr/>
      </p:sp>
      <p:sp>
        <p:nvSpPr>
          <p:cNvPr id="3" name="Rectangle 2"/>
          <p:cNvSpPr/>
          <p:nvPr/>
        </p:nvSpPr>
        <p:spPr>
          <a:xfrm>
            <a:off x="4652211" y="269536"/>
            <a:ext cx="7323221" cy="6186309"/>
          </a:xfrm>
          <a:prstGeom prst="rect">
            <a:avLst/>
          </a:prstGeom>
          <a:solidFill>
            <a:srgbClr val="D8F4F8"/>
          </a:solidFill>
        </p:spPr>
        <p:txBody>
          <a:bodyPr wrap="square">
            <a:spAutoFit/>
          </a:bodyPr>
          <a:lstStyle/>
          <a:p>
            <a:pPr algn="ctr"/>
            <a:r>
              <a:rPr lang="en-US" dirty="0"/>
              <a:t>3.15. </a:t>
            </a:r>
            <a:r>
              <a:rPr lang="en-US" b="1" i="1" dirty="0">
                <a:effectLst>
                  <a:outerShdw blurRad="38100" dist="38100" dir="2700000" algn="tl">
                    <a:srgbClr val="000000">
                      <a:alpha val="43137"/>
                    </a:srgbClr>
                  </a:outerShdw>
                </a:effectLst>
              </a:rPr>
              <a:t>CPEV </a:t>
            </a:r>
            <a:r>
              <a:rPr lang="en-US" b="1" i="1" dirty="0" smtClean="0">
                <a:effectLst>
                  <a:outerShdw blurRad="38100" dist="38100" dir="2700000" algn="tl">
                    <a:srgbClr val="000000">
                      <a:alpha val="43137"/>
                    </a:srgbClr>
                  </a:outerShdw>
                </a:effectLst>
              </a:rPr>
              <a:t>(</a:t>
            </a:r>
            <a:r>
              <a:rPr lang="en-US" b="1" i="1" dirty="0" err="1" smtClean="0">
                <a:effectLst>
                  <a:outerShdw blurRad="38100" dist="38100" dir="2700000" algn="tl">
                    <a:srgbClr val="000000">
                      <a:alpha val="43137"/>
                    </a:srgbClr>
                  </a:outerShdw>
                </a:effectLst>
              </a:rPr>
              <a:t>Comisia</a:t>
            </a:r>
            <a:r>
              <a:rPr lang="en-US" b="1" i="1" dirty="0" smtClean="0">
                <a:effectLst>
                  <a:outerShdw blurRad="38100" dist="38100" dir="2700000" algn="tl">
                    <a:srgbClr val="000000">
                      <a:alpha val="43137"/>
                    </a:srgbClr>
                  </a:outerShdw>
                </a:effectLst>
              </a:rPr>
              <a:t> </a:t>
            </a:r>
            <a:r>
              <a:rPr lang="en-US" b="1" i="1" dirty="0" err="1" smtClean="0">
                <a:effectLst>
                  <a:outerShdw blurRad="38100" dist="38100" dir="2700000" algn="tl">
                    <a:srgbClr val="000000">
                      <a:alpha val="43137"/>
                    </a:srgbClr>
                  </a:outerShdw>
                </a:effectLst>
              </a:rPr>
              <a:t>pentru</a:t>
            </a:r>
            <a:r>
              <a:rPr lang="en-US" b="1" i="1" dirty="0" smtClean="0">
                <a:effectLst>
                  <a:outerShdw blurRad="38100" dist="38100" dir="2700000" algn="tl">
                    <a:srgbClr val="000000">
                      <a:alpha val="43137"/>
                    </a:srgbClr>
                  </a:outerShdw>
                </a:effectLst>
              </a:rPr>
              <a:t> </a:t>
            </a:r>
            <a:r>
              <a:rPr lang="en-US" b="1" i="1" dirty="0" err="1" smtClean="0">
                <a:effectLst>
                  <a:outerShdw blurRad="38100" dist="38100" dir="2700000" algn="tl">
                    <a:srgbClr val="000000">
                      <a:alpha val="43137"/>
                    </a:srgbClr>
                  </a:outerShdw>
                </a:effectLst>
              </a:rPr>
              <a:t>prevenirea</a:t>
            </a:r>
            <a:r>
              <a:rPr lang="en-US" b="1" i="1" dirty="0" smtClean="0">
                <a:effectLst>
                  <a:outerShdw blurRad="38100" dist="38100" dir="2700000" algn="tl">
                    <a:srgbClr val="000000">
                      <a:alpha val="43137"/>
                    </a:srgbClr>
                  </a:outerShdw>
                </a:effectLst>
              </a:rPr>
              <a:t> </a:t>
            </a:r>
            <a:r>
              <a:rPr lang="en-US" b="1" i="1" dirty="0" err="1" smtClean="0">
                <a:effectLst>
                  <a:outerShdw blurRad="38100" dist="38100" dir="2700000" algn="tl">
                    <a:srgbClr val="000000">
                      <a:alpha val="43137"/>
                    </a:srgbClr>
                  </a:outerShdw>
                </a:effectLst>
              </a:rPr>
              <a:t>si</a:t>
            </a:r>
            <a:r>
              <a:rPr lang="en-US" b="1" i="1" dirty="0" smtClean="0">
                <a:effectLst>
                  <a:outerShdw blurRad="38100" dist="38100" dir="2700000" algn="tl">
                    <a:srgbClr val="000000">
                      <a:alpha val="43137"/>
                    </a:srgbClr>
                  </a:outerShdw>
                </a:effectLst>
              </a:rPr>
              <a:t> </a:t>
            </a:r>
            <a:r>
              <a:rPr lang="en-US" b="1" i="1" dirty="0" err="1" smtClean="0">
                <a:effectLst>
                  <a:outerShdw blurRad="38100" dist="38100" dir="2700000" algn="tl">
                    <a:srgbClr val="000000">
                      <a:alpha val="43137"/>
                    </a:srgbClr>
                  </a:outerShdw>
                </a:effectLst>
              </a:rPr>
              <a:t>eliminarea</a:t>
            </a:r>
            <a:r>
              <a:rPr lang="en-US" b="1" i="1" dirty="0" smtClean="0">
                <a:effectLst>
                  <a:outerShdw blurRad="38100" dist="38100" dir="2700000" algn="tl">
                    <a:srgbClr val="000000">
                      <a:alpha val="43137"/>
                    </a:srgbClr>
                  </a:outerShdw>
                </a:effectLst>
              </a:rPr>
              <a:t> </a:t>
            </a:r>
            <a:r>
              <a:rPr lang="en-US" b="1" i="1" dirty="0" err="1" smtClean="0">
                <a:effectLst>
                  <a:outerShdw blurRad="38100" dist="38100" dir="2700000" algn="tl">
                    <a:srgbClr val="000000">
                      <a:alpha val="43137"/>
                    </a:srgbClr>
                  </a:outerShdw>
                </a:effectLst>
              </a:rPr>
              <a:t>vilentei</a:t>
            </a:r>
            <a:r>
              <a:rPr lang="en-US" b="1" i="1" dirty="0" smtClean="0">
                <a:effectLst>
                  <a:outerShdw blurRad="38100" dist="38100" dir="2700000" algn="tl">
                    <a:srgbClr val="000000">
                      <a:alpha val="43137"/>
                    </a:srgbClr>
                  </a:outerShdw>
                </a:effectLst>
              </a:rPr>
              <a:t>)</a:t>
            </a:r>
          </a:p>
          <a:p>
            <a:pPr algn="ctr"/>
            <a:endParaRPr lang="en-US" b="1" i="1" dirty="0" smtClean="0">
              <a:effectLst>
                <a:outerShdw blurRad="38100" dist="38100" dir="2700000" algn="tl">
                  <a:srgbClr val="000000">
                    <a:alpha val="43137"/>
                  </a:srgbClr>
                </a:outerShdw>
              </a:effectLst>
            </a:endParaRPr>
          </a:p>
          <a:p>
            <a:pPr algn="ctr"/>
            <a:r>
              <a:rPr lang="en-US" b="1" i="1" dirty="0" smtClean="0">
                <a:effectLst>
                  <a:outerShdw blurRad="38100" dist="38100" dir="2700000" algn="tl">
                    <a:srgbClr val="000000">
                      <a:alpha val="43137"/>
                    </a:srgbClr>
                  </a:outerShdw>
                </a:effectLst>
              </a:rPr>
              <a:t>FACTORI CARE FAVORIZEAZA VIOLENTA</a:t>
            </a:r>
          </a:p>
          <a:p>
            <a:pPr algn="ctr"/>
            <a:endParaRPr lang="en-US" dirty="0"/>
          </a:p>
          <a:p>
            <a:pPr marL="342900" indent="-342900">
              <a:buFont typeface="+mj-lt"/>
              <a:buAutoNum type="arabicPeriod"/>
            </a:pPr>
            <a:r>
              <a:rPr lang="en-US" dirty="0" smtClean="0"/>
              <a:t>cadre </a:t>
            </a:r>
            <a:r>
              <a:rPr lang="en-US" dirty="0" err="1" smtClean="0"/>
              <a:t>didactice</a:t>
            </a:r>
            <a:r>
              <a:rPr lang="en-US" dirty="0" smtClean="0"/>
              <a:t> </a:t>
            </a:r>
            <a:r>
              <a:rPr lang="en-US" dirty="0"/>
              <a:t>cu </a:t>
            </a:r>
            <a:r>
              <a:rPr lang="en-US" dirty="0" err="1"/>
              <a:t>abilităţi</a:t>
            </a:r>
            <a:r>
              <a:rPr lang="en-US" dirty="0"/>
              <a:t> </a:t>
            </a:r>
            <a:r>
              <a:rPr lang="en-US" dirty="0" err="1"/>
              <a:t>scăzute</a:t>
            </a:r>
            <a:r>
              <a:rPr lang="en-US" dirty="0"/>
              <a:t> de management al </a:t>
            </a:r>
            <a:r>
              <a:rPr lang="en-US" dirty="0" err="1"/>
              <a:t>clasei</a:t>
            </a:r>
            <a:r>
              <a:rPr lang="en-US" dirty="0"/>
              <a:t>: </a:t>
            </a:r>
            <a:r>
              <a:rPr lang="en-US" dirty="0" err="1"/>
              <a:t>impunerea</a:t>
            </a:r>
            <a:r>
              <a:rPr lang="en-US" dirty="0"/>
              <a:t> </a:t>
            </a:r>
            <a:r>
              <a:rPr lang="en-US" dirty="0" err="1"/>
              <a:t>drastică</a:t>
            </a:r>
            <a:r>
              <a:rPr lang="en-US" dirty="0"/>
              <a:t> a </a:t>
            </a:r>
            <a:r>
              <a:rPr lang="en-US" dirty="0" err="1"/>
              <a:t>regulilor</a:t>
            </a:r>
            <a:r>
              <a:rPr lang="en-US" dirty="0"/>
              <a:t> </a:t>
            </a:r>
            <a:r>
              <a:rPr lang="en-US" dirty="0" err="1"/>
              <a:t>sau</a:t>
            </a:r>
            <a:r>
              <a:rPr lang="en-US" dirty="0"/>
              <a:t>, </a:t>
            </a:r>
            <a:r>
              <a:rPr lang="en-US" dirty="0" err="1"/>
              <a:t>dimpotrivă</a:t>
            </a:r>
            <a:r>
              <a:rPr lang="en-US" dirty="0"/>
              <a:t>, o </a:t>
            </a:r>
            <a:r>
              <a:rPr lang="en-US" dirty="0" err="1"/>
              <a:t>toleranţă</a:t>
            </a:r>
            <a:r>
              <a:rPr lang="en-US" dirty="0"/>
              <a:t> </a:t>
            </a:r>
            <a:r>
              <a:rPr lang="en-US" dirty="0" err="1"/>
              <a:t>ridicată</a:t>
            </a:r>
            <a:r>
              <a:rPr lang="en-US" dirty="0"/>
              <a:t> la </a:t>
            </a:r>
            <a:r>
              <a:rPr lang="en-US" dirty="0" err="1"/>
              <a:t>încălcarea</a:t>
            </a:r>
            <a:r>
              <a:rPr lang="en-US" dirty="0"/>
              <a:t> </a:t>
            </a:r>
            <a:r>
              <a:rPr lang="en-US" dirty="0" err="1"/>
              <a:t>regulamentului</a:t>
            </a:r>
            <a:r>
              <a:rPr lang="en-US" dirty="0"/>
              <a:t> </a:t>
            </a:r>
            <a:r>
              <a:rPr lang="en-US" dirty="0" err="1"/>
              <a:t>şcolar</a:t>
            </a:r>
            <a:r>
              <a:rPr lang="en-US" dirty="0"/>
              <a:t>;</a:t>
            </a:r>
          </a:p>
          <a:p>
            <a:pPr marL="342900" indent="-342900">
              <a:buFont typeface="+mj-lt"/>
              <a:buAutoNum type="arabicPeriod"/>
            </a:pPr>
            <a:r>
              <a:rPr lang="en-US" dirty="0" err="1" smtClean="0"/>
              <a:t>lipsa</a:t>
            </a:r>
            <a:r>
              <a:rPr lang="en-US" dirty="0" smtClean="0"/>
              <a:t> </a:t>
            </a:r>
            <a:r>
              <a:rPr lang="en-US" dirty="0" err="1"/>
              <a:t>unei</a:t>
            </a:r>
            <a:r>
              <a:rPr lang="en-US" dirty="0"/>
              <a:t> </a:t>
            </a:r>
            <a:r>
              <a:rPr lang="en-US" dirty="0" err="1"/>
              <a:t>legături</a:t>
            </a:r>
            <a:r>
              <a:rPr lang="en-US" dirty="0"/>
              <a:t> </a:t>
            </a:r>
            <a:r>
              <a:rPr lang="en-US" dirty="0" err="1"/>
              <a:t>bazate</a:t>
            </a:r>
            <a:r>
              <a:rPr lang="en-US" dirty="0"/>
              <a:t> </a:t>
            </a:r>
            <a:r>
              <a:rPr lang="en-US" dirty="0" err="1"/>
              <a:t>pe</a:t>
            </a:r>
            <a:r>
              <a:rPr lang="en-US" dirty="0"/>
              <a:t> </a:t>
            </a:r>
            <a:r>
              <a:rPr lang="en-US" dirty="0" err="1"/>
              <a:t>încredere</a:t>
            </a:r>
            <a:r>
              <a:rPr lang="en-US" dirty="0"/>
              <a:t> a </a:t>
            </a:r>
            <a:r>
              <a:rPr lang="en-US" dirty="0" err="1"/>
              <a:t>preşcolarilor</a:t>
            </a:r>
            <a:r>
              <a:rPr lang="en-US" dirty="0"/>
              <a:t>/</a:t>
            </a:r>
            <a:r>
              <a:rPr lang="en-US" dirty="0" err="1"/>
              <a:t>elevilor</a:t>
            </a:r>
            <a:r>
              <a:rPr lang="en-US" dirty="0"/>
              <a:t> cu </a:t>
            </a:r>
            <a:r>
              <a:rPr lang="en-US" dirty="0" err="1"/>
              <a:t>personalul</a:t>
            </a:r>
            <a:r>
              <a:rPr lang="en-US" dirty="0"/>
              <a:t> didactic;</a:t>
            </a:r>
          </a:p>
          <a:p>
            <a:pPr marL="342900" indent="-342900">
              <a:buFont typeface="+mj-lt"/>
              <a:buAutoNum type="arabicPeriod"/>
            </a:pPr>
            <a:r>
              <a:rPr lang="en-US" dirty="0" err="1" smtClean="0"/>
              <a:t>presiune</a:t>
            </a:r>
            <a:r>
              <a:rPr lang="en-US" dirty="0" smtClean="0"/>
              <a:t> </a:t>
            </a:r>
            <a:r>
              <a:rPr lang="en-US" dirty="0" err="1"/>
              <a:t>copleşitoare</a:t>
            </a:r>
            <a:r>
              <a:rPr lang="en-US" dirty="0"/>
              <a:t> </a:t>
            </a:r>
            <a:r>
              <a:rPr lang="en-US" dirty="0" err="1"/>
              <a:t>pentru</a:t>
            </a:r>
            <a:r>
              <a:rPr lang="en-US" dirty="0"/>
              <a:t> </a:t>
            </a:r>
            <a:r>
              <a:rPr lang="en-US" dirty="0" err="1"/>
              <a:t>reuşita</a:t>
            </a:r>
            <a:r>
              <a:rPr lang="en-US" dirty="0"/>
              <a:t> </a:t>
            </a:r>
            <a:r>
              <a:rPr lang="en-US" dirty="0" err="1"/>
              <a:t>şcolară</a:t>
            </a:r>
            <a:r>
              <a:rPr lang="en-US" dirty="0"/>
              <a:t> </a:t>
            </a:r>
            <a:r>
              <a:rPr lang="en-US" dirty="0" err="1"/>
              <a:t>sau</a:t>
            </a:r>
            <a:r>
              <a:rPr lang="en-US" dirty="0"/>
              <a:t> </a:t>
            </a:r>
            <a:r>
              <a:rPr lang="en-US" dirty="0" err="1"/>
              <a:t>participarea</a:t>
            </a:r>
            <a:r>
              <a:rPr lang="en-US" dirty="0"/>
              <a:t> la </a:t>
            </a:r>
            <a:r>
              <a:rPr lang="en-US" dirty="0" err="1"/>
              <a:t>competiţii</a:t>
            </a:r>
            <a:r>
              <a:rPr lang="en-US" dirty="0"/>
              <a:t>;</a:t>
            </a:r>
          </a:p>
          <a:p>
            <a:pPr marL="342900" indent="-342900">
              <a:buFont typeface="+mj-lt"/>
              <a:buAutoNum type="arabicPeriod"/>
            </a:pPr>
            <a:r>
              <a:rPr lang="en-US" dirty="0" err="1" smtClean="0"/>
              <a:t>promovarea</a:t>
            </a:r>
            <a:r>
              <a:rPr lang="en-US" dirty="0" smtClean="0"/>
              <a:t> </a:t>
            </a:r>
            <a:r>
              <a:rPr lang="en-US" dirty="0" err="1"/>
              <a:t>exagerată</a:t>
            </a:r>
            <a:r>
              <a:rPr lang="en-US" dirty="0"/>
              <a:t> a </a:t>
            </a:r>
            <a:r>
              <a:rPr lang="en-US" dirty="0" err="1"/>
              <a:t>competitivităţii</a:t>
            </a:r>
            <a:r>
              <a:rPr lang="en-US" dirty="0"/>
              <a:t> </a:t>
            </a:r>
            <a:r>
              <a:rPr lang="en-US" dirty="0" err="1"/>
              <a:t>între</a:t>
            </a:r>
            <a:r>
              <a:rPr lang="en-US" dirty="0"/>
              <a:t> </a:t>
            </a:r>
            <a:r>
              <a:rPr lang="en-US" dirty="0" err="1"/>
              <a:t>elevi</a:t>
            </a:r>
            <a:r>
              <a:rPr lang="en-US" dirty="0"/>
              <a:t>;</a:t>
            </a:r>
          </a:p>
          <a:p>
            <a:pPr marL="342900" indent="-342900">
              <a:buFont typeface="+mj-lt"/>
              <a:buAutoNum type="arabicPeriod"/>
            </a:pPr>
            <a:r>
              <a:rPr lang="en-US" dirty="0" err="1" smtClean="0"/>
              <a:t>tolerarea</a:t>
            </a:r>
            <a:r>
              <a:rPr lang="en-US" dirty="0" smtClean="0"/>
              <a:t> </a:t>
            </a:r>
            <a:r>
              <a:rPr lang="en-US" dirty="0"/>
              <a:t>de </a:t>
            </a:r>
            <a:r>
              <a:rPr lang="en-US" dirty="0" err="1"/>
              <a:t>către</a:t>
            </a:r>
            <a:r>
              <a:rPr lang="en-US" dirty="0"/>
              <a:t> </a:t>
            </a:r>
            <a:r>
              <a:rPr lang="en-US" dirty="0" err="1"/>
              <a:t>personalul</a:t>
            </a:r>
            <a:r>
              <a:rPr lang="en-US" dirty="0"/>
              <a:t> UIP a </a:t>
            </a:r>
            <a:r>
              <a:rPr lang="en-US" dirty="0" err="1"/>
              <a:t>etichetării</a:t>
            </a:r>
            <a:r>
              <a:rPr lang="en-US" dirty="0"/>
              <a:t>/ </a:t>
            </a:r>
            <a:r>
              <a:rPr lang="en-US" dirty="0" err="1"/>
              <a:t>discriminării</a:t>
            </a:r>
            <a:r>
              <a:rPr lang="en-US" dirty="0"/>
              <a:t>/</a:t>
            </a:r>
            <a:r>
              <a:rPr lang="en-US" dirty="0" err="1"/>
              <a:t>discursului</a:t>
            </a:r>
            <a:r>
              <a:rPr lang="en-US" dirty="0"/>
              <a:t> instigator la </a:t>
            </a:r>
            <a:r>
              <a:rPr lang="en-US" dirty="0" err="1"/>
              <a:t>ură</a:t>
            </a:r>
            <a:r>
              <a:rPr lang="en-US" dirty="0"/>
              <a:t> </a:t>
            </a:r>
            <a:r>
              <a:rPr lang="en-US" dirty="0" err="1"/>
              <a:t>şi</a:t>
            </a:r>
            <a:r>
              <a:rPr lang="en-US" dirty="0"/>
              <a:t> </a:t>
            </a:r>
            <a:r>
              <a:rPr lang="en-US" dirty="0" err="1"/>
              <a:t>microagresiunilor</a:t>
            </a:r>
            <a:r>
              <a:rPr lang="en-US" dirty="0"/>
              <a:t> </a:t>
            </a:r>
            <a:r>
              <a:rPr lang="en-US" dirty="0" err="1"/>
              <a:t>împotriva</a:t>
            </a:r>
            <a:r>
              <a:rPr lang="en-US" dirty="0"/>
              <a:t> </a:t>
            </a:r>
            <a:r>
              <a:rPr lang="en-US" dirty="0" err="1"/>
              <a:t>elevilor</a:t>
            </a:r>
            <a:r>
              <a:rPr lang="en-US" dirty="0"/>
              <a:t> din </a:t>
            </a:r>
            <a:r>
              <a:rPr lang="en-US" dirty="0" err="1"/>
              <a:t>anumite</a:t>
            </a:r>
            <a:r>
              <a:rPr lang="en-US" dirty="0"/>
              <a:t> </a:t>
            </a:r>
            <a:r>
              <a:rPr lang="en-US" dirty="0" err="1"/>
              <a:t>categorii</a:t>
            </a:r>
            <a:r>
              <a:rPr lang="en-US" dirty="0"/>
              <a:t> </a:t>
            </a:r>
            <a:r>
              <a:rPr lang="en-US" dirty="0" err="1"/>
              <a:t>sociale</a:t>
            </a:r>
            <a:r>
              <a:rPr lang="en-US" dirty="0"/>
              <a:t> (</a:t>
            </a:r>
            <a:r>
              <a:rPr lang="en-US" dirty="0" err="1"/>
              <a:t>elevi</a:t>
            </a:r>
            <a:r>
              <a:rPr lang="en-US" dirty="0"/>
              <a:t> cu CES, </a:t>
            </a:r>
            <a:r>
              <a:rPr lang="en-US" dirty="0" err="1"/>
              <a:t>romi</a:t>
            </a:r>
            <a:r>
              <a:rPr lang="en-US" dirty="0"/>
              <a:t>, din </a:t>
            </a:r>
            <a:r>
              <a:rPr lang="en-US" dirty="0" err="1"/>
              <a:t>familii</a:t>
            </a:r>
            <a:r>
              <a:rPr lang="en-US" dirty="0"/>
              <a:t> </a:t>
            </a:r>
            <a:r>
              <a:rPr lang="en-US" dirty="0" err="1"/>
              <a:t>defavorizate</a:t>
            </a:r>
            <a:r>
              <a:rPr lang="en-US" dirty="0"/>
              <a:t> socioeconomic, </a:t>
            </a:r>
            <a:r>
              <a:rPr lang="en-US" dirty="0" err="1"/>
              <a:t>imigranţi</a:t>
            </a:r>
            <a:r>
              <a:rPr lang="en-US" dirty="0"/>
              <a:t>, cu </a:t>
            </a:r>
            <a:r>
              <a:rPr lang="en-US" dirty="0" err="1"/>
              <a:t>performanţe</a:t>
            </a:r>
            <a:r>
              <a:rPr lang="en-US" dirty="0"/>
              <a:t> </a:t>
            </a:r>
            <a:r>
              <a:rPr lang="en-US" dirty="0" err="1"/>
              <a:t>şcolare</a:t>
            </a:r>
            <a:r>
              <a:rPr lang="en-US" dirty="0"/>
              <a:t> </a:t>
            </a:r>
            <a:r>
              <a:rPr lang="en-US" dirty="0" err="1"/>
              <a:t>scăzute</a:t>
            </a:r>
            <a:r>
              <a:rPr lang="en-US" dirty="0"/>
              <a:t> etc.);</a:t>
            </a:r>
          </a:p>
          <a:p>
            <a:pPr marL="342900" indent="-342900">
              <a:buFont typeface="+mj-lt"/>
              <a:buAutoNum type="arabicPeriod"/>
            </a:pPr>
            <a:r>
              <a:rPr lang="en-US" dirty="0" err="1" smtClean="0"/>
              <a:t>condiţii</a:t>
            </a:r>
            <a:r>
              <a:rPr lang="en-US" dirty="0" smtClean="0"/>
              <a:t> </a:t>
            </a:r>
            <a:r>
              <a:rPr lang="en-US" dirty="0" err="1"/>
              <a:t>materiale</a:t>
            </a:r>
            <a:r>
              <a:rPr lang="en-US" dirty="0"/>
              <a:t> </a:t>
            </a:r>
            <a:r>
              <a:rPr lang="en-US" dirty="0" err="1"/>
              <a:t>improprii</a:t>
            </a:r>
            <a:r>
              <a:rPr lang="en-US" dirty="0"/>
              <a:t>: </a:t>
            </a:r>
            <a:r>
              <a:rPr lang="en-US" dirty="0" err="1"/>
              <a:t>săli</a:t>
            </a:r>
            <a:r>
              <a:rPr lang="en-US" dirty="0"/>
              <a:t> de </a:t>
            </a:r>
            <a:r>
              <a:rPr lang="en-US" dirty="0" err="1"/>
              <a:t>clasă</a:t>
            </a:r>
            <a:r>
              <a:rPr lang="en-US" dirty="0"/>
              <a:t> </a:t>
            </a:r>
            <a:r>
              <a:rPr lang="en-US" dirty="0" err="1"/>
              <a:t>mici</a:t>
            </a:r>
            <a:r>
              <a:rPr lang="en-US" dirty="0"/>
              <a:t>, </a:t>
            </a:r>
            <a:r>
              <a:rPr lang="en-US" dirty="0" err="1"/>
              <a:t>fără</a:t>
            </a:r>
            <a:r>
              <a:rPr lang="en-US" dirty="0"/>
              <a:t> </a:t>
            </a:r>
            <a:r>
              <a:rPr lang="en-US" dirty="0" err="1"/>
              <a:t>lumină</a:t>
            </a:r>
            <a:r>
              <a:rPr lang="en-US" dirty="0"/>
              <a:t> </a:t>
            </a:r>
            <a:r>
              <a:rPr lang="en-US" dirty="0" err="1"/>
              <a:t>corespunzătoare</a:t>
            </a:r>
            <a:r>
              <a:rPr lang="en-US" dirty="0"/>
              <a:t>, </a:t>
            </a:r>
            <a:r>
              <a:rPr lang="en-US" dirty="0" err="1"/>
              <a:t>număr</a:t>
            </a:r>
            <a:r>
              <a:rPr lang="en-US" dirty="0"/>
              <a:t> mare de </a:t>
            </a:r>
            <a:r>
              <a:rPr lang="en-US" dirty="0" err="1"/>
              <a:t>copii</a:t>
            </a:r>
            <a:r>
              <a:rPr lang="en-US" dirty="0"/>
              <a:t> </a:t>
            </a:r>
            <a:r>
              <a:rPr lang="en-US" dirty="0" err="1"/>
              <a:t>în</a:t>
            </a:r>
            <a:r>
              <a:rPr lang="en-US" dirty="0"/>
              <a:t> </a:t>
            </a:r>
            <a:r>
              <a:rPr lang="en-US" dirty="0" err="1"/>
              <a:t>clasă</a:t>
            </a:r>
            <a:r>
              <a:rPr lang="en-US" dirty="0" smtClean="0"/>
              <a:t>, </a:t>
            </a:r>
            <a:r>
              <a:rPr lang="en-US" dirty="0" err="1"/>
              <a:t>serviciu</a:t>
            </a:r>
            <a:r>
              <a:rPr lang="en-US" dirty="0"/>
              <a:t> de </a:t>
            </a:r>
            <a:r>
              <a:rPr lang="en-US" dirty="0" err="1"/>
              <a:t>pază</a:t>
            </a:r>
            <a:r>
              <a:rPr lang="en-US" dirty="0"/>
              <a:t> inexistent </a:t>
            </a:r>
            <a:r>
              <a:rPr lang="en-US" dirty="0" err="1"/>
              <a:t>sau</a:t>
            </a:r>
            <a:r>
              <a:rPr lang="en-US" dirty="0"/>
              <a:t> </a:t>
            </a:r>
            <a:r>
              <a:rPr lang="en-US" dirty="0" err="1"/>
              <a:t>ineficient</a:t>
            </a:r>
            <a:r>
              <a:rPr lang="en-US" dirty="0"/>
              <a:t>, </a:t>
            </a:r>
            <a:r>
              <a:rPr lang="en-US" dirty="0" err="1"/>
              <a:t>accesul</a:t>
            </a:r>
            <a:r>
              <a:rPr lang="en-US" dirty="0"/>
              <a:t> </a:t>
            </a:r>
            <a:r>
              <a:rPr lang="en-US" dirty="0" err="1"/>
              <a:t>facil</a:t>
            </a:r>
            <a:r>
              <a:rPr lang="en-US" dirty="0"/>
              <a:t> al </a:t>
            </a:r>
            <a:r>
              <a:rPr lang="en-US" dirty="0" err="1"/>
              <a:t>persoanelor</a:t>
            </a:r>
            <a:r>
              <a:rPr lang="en-US" dirty="0"/>
              <a:t> </a:t>
            </a:r>
            <a:r>
              <a:rPr lang="en-US" dirty="0" err="1"/>
              <a:t>străine</a:t>
            </a:r>
            <a:r>
              <a:rPr lang="en-US" dirty="0"/>
              <a:t> </a:t>
            </a:r>
            <a:r>
              <a:rPr lang="en-US" dirty="0" err="1"/>
              <a:t>în</a:t>
            </a:r>
            <a:r>
              <a:rPr lang="en-US" dirty="0"/>
              <a:t> UIP; </a:t>
            </a:r>
          </a:p>
          <a:p>
            <a:pPr marL="342900" indent="-342900">
              <a:buFont typeface="+mj-lt"/>
              <a:buAutoNum type="arabicPeriod"/>
            </a:pPr>
            <a:r>
              <a:rPr lang="en-US" dirty="0" err="1" smtClean="0"/>
              <a:t>lipsa</a:t>
            </a:r>
            <a:r>
              <a:rPr lang="en-US" dirty="0" smtClean="0"/>
              <a:t> </a:t>
            </a:r>
            <a:r>
              <a:rPr lang="en-US" dirty="0" err="1"/>
              <a:t>unor</a:t>
            </a:r>
            <a:r>
              <a:rPr lang="en-US" dirty="0"/>
              <a:t> </a:t>
            </a:r>
            <a:r>
              <a:rPr lang="en-US" dirty="0" err="1"/>
              <a:t>activităţi</a:t>
            </a:r>
            <a:r>
              <a:rPr lang="en-US" dirty="0"/>
              <a:t> de </a:t>
            </a:r>
            <a:r>
              <a:rPr lang="en-US" dirty="0" err="1"/>
              <a:t>prevenire</a:t>
            </a:r>
            <a:r>
              <a:rPr lang="en-US" dirty="0"/>
              <a:t> </a:t>
            </a:r>
            <a:r>
              <a:rPr lang="en-US" dirty="0" err="1"/>
              <a:t>şi</a:t>
            </a:r>
            <a:r>
              <a:rPr lang="en-US" dirty="0"/>
              <a:t> </a:t>
            </a:r>
            <a:r>
              <a:rPr lang="en-US" dirty="0" err="1"/>
              <a:t>reducere</a:t>
            </a:r>
            <a:r>
              <a:rPr lang="en-US" dirty="0"/>
              <a:t> a </a:t>
            </a:r>
            <a:r>
              <a:rPr lang="en-US" dirty="0" err="1"/>
              <a:t>violenţei</a:t>
            </a:r>
            <a:r>
              <a:rPr lang="en-US" dirty="0"/>
              <a:t> la </a:t>
            </a:r>
            <a:r>
              <a:rPr lang="en-US" dirty="0" err="1"/>
              <a:t>nivelul</a:t>
            </a:r>
            <a:r>
              <a:rPr lang="en-US" dirty="0"/>
              <a:t> UIP.</a:t>
            </a:r>
          </a:p>
        </p:txBody>
      </p:sp>
      <p:pic>
        <p:nvPicPr>
          <p:cNvPr id="9218" name="Picture 2" descr="C:\Users\User\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284" y="1307432"/>
            <a:ext cx="2935705" cy="4499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29070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10">
            <a:extLst>
              <a:ext uri="{FF2B5EF4-FFF2-40B4-BE49-F238E27FC236}">
                <a16:creationId xmlns="" xmlns:a16="http://schemas.microsoft.com/office/drawing/2014/main" id="{02A6F004-3FB6-46FF-93BE-6907F96F9E8E}"/>
              </a:ext>
            </a:extLst>
          </p:cNvPr>
          <p:cNvSpPr/>
          <p:nvPr/>
        </p:nvSpPr>
        <p:spPr>
          <a:xfrm>
            <a:off x="-6164" y="2766777"/>
            <a:ext cx="12200725" cy="2376263"/>
          </a:xfrm>
          <a:custGeom>
            <a:avLst/>
            <a:gdLst>
              <a:gd name="connsiteX0" fmla="*/ 0 w 7344461"/>
              <a:gd name="connsiteY0" fmla="*/ 1843430 h 3489350"/>
              <a:gd name="connsiteX1" fmla="*/ 885139 w 7344461"/>
              <a:gd name="connsiteY1" fmla="*/ 1858061 h 3489350"/>
              <a:gd name="connsiteX2" fmla="*/ 994867 w 7344461"/>
              <a:gd name="connsiteY2" fmla="*/ 1316736 h 3489350"/>
              <a:gd name="connsiteX3" fmla="*/ 1338682 w 7344461"/>
              <a:gd name="connsiteY3" fmla="*/ 3489350 h 3489350"/>
              <a:gd name="connsiteX4" fmla="*/ 1609344 w 7344461"/>
              <a:gd name="connsiteY4" fmla="*/ 43891 h 3489350"/>
              <a:gd name="connsiteX5" fmla="*/ 1799539 w 7344461"/>
              <a:gd name="connsiteY5" fmla="*/ 2216505 h 3489350"/>
              <a:gd name="connsiteX6" fmla="*/ 2011680 w 7344461"/>
              <a:gd name="connsiteY6" fmla="*/ 1843430 h 3489350"/>
              <a:gd name="connsiteX7" fmla="*/ 3518611 w 7344461"/>
              <a:gd name="connsiteY7" fmla="*/ 1843430 h 3489350"/>
              <a:gd name="connsiteX8" fmla="*/ 2472538 w 7344461"/>
              <a:gd name="connsiteY8" fmla="*/ 409651 h 3489350"/>
              <a:gd name="connsiteX9" fmla="*/ 3160166 w 7344461"/>
              <a:gd name="connsiteY9" fmla="*/ 14630 h 3489350"/>
              <a:gd name="connsiteX10" fmla="*/ 3803904 w 7344461"/>
              <a:gd name="connsiteY10" fmla="*/ 387705 h 3489350"/>
              <a:gd name="connsiteX11" fmla="*/ 4462272 w 7344461"/>
              <a:gd name="connsiteY11" fmla="*/ 0 h 3489350"/>
              <a:gd name="connsiteX12" fmla="*/ 5113325 w 7344461"/>
              <a:gd name="connsiteY12" fmla="*/ 475488 h 3489350"/>
              <a:gd name="connsiteX13" fmla="*/ 4096512 w 7344461"/>
              <a:gd name="connsiteY13" fmla="*/ 1821485 h 3489350"/>
              <a:gd name="connsiteX14" fmla="*/ 5479085 w 7344461"/>
              <a:gd name="connsiteY14" fmla="*/ 1836115 h 3489350"/>
              <a:gd name="connsiteX15" fmla="*/ 5698541 w 7344461"/>
              <a:gd name="connsiteY15" fmla="*/ 2179929 h 3489350"/>
              <a:gd name="connsiteX16" fmla="*/ 5888736 w 7344461"/>
              <a:gd name="connsiteY16" fmla="*/ 29261 h 3489350"/>
              <a:gd name="connsiteX17" fmla="*/ 6166714 w 7344461"/>
              <a:gd name="connsiteY17" fmla="*/ 3489350 h 3489350"/>
              <a:gd name="connsiteX18" fmla="*/ 6510528 w 7344461"/>
              <a:gd name="connsiteY18" fmla="*/ 1331366 h 3489350"/>
              <a:gd name="connsiteX19" fmla="*/ 6620256 w 7344461"/>
              <a:gd name="connsiteY19" fmla="*/ 1916582 h 3489350"/>
              <a:gd name="connsiteX20" fmla="*/ 7344461 w 7344461"/>
              <a:gd name="connsiteY20" fmla="*/ 1865376 h 3489350"/>
              <a:gd name="connsiteX0" fmla="*/ 0 w 7344461"/>
              <a:gd name="connsiteY0" fmla="*/ 1865375 h 3489350"/>
              <a:gd name="connsiteX1" fmla="*/ 885139 w 7344461"/>
              <a:gd name="connsiteY1" fmla="*/ 1858061 h 3489350"/>
              <a:gd name="connsiteX2" fmla="*/ 994867 w 7344461"/>
              <a:gd name="connsiteY2" fmla="*/ 1316736 h 3489350"/>
              <a:gd name="connsiteX3" fmla="*/ 1338682 w 7344461"/>
              <a:gd name="connsiteY3" fmla="*/ 3489350 h 3489350"/>
              <a:gd name="connsiteX4" fmla="*/ 1609344 w 7344461"/>
              <a:gd name="connsiteY4" fmla="*/ 43891 h 3489350"/>
              <a:gd name="connsiteX5" fmla="*/ 1799539 w 7344461"/>
              <a:gd name="connsiteY5" fmla="*/ 2216505 h 3489350"/>
              <a:gd name="connsiteX6" fmla="*/ 2011680 w 7344461"/>
              <a:gd name="connsiteY6" fmla="*/ 1843430 h 3489350"/>
              <a:gd name="connsiteX7" fmla="*/ 3518611 w 7344461"/>
              <a:gd name="connsiteY7" fmla="*/ 1843430 h 3489350"/>
              <a:gd name="connsiteX8" fmla="*/ 2472538 w 7344461"/>
              <a:gd name="connsiteY8" fmla="*/ 409651 h 3489350"/>
              <a:gd name="connsiteX9" fmla="*/ 3160166 w 7344461"/>
              <a:gd name="connsiteY9" fmla="*/ 14630 h 3489350"/>
              <a:gd name="connsiteX10" fmla="*/ 3803904 w 7344461"/>
              <a:gd name="connsiteY10" fmla="*/ 387705 h 3489350"/>
              <a:gd name="connsiteX11" fmla="*/ 4462272 w 7344461"/>
              <a:gd name="connsiteY11" fmla="*/ 0 h 3489350"/>
              <a:gd name="connsiteX12" fmla="*/ 5113325 w 7344461"/>
              <a:gd name="connsiteY12" fmla="*/ 475488 h 3489350"/>
              <a:gd name="connsiteX13" fmla="*/ 4096512 w 7344461"/>
              <a:gd name="connsiteY13" fmla="*/ 1821485 h 3489350"/>
              <a:gd name="connsiteX14" fmla="*/ 5479085 w 7344461"/>
              <a:gd name="connsiteY14" fmla="*/ 1836115 h 3489350"/>
              <a:gd name="connsiteX15" fmla="*/ 5698541 w 7344461"/>
              <a:gd name="connsiteY15" fmla="*/ 2179929 h 3489350"/>
              <a:gd name="connsiteX16" fmla="*/ 5888736 w 7344461"/>
              <a:gd name="connsiteY16" fmla="*/ 29261 h 3489350"/>
              <a:gd name="connsiteX17" fmla="*/ 6166714 w 7344461"/>
              <a:gd name="connsiteY17" fmla="*/ 3489350 h 3489350"/>
              <a:gd name="connsiteX18" fmla="*/ 6510528 w 7344461"/>
              <a:gd name="connsiteY18" fmla="*/ 1331366 h 3489350"/>
              <a:gd name="connsiteX19" fmla="*/ 6620256 w 7344461"/>
              <a:gd name="connsiteY19" fmla="*/ 1916582 h 3489350"/>
              <a:gd name="connsiteX20" fmla="*/ 7344461 w 7344461"/>
              <a:gd name="connsiteY20" fmla="*/ 1865376 h 3489350"/>
              <a:gd name="connsiteX0" fmla="*/ 0 w 7344461"/>
              <a:gd name="connsiteY0" fmla="*/ 1865375 h 3489350"/>
              <a:gd name="connsiteX1" fmla="*/ 885139 w 7344461"/>
              <a:gd name="connsiteY1" fmla="*/ 1858061 h 3489350"/>
              <a:gd name="connsiteX2" fmla="*/ 994867 w 7344461"/>
              <a:gd name="connsiteY2" fmla="*/ 1316736 h 3489350"/>
              <a:gd name="connsiteX3" fmla="*/ 1338682 w 7344461"/>
              <a:gd name="connsiteY3" fmla="*/ 3489350 h 3489350"/>
              <a:gd name="connsiteX4" fmla="*/ 1609344 w 7344461"/>
              <a:gd name="connsiteY4" fmla="*/ 43891 h 3489350"/>
              <a:gd name="connsiteX5" fmla="*/ 1799539 w 7344461"/>
              <a:gd name="connsiteY5" fmla="*/ 2216505 h 3489350"/>
              <a:gd name="connsiteX6" fmla="*/ 2011680 w 7344461"/>
              <a:gd name="connsiteY6" fmla="*/ 1872691 h 3489350"/>
              <a:gd name="connsiteX7" fmla="*/ 3518611 w 7344461"/>
              <a:gd name="connsiteY7" fmla="*/ 1843430 h 3489350"/>
              <a:gd name="connsiteX8" fmla="*/ 2472538 w 7344461"/>
              <a:gd name="connsiteY8" fmla="*/ 409651 h 3489350"/>
              <a:gd name="connsiteX9" fmla="*/ 3160166 w 7344461"/>
              <a:gd name="connsiteY9" fmla="*/ 14630 h 3489350"/>
              <a:gd name="connsiteX10" fmla="*/ 3803904 w 7344461"/>
              <a:gd name="connsiteY10" fmla="*/ 387705 h 3489350"/>
              <a:gd name="connsiteX11" fmla="*/ 4462272 w 7344461"/>
              <a:gd name="connsiteY11" fmla="*/ 0 h 3489350"/>
              <a:gd name="connsiteX12" fmla="*/ 5113325 w 7344461"/>
              <a:gd name="connsiteY12" fmla="*/ 475488 h 3489350"/>
              <a:gd name="connsiteX13" fmla="*/ 4096512 w 7344461"/>
              <a:gd name="connsiteY13" fmla="*/ 1821485 h 3489350"/>
              <a:gd name="connsiteX14" fmla="*/ 5479085 w 7344461"/>
              <a:gd name="connsiteY14" fmla="*/ 1836115 h 3489350"/>
              <a:gd name="connsiteX15" fmla="*/ 5698541 w 7344461"/>
              <a:gd name="connsiteY15" fmla="*/ 2179929 h 3489350"/>
              <a:gd name="connsiteX16" fmla="*/ 5888736 w 7344461"/>
              <a:gd name="connsiteY16" fmla="*/ 29261 h 3489350"/>
              <a:gd name="connsiteX17" fmla="*/ 6166714 w 7344461"/>
              <a:gd name="connsiteY17" fmla="*/ 3489350 h 3489350"/>
              <a:gd name="connsiteX18" fmla="*/ 6510528 w 7344461"/>
              <a:gd name="connsiteY18" fmla="*/ 1331366 h 3489350"/>
              <a:gd name="connsiteX19" fmla="*/ 6620256 w 7344461"/>
              <a:gd name="connsiteY19" fmla="*/ 1916582 h 3489350"/>
              <a:gd name="connsiteX20" fmla="*/ 7344461 w 7344461"/>
              <a:gd name="connsiteY20" fmla="*/ 1865376 h 3489350"/>
              <a:gd name="connsiteX0" fmla="*/ 0 w 7344461"/>
              <a:gd name="connsiteY0" fmla="*/ 1865375 h 3489350"/>
              <a:gd name="connsiteX1" fmla="*/ 885139 w 7344461"/>
              <a:gd name="connsiteY1" fmla="*/ 1858061 h 3489350"/>
              <a:gd name="connsiteX2" fmla="*/ 994867 w 7344461"/>
              <a:gd name="connsiteY2" fmla="*/ 1316736 h 3489350"/>
              <a:gd name="connsiteX3" fmla="*/ 1338682 w 7344461"/>
              <a:gd name="connsiteY3" fmla="*/ 3489350 h 3489350"/>
              <a:gd name="connsiteX4" fmla="*/ 1609344 w 7344461"/>
              <a:gd name="connsiteY4" fmla="*/ 43891 h 3489350"/>
              <a:gd name="connsiteX5" fmla="*/ 1799539 w 7344461"/>
              <a:gd name="connsiteY5" fmla="*/ 2216505 h 3489350"/>
              <a:gd name="connsiteX6" fmla="*/ 2011680 w 7344461"/>
              <a:gd name="connsiteY6" fmla="*/ 1872691 h 3489350"/>
              <a:gd name="connsiteX7" fmla="*/ 2038831 w 7344461"/>
              <a:gd name="connsiteY7" fmla="*/ 1838381 h 3489350"/>
              <a:gd name="connsiteX8" fmla="*/ 3518611 w 7344461"/>
              <a:gd name="connsiteY8" fmla="*/ 1843430 h 3489350"/>
              <a:gd name="connsiteX9" fmla="*/ 2472538 w 7344461"/>
              <a:gd name="connsiteY9" fmla="*/ 409651 h 3489350"/>
              <a:gd name="connsiteX10" fmla="*/ 3160166 w 7344461"/>
              <a:gd name="connsiteY10" fmla="*/ 14630 h 3489350"/>
              <a:gd name="connsiteX11" fmla="*/ 3803904 w 7344461"/>
              <a:gd name="connsiteY11" fmla="*/ 387705 h 3489350"/>
              <a:gd name="connsiteX12" fmla="*/ 4462272 w 7344461"/>
              <a:gd name="connsiteY12" fmla="*/ 0 h 3489350"/>
              <a:gd name="connsiteX13" fmla="*/ 5113325 w 7344461"/>
              <a:gd name="connsiteY13" fmla="*/ 475488 h 3489350"/>
              <a:gd name="connsiteX14" fmla="*/ 4096512 w 7344461"/>
              <a:gd name="connsiteY14" fmla="*/ 1821485 h 3489350"/>
              <a:gd name="connsiteX15" fmla="*/ 5479085 w 7344461"/>
              <a:gd name="connsiteY15" fmla="*/ 1836115 h 3489350"/>
              <a:gd name="connsiteX16" fmla="*/ 5698541 w 7344461"/>
              <a:gd name="connsiteY16" fmla="*/ 2179929 h 3489350"/>
              <a:gd name="connsiteX17" fmla="*/ 5888736 w 7344461"/>
              <a:gd name="connsiteY17" fmla="*/ 29261 h 3489350"/>
              <a:gd name="connsiteX18" fmla="*/ 6166714 w 7344461"/>
              <a:gd name="connsiteY18" fmla="*/ 3489350 h 3489350"/>
              <a:gd name="connsiteX19" fmla="*/ 6510528 w 7344461"/>
              <a:gd name="connsiteY19" fmla="*/ 1331366 h 3489350"/>
              <a:gd name="connsiteX20" fmla="*/ 6620256 w 7344461"/>
              <a:gd name="connsiteY20" fmla="*/ 1916582 h 3489350"/>
              <a:gd name="connsiteX21" fmla="*/ 7344461 w 7344461"/>
              <a:gd name="connsiteY21" fmla="*/ 1865376 h 3489350"/>
              <a:gd name="connsiteX0" fmla="*/ 0 w 7344461"/>
              <a:gd name="connsiteY0" fmla="*/ 1865375 h 3489350"/>
              <a:gd name="connsiteX1" fmla="*/ 885139 w 7344461"/>
              <a:gd name="connsiteY1" fmla="*/ 1858061 h 3489350"/>
              <a:gd name="connsiteX2" fmla="*/ 994867 w 7344461"/>
              <a:gd name="connsiteY2" fmla="*/ 1316736 h 3489350"/>
              <a:gd name="connsiteX3" fmla="*/ 1338682 w 7344461"/>
              <a:gd name="connsiteY3" fmla="*/ 3489350 h 3489350"/>
              <a:gd name="connsiteX4" fmla="*/ 1609344 w 7344461"/>
              <a:gd name="connsiteY4" fmla="*/ 43891 h 3489350"/>
              <a:gd name="connsiteX5" fmla="*/ 1799539 w 7344461"/>
              <a:gd name="connsiteY5" fmla="*/ 2216505 h 3489350"/>
              <a:gd name="connsiteX6" fmla="*/ 2011680 w 7344461"/>
              <a:gd name="connsiteY6" fmla="*/ 1872691 h 3489350"/>
              <a:gd name="connsiteX7" fmla="*/ 2038831 w 7344461"/>
              <a:gd name="connsiteY7" fmla="*/ 1838381 h 3489350"/>
              <a:gd name="connsiteX8" fmla="*/ 3518611 w 7344461"/>
              <a:gd name="connsiteY8" fmla="*/ 1843430 h 3489350"/>
              <a:gd name="connsiteX9" fmla="*/ 3501871 w 7344461"/>
              <a:gd name="connsiteY9" fmla="*/ 1845697 h 3489350"/>
              <a:gd name="connsiteX10" fmla="*/ 2472538 w 7344461"/>
              <a:gd name="connsiteY10" fmla="*/ 409651 h 3489350"/>
              <a:gd name="connsiteX11" fmla="*/ 3160166 w 7344461"/>
              <a:gd name="connsiteY11" fmla="*/ 14630 h 3489350"/>
              <a:gd name="connsiteX12" fmla="*/ 3803904 w 7344461"/>
              <a:gd name="connsiteY12" fmla="*/ 387705 h 3489350"/>
              <a:gd name="connsiteX13" fmla="*/ 4462272 w 7344461"/>
              <a:gd name="connsiteY13" fmla="*/ 0 h 3489350"/>
              <a:gd name="connsiteX14" fmla="*/ 5113325 w 7344461"/>
              <a:gd name="connsiteY14" fmla="*/ 475488 h 3489350"/>
              <a:gd name="connsiteX15" fmla="*/ 4096512 w 7344461"/>
              <a:gd name="connsiteY15" fmla="*/ 1821485 h 3489350"/>
              <a:gd name="connsiteX16" fmla="*/ 5479085 w 7344461"/>
              <a:gd name="connsiteY16" fmla="*/ 1836115 h 3489350"/>
              <a:gd name="connsiteX17" fmla="*/ 5698541 w 7344461"/>
              <a:gd name="connsiteY17" fmla="*/ 2179929 h 3489350"/>
              <a:gd name="connsiteX18" fmla="*/ 5888736 w 7344461"/>
              <a:gd name="connsiteY18" fmla="*/ 29261 h 3489350"/>
              <a:gd name="connsiteX19" fmla="*/ 6166714 w 7344461"/>
              <a:gd name="connsiteY19" fmla="*/ 3489350 h 3489350"/>
              <a:gd name="connsiteX20" fmla="*/ 6510528 w 7344461"/>
              <a:gd name="connsiteY20" fmla="*/ 1331366 h 3489350"/>
              <a:gd name="connsiteX21" fmla="*/ 6620256 w 7344461"/>
              <a:gd name="connsiteY21" fmla="*/ 1916582 h 3489350"/>
              <a:gd name="connsiteX22" fmla="*/ 7344461 w 7344461"/>
              <a:gd name="connsiteY22" fmla="*/ 1865376 h 3489350"/>
              <a:gd name="connsiteX0" fmla="*/ 0 w 7344461"/>
              <a:gd name="connsiteY0" fmla="*/ 1865375 h 3489350"/>
              <a:gd name="connsiteX1" fmla="*/ 885139 w 7344461"/>
              <a:gd name="connsiteY1" fmla="*/ 1858061 h 3489350"/>
              <a:gd name="connsiteX2" fmla="*/ 994867 w 7344461"/>
              <a:gd name="connsiteY2" fmla="*/ 1316736 h 3489350"/>
              <a:gd name="connsiteX3" fmla="*/ 1338682 w 7344461"/>
              <a:gd name="connsiteY3" fmla="*/ 3489350 h 3489350"/>
              <a:gd name="connsiteX4" fmla="*/ 1609344 w 7344461"/>
              <a:gd name="connsiteY4" fmla="*/ 43891 h 3489350"/>
              <a:gd name="connsiteX5" fmla="*/ 1799539 w 7344461"/>
              <a:gd name="connsiteY5" fmla="*/ 2216505 h 3489350"/>
              <a:gd name="connsiteX6" fmla="*/ 2011680 w 7344461"/>
              <a:gd name="connsiteY6" fmla="*/ 1872691 h 3489350"/>
              <a:gd name="connsiteX7" fmla="*/ 2038831 w 7344461"/>
              <a:gd name="connsiteY7" fmla="*/ 1838381 h 3489350"/>
              <a:gd name="connsiteX8" fmla="*/ 3518611 w 7344461"/>
              <a:gd name="connsiteY8" fmla="*/ 1843430 h 3489350"/>
              <a:gd name="connsiteX9" fmla="*/ 3501871 w 7344461"/>
              <a:gd name="connsiteY9" fmla="*/ 1845697 h 3489350"/>
              <a:gd name="connsiteX10" fmla="*/ 2472538 w 7344461"/>
              <a:gd name="connsiteY10" fmla="*/ 409651 h 3489350"/>
              <a:gd name="connsiteX11" fmla="*/ 3160166 w 7344461"/>
              <a:gd name="connsiteY11" fmla="*/ 14630 h 3489350"/>
              <a:gd name="connsiteX12" fmla="*/ 3803904 w 7344461"/>
              <a:gd name="connsiteY12" fmla="*/ 387705 h 3489350"/>
              <a:gd name="connsiteX13" fmla="*/ 4462272 w 7344461"/>
              <a:gd name="connsiteY13" fmla="*/ 0 h 3489350"/>
              <a:gd name="connsiteX14" fmla="*/ 5113325 w 7344461"/>
              <a:gd name="connsiteY14" fmla="*/ 475488 h 3489350"/>
              <a:gd name="connsiteX15" fmla="*/ 4089196 w 7344461"/>
              <a:gd name="connsiteY15" fmla="*/ 1843431 h 3489350"/>
              <a:gd name="connsiteX16" fmla="*/ 5479085 w 7344461"/>
              <a:gd name="connsiteY16" fmla="*/ 1836115 h 3489350"/>
              <a:gd name="connsiteX17" fmla="*/ 5698541 w 7344461"/>
              <a:gd name="connsiteY17" fmla="*/ 2179929 h 3489350"/>
              <a:gd name="connsiteX18" fmla="*/ 5888736 w 7344461"/>
              <a:gd name="connsiteY18" fmla="*/ 29261 h 3489350"/>
              <a:gd name="connsiteX19" fmla="*/ 6166714 w 7344461"/>
              <a:gd name="connsiteY19" fmla="*/ 3489350 h 3489350"/>
              <a:gd name="connsiteX20" fmla="*/ 6510528 w 7344461"/>
              <a:gd name="connsiteY20" fmla="*/ 1331366 h 3489350"/>
              <a:gd name="connsiteX21" fmla="*/ 6620256 w 7344461"/>
              <a:gd name="connsiteY21" fmla="*/ 1916582 h 3489350"/>
              <a:gd name="connsiteX22" fmla="*/ 7344461 w 7344461"/>
              <a:gd name="connsiteY22" fmla="*/ 1865376 h 3489350"/>
              <a:gd name="connsiteX0" fmla="*/ 0 w 7344461"/>
              <a:gd name="connsiteY0" fmla="*/ 1865375 h 3489350"/>
              <a:gd name="connsiteX1" fmla="*/ 885139 w 7344461"/>
              <a:gd name="connsiteY1" fmla="*/ 1858061 h 3489350"/>
              <a:gd name="connsiteX2" fmla="*/ 994867 w 7344461"/>
              <a:gd name="connsiteY2" fmla="*/ 1316736 h 3489350"/>
              <a:gd name="connsiteX3" fmla="*/ 1338682 w 7344461"/>
              <a:gd name="connsiteY3" fmla="*/ 3489350 h 3489350"/>
              <a:gd name="connsiteX4" fmla="*/ 1609344 w 7344461"/>
              <a:gd name="connsiteY4" fmla="*/ 43891 h 3489350"/>
              <a:gd name="connsiteX5" fmla="*/ 1799539 w 7344461"/>
              <a:gd name="connsiteY5" fmla="*/ 2216505 h 3489350"/>
              <a:gd name="connsiteX6" fmla="*/ 2011680 w 7344461"/>
              <a:gd name="connsiteY6" fmla="*/ 1872691 h 3489350"/>
              <a:gd name="connsiteX7" fmla="*/ 2038831 w 7344461"/>
              <a:gd name="connsiteY7" fmla="*/ 1838381 h 3489350"/>
              <a:gd name="connsiteX8" fmla="*/ 3518611 w 7344461"/>
              <a:gd name="connsiteY8" fmla="*/ 1843430 h 3489350"/>
              <a:gd name="connsiteX9" fmla="*/ 3501871 w 7344461"/>
              <a:gd name="connsiteY9" fmla="*/ 1845697 h 3489350"/>
              <a:gd name="connsiteX10" fmla="*/ 2472538 w 7344461"/>
              <a:gd name="connsiteY10" fmla="*/ 409651 h 3489350"/>
              <a:gd name="connsiteX11" fmla="*/ 3160166 w 7344461"/>
              <a:gd name="connsiteY11" fmla="*/ 14630 h 3489350"/>
              <a:gd name="connsiteX12" fmla="*/ 3803904 w 7344461"/>
              <a:gd name="connsiteY12" fmla="*/ 387705 h 3489350"/>
              <a:gd name="connsiteX13" fmla="*/ 4462272 w 7344461"/>
              <a:gd name="connsiteY13" fmla="*/ 0 h 3489350"/>
              <a:gd name="connsiteX14" fmla="*/ 5113325 w 7344461"/>
              <a:gd name="connsiteY14" fmla="*/ 475488 h 3489350"/>
              <a:gd name="connsiteX15" fmla="*/ 4089196 w 7344461"/>
              <a:gd name="connsiteY15" fmla="*/ 1843431 h 3489350"/>
              <a:gd name="connsiteX16" fmla="*/ 5479085 w 7344461"/>
              <a:gd name="connsiteY16" fmla="*/ 1865376 h 3489350"/>
              <a:gd name="connsiteX17" fmla="*/ 5698541 w 7344461"/>
              <a:gd name="connsiteY17" fmla="*/ 2179929 h 3489350"/>
              <a:gd name="connsiteX18" fmla="*/ 5888736 w 7344461"/>
              <a:gd name="connsiteY18" fmla="*/ 29261 h 3489350"/>
              <a:gd name="connsiteX19" fmla="*/ 6166714 w 7344461"/>
              <a:gd name="connsiteY19" fmla="*/ 3489350 h 3489350"/>
              <a:gd name="connsiteX20" fmla="*/ 6510528 w 7344461"/>
              <a:gd name="connsiteY20" fmla="*/ 1331366 h 3489350"/>
              <a:gd name="connsiteX21" fmla="*/ 6620256 w 7344461"/>
              <a:gd name="connsiteY21" fmla="*/ 1916582 h 3489350"/>
              <a:gd name="connsiteX22" fmla="*/ 7344461 w 7344461"/>
              <a:gd name="connsiteY22" fmla="*/ 1865376 h 3489350"/>
              <a:gd name="connsiteX0" fmla="*/ 0 w 7344461"/>
              <a:gd name="connsiteY0" fmla="*/ 1865375 h 3489350"/>
              <a:gd name="connsiteX1" fmla="*/ 885139 w 7344461"/>
              <a:gd name="connsiteY1" fmla="*/ 1858061 h 3489350"/>
              <a:gd name="connsiteX2" fmla="*/ 994867 w 7344461"/>
              <a:gd name="connsiteY2" fmla="*/ 1316736 h 3489350"/>
              <a:gd name="connsiteX3" fmla="*/ 1338682 w 7344461"/>
              <a:gd name="connsiteY3" fmla="*/ 3489350 h 3489350"/>
              <a:gd name="connsiteX4" fmla="*/ 1609344 w 7344461"/>
              <a:gd name="connsiteY4" fmla="*/ 43891 h 3489350"/>
              <a:gd name="connsiteX5" fmla="*/ 1799539 w 7344461"/>
              <a:gd name="connsiteY5" fmla="*/ 2216505 h 3489350"/>
              <a:gd name="connsiteX6" fmla="*/ 2011680 w 7344461"/>
              <a:gd name="connsiteY6" fmla="*/ 1872691 h 3489350"/>
              <a:gd name="connsiteX7" fmla="*/ 2038831 w 7344461"/>
              <a:gd name="connsiteY7" fmla="*/ 1838381 h 3489350"/>
              <a:gd name="connsiteX8" fmla="*/ 3518611 w 7344461"/>
              <a:gd name="connsiteY8" fmla="*/ 1843430 h 3489350"/>
              <a:gd name="connsiteX9" fmla="*/ 3501871 w 7344461"/>
              <a:gd name="connsiteY9" fmla="*/ 1845697 h 3489350"/>
              <a:gd name="connsiteX10" fmla="*/ 2472538 w 7344461"/>
              <a:gd name="connsiteY10" fmla="*/ 409651 h 3489350"/>
              <a:gd name="connsiteX11" fmla="*/ 3160166 w 7344461"/>
              <a:gd name="connsiteY11" fmla="*/ 14630 h 3489350"/>
              <a:gd name="connsiteX12" fmla="*/ 3803904 w 7344461"/>
              <a:gd name="connsiteY12" fmla="*/ 387705 h 3489350"/>
              <a:gd name="connsiteX13" fmla="*/ 4462272 w 7344461"/>
              <a:gd name="connsiteY13" fmla="*/ 0 h 3489350"/>
              <a:gd name="connsiteX14" fmla="*/ 5113325 w 7344461"/>
              <a:gd name="connsiteY14" fmla="*/ 475488 h 3489350"/>
              <a:gd name="connsiteX15" fmla="*/ 4089196 w 7344461"/>
              <a:gd name="connsiteY15" fmla="*/ 1843431 h 3489350"/>
              <a:gd name="connsiteX16" fmla="*/ 5479085 w 7344461"/>
              <a:gd name="connsiteY16" fmla="*/ 1865376 h 3489350"/>
              <a:gd name="connsiteX17" fmla="*/ 5498920 w 7344461"/>
              <a:gd name="connsiteY17" fmla="*/ 1860327 h 3489350"/>
              <a:gd name="connsiteX18" fmla="*/ 5698541 w 7344461"/>
              <a:gd name="connsiteY18" fmla="*/ 2179929 h 3489350"/>
              <a:gd name="connsiteX19" fmla="*/ 5888736 w 7344461"/>
              <a:gd name="connsiteY19" fmla="*/ 29261 h 3489350"/>
              <a:gd name="connsiteX20" fmla="*/ 6166714 w 7344461"/>
              <a:gd name="connsiteY20" fmla="*/ 3489350 h 3489350"/>
              <a:gd name="connsiteX21" fmla="*/ 6510528 w 7344461"/>
              <a:gd name="connsiteY21" fmla="*/ 1331366 h 3489350"/>
              <a:gd name="connsiteX22" fmla="*/ 6620256 w 7344461"/>
              <a:gd name="connsiteY22" fmla="*/ 1916582 h 3489350"/>
              <a:gd name="connsiteX23" fmla="*/ 7344461 w 7344461"/>
              <a:gd name="connsiteY23" fmla="*/ 1865376 h 3489350"/>
              <a:gd name="connsiteX0" fmla="*/ 0 w 7344461"/>
              <a:gd name="connsiteY0" fmla="*/ 1865375 h 3489350"/>
              <a:gd name="connsiteX1" fmla="*/ 885139 w 7344461"/>
              <a:gd name="connsiteY1" fmla="*/ 1858061 h 3489350"/>
              <a:gd name="connsiteX2" fmla="*/ 994867 w 7344461"/>
              <a:gd name="connsiteY2" fmla="*/ 1316736 h 3489350"/>
              <a:gd name="connsiteX3" fmla="*/ 1338682 w 7344461"/>
              <a:gd name="connsiteY3" fmla="*/ 3489350 h 3489350"/>
              <a:gd name="connsiteX4" fmla="*/ 1609344 w 7344461"/>
              <a:gd name="connsiteY4" fmla="*/ 43891 h 3489350"/>
              <a:gd name="connsiteX5" fmla="*/ 1799539 w 7344461"/>
              <a:gd name="connsiteY5" fmla="*/ 2216505 h 3489350"/>
              <a:gd name="connsiteX6" fmla="*/ 2011680 w 7344461"/>
              <a:gd name="connsiteY6" fmla="*/ 1872691 h 3489350"/>
              <a:gd name="connsiteX7" fmla="*/ 2038831 w 7344461"/>
              <a:gd name="connsiteY7" fmla="*/ 1838381 h 3489350"/>
              <a:gd name="connsiteX8" fmla="*/ 3518611 w 7344461"/>
              <a:gd name="connsiteY8" fmla="*/ 1843430 h 3489350"/>
              <a:gd name="connsiteX9" fmla="*/ 3501871 w 7344461"/>
              <a:gd name="connsiteY9" fmla="*/ 1845697 h 3489350"/>
              <a:gd name="connsiteX10" fmla="*/ 2472538 w 7344461"/>
              <a:gd name="connsiteY10" fmla="*/ 409651 h 3489350"/>
              <a:gd name="connsiteX11" fmla="*/ 3160166 w 7344461"/>
              <a:gd name="connsiteY11" fmla="*/ 14630 h 3489350"/>
              <a:gd name="connsiteX12" fmla="*/ 3803904 w 7344461"/>
              <a:gd name="connsiteY12" fmla="*/ 387705 h 3489350"/>
              <a:gd name="connsiteX13" fmla="*/ 4462272 w 7344461"/>
              <a:gd name="connsiteY13" fmla="*/ 0 h 3489350"/>
              <a:gd name="connsiteX14" fmla="*/ 5113325 w 7344461"/>
              <a:gd name="connsiteY14" fmla="*/ 475488 h 3489350"/>
              <a:gd name="connsiteX15" fmla="*/ 4089196 w 7344461"/>
              <a:gd name="connsiteY15" fmla="*/ 1843431 h 3489350"/>
              <a:gd name="connsiteX16" fmla="*/ 5479085 w 7344461"/>
              <a:gd name="connsiteY16" fmla="*/ 1865376 h 3489350"/>
              <a:gd name="connsiteX17" fmla="*/ 5498920 w 7344461"/>
              <a:gd name="connsiteY17" fmla="*/ 1860327 h 3489350"/>
              <a:gd name="connsiteX18" fmla="*/ 5698541 w 7344461"/>
              <a:gd name="connsiteY18" fmla="*/ 2179929 h 3489350"/>
              <a:gd name="connsiteX19" fmla="*/ 5888736 w 7344461"/>
              <a:gd name="connsiteY19" fmla="*/ 29261 h 3489350"/>
              <a:gd name="connsiteX20" fmla="*/ 6166714 w 7344461"/>
              <a:gd name="connsiteY20" fmla="*/ 3489350 h 3489350"/>
              <a:gd name="connsiteX21" fmla="*/ 6510528 w 7344461"/>
              <a:gd name="connsiteY21" fmla="*/ 1331366 h 3489350"/>
              <a:gd name="connsiteX22" fmla="*/ 6620256 w 7344461"/>
              <a:gd name="connsiteY22" fmla="*/ 1880006 h 3489350"/>
              <a:gd name="connsiteX23" fmla="*/ 7344461 w 7344461"/>
              <a:gd name="connsiteY23" fmla="*/ 1865376 h 3489350"/>
              <a:gd name="connsiteX0" fmla="*/ 0 w 7366407"/>
              <a:gd name="connsiteY0" fmla="*/ 1865375 h 3489350"/>
              <a:gd name="connsiteX1" fmla="*/ 885139 w 7366407"/>
              <a:gd name="connsiteY1" fmla="*/ 1858061 h 3489350"/>
              <a:gd name="connsiteX2" fmla="*/ 994867 w 7366407"/>
              <a:gd name="connsiteY2" fmla="*/ 1316736 h 3489350"/>
              <a:gd name="connsiteX3" fmla="*/ 1338682 w 7366407"/>
              <a:gd name="connsiteY3" fmla="*/ 3489350 h 3489350"/>
              <a:gd name="connsiteX4" fmla="*/ 1609344 w 7366407"/>
              <a:gd name="connsiteY4" fmla="*/ 43891 h 3489350"/>
              <a:gd name="connsiteX5" fmla="*/ 1799539 w 7366407"/>
              <a:gd name="connsiteY5" fmla="*/ 2216505 h 3489350"/>
              <a:gd name="connsiteX6" fmla="*/ 2011680 w 7366407"/>
              <a:gd name="connsiteY6" fmla="*/ 1872691 h 3489350"/>
              <a:gd name="connsiteX7" fmla="*/ 2038831 w 7366407"/>
              <a:gd name="connsiteY7" fmla="*/ 1838381 h 3489350"/>
              <a:gd name="connsiteX8" fmla="*/ 3518611 w 7366407"/>
              <a:gd name="connsiteY8" fmla="*/ 1843430 h 3489350"/>
              <a:gd name="connsiteX9" fmla="*/ 3501871 w 7366407"/>
              <a:gd name="connsiteY9" fmla="*/ 1845697 h 3489350"/>
              <a:gd name="connsiteX10" fmla="*/ 2472538 w 7366407"/>
              <a:gd name="connsiteY10" fmla="*/ 409651 h 3489350"/>
              <a:gd name="connsiteX11" fmla="*/ 3160166 w 7366407"/>
              <a:gd name="connsiteY11" fmla="*/ 14630 h 3489350"/>
              <a:gd name="connsiteX12" fmla="*/ 3803904 w 7366407"/>
              <a:gd name="connsiteY12" fmla="*/ 387705 h 3489350"/>
              <a:gd name="connsiteX13" fmla="*/ 4462272 w 7366407"/>
              <a:gd name="connsiteY13" fmla="*/ 0 h 3489350"/>
              <a:gd name="connsiteX14" fmla="*/ 5113325 w 7366407"/>
              <a:gd name="connsiteY14" fmla="*/ 475488 h 3489350"/>
              <a:gd name="connsiteX15" fmla="*/ 4089196 w 7366407"/>
              <a:gd name="connsiteY15" fmla="*/ 1843431 h 3489350"/>
              <a:gd name="connsiteX16" fmla="*/ 5479085 w 7366407"/>
              <a:gd name="connsiteY16" fmla="*/ 1865376 h 3489350"/>
              <a:gd name="connsiteX17" fmla="*/ 5498920 w 7366407"/>
              <a:gd name="connsiteY17" fmla="*/ 1860327 h 3489350"/>
              <a:gd name="connsiteX18" fmla="*/ 5698541 w 7366407"/>
              <a:gd name="connsiteY18" fmla="*/ 2179929 h 3489350"/>
              <a:gd name="connsiteX19" fmla="*/ 5888736 w 7366407"/>
              <a:gd name="connsiteY19" fmla="*/ 29261 h 3489350"/>
              <a:gd name="connsiteX20" fmla="*/ 6166714 w 7366407"/>
              <a:gd name="connsiteY20" fmla="*/ 3489350 h 3489350"/>
              <a:gd name="connsiteX21" fmla="*/ 6510528 w 7366407"/>
              <a:gd name="connsiteY21" fmla="*/ 1331366 h 3489350"/>
              <a:gd name="connsiteX22" fmla="*/ 6620256 w 7366407"/>
              <a:gd name="connsiteY22" fmla="*/ 1880006 h 3489350"/>
              <a:gd name="connsiteX23" fmla="*/ 7366407 w 7366407"/>
              <a:gd name="connsiteY23" fmla="*/ 1887322 h 3489350"/>
              <a:gd name="connsiteX0" fmla="*/ 0 w 7366407"/>
              <a:gd name="connsiteY0" fmla="*/ 1865375 h 3489350"/>
              <a:gd name="connsiteX1" fmla="*/ 885139 w 7366407"/>
              <a:gd name="connsiteY1" fmla="*/ 1858061 h 3489350"/>
              <a:gd name="connsiteX2" fmla="*/ 1009498 w 7366407"/>
              <a:gd name="connsiteY2" fmla="*/ 1228954 h 3489350"/>
              <a:gd name="connsiteX3" fmla="*/ 1338682 w 7366407"/>
              <a:gd name="connsiteY3" fmla="*/ 3489350 h 3489350"/>
              <a:gd name="connsiteX4" fmla="*/ 1609344 w 7366407"/>
              <a:gd name="connsiteY4" fmla="*/ 43891 h 3489350"/>
              <a:gd name="connsiteX5" fmla="*/ 1799539 w 7366407"/>
              <a:gd name="connsiteY5" fmla="*/ 2216505 h 3489350"/>
              <a:gd name="connsiteX6" fmla="*/ 2011680 w 7366407"/>
              <a:gd name="connsiteY6" fmla="*/ 1872691 h 3489350"/>
              <a:gd name="connsiteX7" fmla="*/ 2038831 w 7366407"/>
              <a:gd name="connsiteY7" fmla="*/ 1838381 h 3489350"/>
              <a:gd name="connsiteX8" fmla="*/ 3518611 w 7366407"/>
              <a:gd name="connsiteY8" fmla="*/ 1843430 h 3489350"/>
              <a:gd name="connsiteX9" fmla="*/ 3501871 w 7366407"/>
              <a:gd name="connsiteY9" fmla="*/ 1845697 h 3489350"/>
              <a:gd name="connsiteX10" fmla="*/ 2472538 w 7366407"/>
              <a:gd name="connsiteY10" fmla="*/ 409651 h 3489350"/>
              <a:gd name="connsiteX11" fmla="*/ 3160166 w 7366407"/>
              <a:gd name="connsiteY11" fmla="*/ 14630 h 3489350"/>
              <a:gd name="connsiteX12" fmla="*/ 3803904 w 7366407"/>
              <a:gd name="connsiteY12" fmla="*/ 387705 h 3489350"/>
              <a:gd name="connsiteX13" fmla="*/ 4462272 w 7366407"/>
              <a:gd name="connsiteY13" fmla="*/ 0 h 3489350"/>
              <a:gd name="connsiteX14" fmla="*/ 5113325 w 7366407"/>
              <a:gd name="connsiteY14" fmla="*/ 475488 h 3489350"/>
              <a:gd name="connsiteX15" fmla="*/ 4089196 w 7366407"/>
              <a:gd name="connsiteY15" fmla="*/ 1843431 h 3489350"/>
              <a:gd name="connsiteX16" fmla="*/ 5479085 w 7366407"/>
              <a:gd name="connsiteY16" fmla="*/ 1865376 h 3489350"/>
              <a:gd name="connsiteX17" fmla="*/ 5498920 w 7366407"/>
              <a:gd name="connsiteY17" fmla="*/ 1860327 h 3489350"/>
              <a:gd name="connsiteX18" fmla="*/ 5698541 w 7366407"/>
              <a:gd name="connsiteY18" fmla="*/ 2179929 h 3489350"/>
              <a:gd name="connsiteX19" fmla="*/ 5888736 w 7366407"/>
              <a:gd name="connsiteY19" fmla="*/ 29261 h 3489350"/>
              <a:gd name="connsiteX20" fmla="*/ 6166714 w 7366407"/>
              <a:gd name="connsiteY20" fmla="*/ 3489350 h 3489350"/>
              <a:gd name="connsiteX21" fmla="*/ 6510528 w 7366407"/>
              <a:gd name="connsiteY21" fmla="*/ 1331366 h 3489350"/>
              <a:gd name="connsiteX22" fmla="*/ 6620256 w 7366407"/>
              <a:gd name="connsiteY22" fmla="*/ 1880006 h 3489350"/>
              <a:gd name="connsiteX23" fmla="*/ 7366407 w 7366407"/>
              <a:gd name="connsiteY23" fmla="*/ 1887322 h 3489350"/>
              <a:gd name="connsiteX0" fmla="*/ 0 w 7366407"/>
              <a:gd name="connsiteY0" fmla="*/ 1865375 h 3555187"/>
              <a:gd name="connsiteX1" fmla="*/ 885139 w 7366407"/>
              <a:gd name="connsiteY1" fmla="*/ 1858061 h 3555187"/>
              <a:gd name="connsiteX2" fmla="*/ 1009498 w 7366407"/>
              <a:gd name="connsiteY2" fmla="*/ 1228954 h 3555187"/>
              <a:gd name="connsiteX3" fmla="*/ 1294790 w 7366407"/>
              <a:gd name="connsiteY3" fmla="*/ 3555187 h 3555187"/>
              <a:gd name="connsiteX4" fmla="*/ 1609344 w 7366407"/>
              <a:gd name="connsiteY4" fmla="*/ 43891 h 3555187"/>
              <a:gd name="connsiteX5" fmla="*/ 1799539 w 7366407"/>
              <a:gd name="connsiteY5" fmla="*/ 2216505 h 3555187"/>
              <a:gd name="connsiteX6" fmla="*/ 2011680 w 7366407"/>
              <a:gd name="connsiteY6" fmla="*/ 1872691 h 3555187"/>
              <a:gd name="connsiteX7" fmla="*/ 2038831 w 7366407"/>
              <a:gd name="connsiteY7" fmla="*/ 1838381 h 3555187"/>
              <a:gd name="connsiteX8" fmla="*/ 3518611 w 7366407"/>
              <a:gd name="connsiteY8" fmla="*/ 1843430 h 3555187"/>
              <a:gd name="connsiteX9" fmla="*/ 3501871 w 7366407"/>
              <a:gd name="connsiteY9" fmla="*/ 1845697 h 3555187"/>
              <a:gd name="connsiteX10" fmla="*/ 2472538 w 7366407"/>
              <a:gd name="connsiteY10" fmla="*/ 409651 h 3555187"/>
              <a:gd name="connsiteX11" fmla="*/ 3160166 w 7366407"/>
              <a:gd name="connsiteY11" fmla="*/ 14630 h 3555187"/>
              <a:gd name="connsiteX12" fmla="*/ 3803904 w 7366407"/>
              <a:gd name="connsiteY12" fmla="*/ 387705 h 3555187"/>
              <a:gd name="connsiteX13" fmla="*/ 4462272 w 7366407"/>
              <a:gd name="connsiteY13" fmla="*/ 0 h 3555187"/>
              <a:gd name="connsiteX14" fmla="*/ 5113325 w 7366407"/>
              <a:gd name="connsiteY14" fmla="*/ 475488 h 3555187"/>
              <a:gd name="connsiteX15" fmla="*/ 4089196 w 7366407"/>
              <a:gd name="connsiteY15" fmla="*/ 1843431 h 3555187"/>
              <a:gd name="connsiteX16" fmla="*/ 5479085 w 7366407"/>
              <a:gd name="connsiteY16" fmla="*/ 1865376 h 3555187"/>
              <a:gd name="connsiteX17" fmla="*/ 5498920 w 7366407"/>
              <a:gd name="connsiteY17" fmla="*/ 1860327 h 3555187"/>
              <a:gd name="connsiteX18" fmla="*/ 5698541 w 7366407"/>
              <a:gd name="connsiteY18" fmla="*/ 2179929 h 3555187"/>
              <a:gd name="connsiteX19" fmla="*/ 5888736 w 7366407"/>
              <a:gd name="connsiteY19" fmla="*/ 29261 h 3555187"/>
              <a:gd name="connsiteX20" fmla="*/ 6166714 w 7366407"/>
              <a:gd name="connsiteY20" fmla="*/ 3489350 h 3555187"/>
              <a:gd name="connsiteX21" fmla="*/ 6510528 w 7366407"/>
              <a:gd name="connsiteY21" fmla="*/ 1331366 h 3555187"/>
              <a:gd name="connsiteX22" fmla="*/ 6620256 w 7366407"/>
              <a:gd name="connsiteY22" fmla="*/ 1880006 h 3555187"/>
              <a:gd name="connsiteX23" fmla="*/ 7366407 w 7366407"/>
              <a:gd name="connsiteY23" fmla="*/ 1887322 h 3555187"/>
              <a:gd name="connsiteX0" fmla="*/ 0 w 7366407"/>
              <a:gd name="connsiteY0" fmla="*/ 1865375 h 3555187"/>
              <a:gd name="connsiteX1" fmla="*/ 885139 w 7366407"/>
              <a:gd name="connsiteY1" fmla="*/ 1858061 h 3555187"/>
              <a:gd name="connsiteX2" fmla="*/ 1009498 w 7366407"/>
              <a:gd name="connsiteY2" fmla="*/ 1228954 h 3555187"/>
              <a:gd name="connsiteX3" fmla="*/ 1294790 w 7366407"/>
              <a:gd name="connsiteY3" fmla="*/ 3555187 h 3555187"/>
              <a:gd name="connsiteX4" fmla="*/ 1587398 w 7366407"/>
              <a:gd name="connsiteY4" fmla="*/ 7315 h 3555187"/>
              <a:gd name="connsiteX5" fmla="*/ 1799539 w 7366407"/>
              <a:gd name="connsiteY5" fmla="*/ 2216505 h 3555187"/>
              <a:gd name="connsiteX6" fmla="*/ 2011680 w 7366407"/>
              <a:gd name="connsiteY6" fmla="*/ 1872691 h 3555187"/>
              <a:gd name="connsiteX7" fmla="*/ 2038831 w 7366407"/>
              <a:gd name="connsiteY7" fmla="*/ 1838381 h 3555187"/>
              <a:gd name="connsiteX8" fmla="*/ 3518611 w 7366407"/>
              <a:gd name="connsiteY8" fmla="*/ 1843430 h 3555187"/>
              <a:gd name="connsiteX9" fmla="*/ 3501871 w 7366407"/>
              <a:gd name="connsiteY9" fmla="*/ 1845697 h 3555187"/>
              <a:gd name="connsiteX10" fmla="*/ 2472538 w 7366407"/>
              <a:gd name="connsiteY10" fmla="*/ 409651 h 3555187"/>
              <a:gd name="connsiteX11" fmla="*/ 3160166 w 7366407"/>
              <a:gd name="connsiteY11" fmla="*/ 14630 h 3555187"/>
              <a:gd name="connsiteX12" fmla="*/ 3803904 w 7366407"/>
              <a:gd name="connsiteY12" fmla="*/ 387705 h 3555187"/>
              <a:gd name="connsiteX13" fmla="*/ 4462272 w 7366407"/>
              <a:gd name="connsiteY13" fmla="*/ 0 h 3555187"/>
              <a:gd name="connsiteX14" fmla="*/ 5113325 w 7366407"/>
              <a:gd name="connsiteY14" fmla="*/ 475488 h 3555187"/>
              <a:gd name="connsiteX15" fmla="*/ 4089196 w 7366407"/>
              <a:gd name="connsiteY15" fmla="*/ 1843431 h 3555187"/>
              <a:gd name="connsiteX16" fmla="*/ 5479085 w 7366407"/>
              <a:gd name="connsiteY16" fmla="*/ 1865376 h 3555187"/>
              <a:gd name="connsiteX17" fmla="*/ 5498920 w 7366407"/>
              <a:gd name="connsiteY17" fmla="*/ 1860327 h 3555187"/>
              <a:gd name="connsiteX18" fmla="*/ 5698541 w 7366407"/>
              <a:gd name="connsiteY18" fmla="*/ 2179929 h 3555187"/>
              <a:gd name="connsiteX19" fmla="*/ 5888736 w 7366407"/>
              <a:gd name="connsiteY19" fmla="*/ 29261 h 3555187"/>
              <a:gd name="connsiteX20" fmla="*/ 6166714 w 7366407"/>
              <a:gd name="connsiteY20" fmla="*/ 3489350 h 3555187"/>
              <a:gd name="connsiteX21" fmla="*/ 6510528 w 7366407"/>
              <a:gd name="connsiteY21" fmla="*/ 1331366 h 3555187"/>
              <a:gd name="connsiteX22" fmla="*/ 6620256 w 7366407"/>
              <a:gd name="connsiteY22" fmla="*/ 1880006 h 3555187"/>
              <a:gd name="connsiteX23" fmla="*/ 7366407 w 7366407"/>
              <a:gd name="connsiteY23" fmla="*/ 1887322 h 3555187"/>
              <a:gd name="connsiteX0" fmla="*/ 0 w 7366407"/>
              <a:gd name="connsiteY0" fmla="*/ 1865375 h 3555187"/>
              <a:gd name="connsiteX1" fmla="*/ 885139 w 7366407"/>
              <a:gd name="connsiteY1" fmla="*/ 1858061 h 3555187"/>
              <a:gd name="connsiteX2" fmla="*/ 1009498 w 7366407"/>
              <a:gd name="connsiteY2" fmla="*/ 1228954 h 3555187"/>
              <a:gd name="connsiteX3" fmla="*/ 1294790 w 7366407"/>
              <a:gd name="connsiteY3" fmla="*/ 3555187 h 3555187"/>
              <a:gd name="connsiteX4" fmla="*/ 1587398 w 7366407"/>
              <a:gd name="connsiteY4" fmla="*/ 7315 h 3555187"/>
              <a:gd name="connsiteX5" fmla="*/ 1799539 w 7366407"/>
              <a:gd name="connsiteY5" fmla="*/ 2216505 h 3555187"/>
              <a:gd name="connsiteX6" fmla="*/ 2038831 w 7366407"/>
              <a:gd name="connsiteY6" fmla="*/ 1838381 h 3555187"/>
              <a:gd name="connsiteX7" fmla="*/ 3518611 w 7366407"/>
              <a:gd name="connsiteY7" fmla="*/ 1843430 h 3555187"/>
              <a:gd name="connsiteX8" fmla="*/ 3501871 w 7366407"/>
              <a:gd name="connsiteY8" fmla="*/ 1845697 h 3555187"/>
              <a:gd name="connsiteX9" fmla="*/ 2472538 w 7366407"/>
              <a:gd name="connsiteY9" fmla="*/ 409651 h 3555187"/>
              <a:gd name="connsiteX10" fmla="*/ 3160166 w 7366407"/>
              <a:gd name="connsiteY10" fmla="*/ 14630 h 3555187"/>
              <a:gd name="connsiteX11" fmla="*/ 3803904 w 7366407"/>
              <a:gd name="connsiteY11" fmla="*/ 387705 h 3555187"/>
              <a:gd name="connsiteX12" fmla="*/ 4462272 w 7366407"/>
              <a:gd name="connsiteY12" fmla="*/ 0 h 3555187"/>
              <a:gd name="connsiteX13" fmla="*/ 5113325 w 7366407"/>
              <a:gd name="connsiteY13" fmla="*/ 475488 h 3555187"/>
              <a:gd name="connsiteX14" fmla="*/ 4089196 w 7366407"/>
              <a:gd name="connsiteY14" fmla="*/ 1843431 h 3555187"/>
              <a:gd name="connsiteX15" fmla="*/ 5479085 w 7366407"/>
              <a:gd name="connsiteY15" fmla="*/ 1865376 h 3555187"/>
              <a:gd name="connsiteX16" fmla="*/ 5498920 w 7366407"/>
              <a:gd name="connsiteY16" fmla="*/ 1860327 h 3555187"/>
              <a:gd name="connsiteX17" fmla="*/ 5698541 w 7366407"/>
              <a:gd name="connsiteY17" fmla="*/ 2179929 h 3555187"/>
              <a:gd name="connsiteX18" fmla="*/ 5888736 w 7366407"/>
              <a:gd name="connsiteY18" fmla="*/ 29261 h 3555187"/>
              <a:gd name="connsiteX19" fmla="*/ 6166714 w 7366407"/>
              <a:gd name="connsiteY19" fmla="*/ 3489350 h 3555187"/>
              <a:gd name="connsiteX20" fmla="*/ 6510528 w 7366407"/>
              <a:gd name="connsiteY20" fmla="*/ 1331366 h 3555187"/>
              <a:gd name="connsiteX21" fmla="*/ 6620256 w 7366407"/>
              <a:gd name="connsiteY21" fmla="*/ 1880006 h 3555187"/>
              <a:gd name="connsiteX22" fmla="*/ 7366407 w 7366407"/>
              <a:gd name="connsiteY22" fmla="*/ 1887322 h 3555187"/>
              <a:gd name="connsiteX0" fmla="*/ 0 w 7366407"/>
              <a:gd name="connsiteY0" fmla="*/ 1865375 h 3555187"/>
              <a:gd name="connsiteX1" fmla="*/ 885139 w 7366407"/>
              <a:gd name="connsiteY1" fmla="*/ 1858061 h 3555187"/>
              <a:gd name="connsiteX2" fmla="*/ 1009498 w 7366407"/>
              <a:gd name="connsiteY2" fmla="*/ 1228954 h 3555187"/>
              <a:gd name="connsiteX3" fmla="*/ 1294790 w 7366407"/>
              <a:gd name="connsiteY3" fmla="*/ 3555187 h 3555187"/>
              <a:gd name="connsiteX4" fmla="*/ 1587398 w 7366407"/>
              <a:gd name="connsiteY4" fmla="*/ 7315 h 3555187"/>
              <a:gd name="connsiteX5" fmla="*/ 1799539 w 7366407"/>
              <a:gd name="connsiteY5" fmla="*/ 2216505 h 3555187"/>
              <a:gd name="connsiteX6" fmla="*/ 2038831 w 7366407"/>
              <a:gd name="connsiteY6" fmla="*/ 1838381 h 3555187"/>
              <a:gd name="connsiteX7" fmla="*/ 3518611 w 7366407"/>
              <a:gd name="connsiteY7" fmla="*/ 1843430 h 3555187"/>
              <a:gd name="connsiteX8" fmla="*/ 3501871 w 7366407"/>
              <a:gd name="connsiteY8" fmla="*/ 1845697 h 3555187"/>
              <a:gd name="connsiteX9" fmla="*/ 2472538 w 7366407"/>
              <a:gd name="connsiteY9" fmla="*/ 409651 h 3555187"/>
              <a:gd name="connsiteX10" fmla="*/ 3160166 w 7366407"/>
              <a:gd name="connsiteY10" fmla="*/ 14630 h 3555187"/>
              <a:gd name="connsiteX11" fmla="*/ 3803904 w 7366407"/>
              <a:gd name="connsiteY11" fmla="*/ 387705 h 3555187"/>
              <a:gd name="connsiteX12" fmla="*/ 4462272 w 7366407"/>
              <a:gd name="connsiteY12" fmla="*/ 0 h 3555187"/>
              <a:gd name="connsiteX13" fmla="*/ 5113325 w 7366407"/>
              <a:gd name="connsiteY13" fmla="*/ 475488 h 3555187"/>
              <a:gd name="connsiteX14" fmla="*/ 4089196 w 7366407"/>
              <a:gd name="connsiteY14" fmla="*/ 1843431 h 3555187"/>
              <a:gd name="connsiteX15" fmla="*/ 5479085 w 7366407"/>
              <a:gd name="connsiteY15" fmla="*/ 1865376 h 3555187"/>
              <a:gd name="connsiteX16" fmla="*/ 5498920 w 7366407"/>
              <a:gd name="connsiteY16" fmla="*/ 1860327 h 3555187"/>
              <a:gd name="connsiteX17" fmla="*/ 5793639 w 7366407"/>
              <a:gd name="connsiteY17" fmla="*/ 2238451 h 3555187"/>
              <a:gd name="connsiteX18" fmla="*/ 5888736 w 7366407"/>
              <a:gd name="connsiteY18" fmla="*/ 29261 h 3555187"/>
              <a:gd name="connsiteX19" fmla="*/ 6166714 w 7366407"/>
              <a:gd name="connsiteY19" fmla="*/ 3489350 h 3555187"/>
              <a:gd name="connsiteX20" fmla="*/ 6510528 w 7366407"/>
              <a:gd name="connsiteY20" fmla="*/ 1331366 h 3555187"/>
              <a:gd name="connsiteX21" fmla="*/ 6620256 w 7366407"/>
              <a:gd name="connsiteY21" fmla="*/ 1880006 h 3555187"/>
              <a:gd name="connsiteX22" fmla="*/ 7366407 w 7366407"/>
              <a:gd name="connsiteY22" fmla="*/ 1887322 h 3555187"/>
              <a:gd name="connsiteX0" fmla="*/ 0 w 7366407"/>
              <a:gd name="connsiteY0" fmla="*/ 1872690 h 3562502"/>
              <a:gd name="connsiteX1" fmla="*/ 885139 w 7366407"/>
              <a:gd name="connsiteY1" fmla="*/ 1865376 h 3562502"/>
              <a:gd name="connsiteX2" fmla="*/ 1009498 w 7366407"/>
              <a:gd name="connsiteY2" fmla="*/ 1236269 h 3562502"/>
              <a:gd name="connsiteX3" fmla="*/ 1294790 w 7366407"/>
              <a:gd name="connsiteY3" fmla="*/ 3562502 h 3562502"/>
              <a:gd name="connsiteX4" fmla="*/ 1587398 w 7366407"/>
              <a:gd name="connsiteY4" fmla="*/ 14630 h 3562502"/>
              <a:gd name="connsiteX5" fmla="*/ 1799539 w 7366407"/>
              <a:gd name="connsiteY5" fmla="*/ 2223820 h 3562502"/>
              <a:gd name="connsiteX6" fmla="*/ 2038831 w 7366407"/>
              <a:gd name="connsiteY6" fmla="*/ 1845696 h 3562502"/>
              <a:gd name="connsiteX7" fmla="*/ 3518611 w 7366407"/>
              <a:gd name="connsiteY7" fmla="*/ 1850745 h 3562502"/>
              <a:gd name="connsiteX8" fmla="*/ 3501871 w 7366407"/>
              <a:gd name="connsiteY8" fmla="*/ 1853012 h 3562502"/>
              <a:gd name="connsiteX9" fmla="*/ 2472538 w 7366407"/>
              <a:gd name="connsiteY9" fmla="*/ 416966 h 3562502"/>
              <a:gd name="connsiteX10" fmla="*/ 3160166 w 7366407"/>
              <a:gd name="connsiteY10" fmla="*/ 21945 h 3562502"/>
              <a:gd name="connsiteX11" fmla="*/ 3803904 w 7366407"/>
              <a:gd name="connsiteY11" fmla="*/ 395020 h 3562502"/>
              <a:gd name="connsiteX12" fmla="*/ 4462272 w 7366407"/>
              <a:gd name="connsiteY12" fmla="*/ 7315 h 3562502"/>
              <a:gd name="connsiteX13" fmla="*/ 5113325 w 7366407"/>
              <a:gd name="connsiteY13" fmla="*/ 482803 h 3562502"/>
              <a:gd name="connsiteX14" fmla="*/ 4089196 w 7366407"/>
              <a:gd name="connsiteY14" fmla="*/ 1850746 h 3562502"/>
              <a:gd name="connsiteX15" fmla="*/ 5479085 w 7366407"/>
              <a:gd name="connsiteY15" fmla="*/ 1872691 h 3562502"/>
              <a:gd name="connsiteX16" fmla="*/ 5498920 w 7366407"/>
              <a:gd name="connsiteY16" fmla="*/ 1867642 h 3562502"/>
              <a:gd name="connsiteX17" fmla="*/ 5793639 w 7366407"/>
              <a:gd name="connsiteY17" fmla="*/ 2245766 h 3562502"/>
              <a:gd name="connsiteX18" fmla="*/ 5976519 w 7366407"/>
              <a:gd name="connsiteY18" fmla="*/ 0 h 3562502"/>
              <a:gd name="connsiteX19" fmla="*/ 6166714 w 7366407"/>
              <a:gd name="connsiteY19" fmla="*/ 3496665 h 3562502"/>
              <a:gd name="connsiteX20" fmla="*/ 6510528 w 7366407"/>
              <a:gd name="connsiteY20" fmla="*/ 1338681 h 3562502"/>
              <a:gd name="connsiteX21" fmla="*/ 6620256 w 7366407"/>
              <a:gd name="connsiteY21" fmla="*/ 1887321 h 3562502"/>
              <a:gd name="connsiteX22" fmla="*/ 7366407 w 7366407"/>
              <a:gd name="connsiteY22" fmla="*/ 1894637 h 3562502"/>
              <a:gd name="connsiteX0" fmla="*/ 0 w 7366407"/>
              <a:gd name="connsiteY0" fmla="*/ 1872690 h 3562502"/>
              <a:gd name="connsiteX1" fmla="*/ 885139 w 7366407"/>
              <a:gd name="connsiteY1" fmla="*/ 1865376 h 3562502"/>
              <a:gd name="connsiteX2" fmla="*/ 1009498 w 7366407"/>
              <a:gd name="connsiteY2" fmla="*/ 1236269 h 3562502"/>
              <a:gd name="connsiteX3" fmla="*/ 1294790 w 7366407"/>
              <a:gd name="connsiteY3" fmla="*/ 3562502 h 3562502"/>
              <a:gd name="connsiteX4" fmla="*/ 1587398 w 7366407"/>
              <a:gd name="connsiteY4" fmla="*/ 14630 h 3562502"/>
              <a:gd name="connsiteX5" fmla="*/ 1799539 w 7366407"/>
              <a:gd name="connsiteY5" fmla="*/ 2223820 h 3562502"/>
              <a:gd name="connsiteX6" fmla="*/ 2038831 w 7366407"/>
              <a:gd name="connsiteY6" fmla="*/ 1845696 h 3562502"/>
              <a:gd name="connsiteX7" fmla="*/ 3518611 w 7366407"/>
              <a:gd name="connsiteY7" fmla="*/ 1850745 h 3562502"/>
              <a:gd name="connsiteX8" fmla="*/ 3501871 w 7366407"/>
              <a:gd name="connsiteY8" fmla="*/ 1853012 h 3562502"/>
              <a:gd name="connsiteX9" fmla="*/ 2472538 w 7366407"/>
              <a:gd name="connsiteY9" fmla="*/ 416966 h 3562502"/>
              <a:gd name="connsiteX10" fmla="*/ 3160166 w 7366407"/>
              <a:gd name="connsiteY10" fmla="*/ 21945 h 3562502"/>
              <a:gd name="connsiteX11" fmla="*/ 3803904 w 7366407"/>
              <a:gd name="connsiteY11" fmla="*/ 395020 h 3562502"/>
              <a:gd name="connsiteX12" fmla="*/ 4462272 w 7366407"/>
              <a:gd name="connsiteY12" fmla="*/ 7315 h 3562502"/>
              <a:gd name="connsiteX13" fmla="*/ 5113325 w 7366407"/>
              <a:gd name="connsiteY13" fmla="*/ 482803 h 3562502"/>
              <a:gd name="connsiteX14" fmla="*/ 4089196 w 7366407"/>
              <a:gd name="connsiteY14" fmla="*/ 1850746 h 3562502"/>
              <a:gd name="connsiteX15" fmla="*/ 5479085 w 7366407"/>
              <a:gd name="connsiteY15" fmla="*/ 1872691 h 3562502"/>
              <a:gd name="connsiteX16" fmla="*/ 5498920 w 7366407"/>
              <a:gd name="connsiteY16" fmla="*/ 1867642 h 3562502"/>
              <a:gd name="connsiteX17" fmla="*/ 5793639 w 7366407"/>
              <a:gd name="connsiteY17" fmla="*/ 2245766 h 3562502"/>
              <a:gd name="connsiteX18" fmla="*/ 6005780 w 7366407"/>
              <a:gd name="connsiteY18" fmla="*/ 0 h 3562502"/>
              <a:gd name="connsiteX19" fmla="*/ 6166714 w 7366407"/>
              <a:gd name="connsiteY19" fmla="*/ 3496665 h 3562502"/>
              <a:gd name="connsiteX20" fmla="*/ 6510528 w 7366407"/>
              <a:gd name="connsiteY20" fmla="*/ 1338681 h 3562502"/>
              <a:gd name="connsiteX21" fmla="*/ 6620256 w 7366407"/>
              <a:gd name="connsiteY21" fmla="*/ 1887321 h 3562502"/>
              <a:gd name="connsiteX22" fmla="*/ 7366407 w 7366407"/>
              <a:gd name="connsiteY22" fmla="*/ 1894637 h 3562502"/>
              <a:gd name="connsiteX0" fmla="*/ 0 w 7366407"/>
              <a:gd name="connsiteY0" fmla="*/ 1872690 h 3562502"/>
              <a:gd name="connsiteX1" fmla="*/ 885139 w 7366407"/>
              <a:gd name="connsiteY1" fmla="*/ 1865376 h 3562502"/>
              <a:gd name="connsiteX2" fmla="*/ 1009498 w 7366407"/>
              <a:gd name="connsiteY2" fmla="*/ 1236269 h 3562502"/>
              <a:gd name="connsiteX3" fmla="*/ 1294790 w 7366407"/>
              <a:gd name="connsiteY3" fmla="*/ 3562502 h 3562502"/>
              <a:gd name="connsiteX4" fmla="*/ 1587398 w 7366407"/>
              <a:gd name="connsiteY4" fmla="*/ 14630 h 3562502"/>
              <a:gd name="connsiteX5" fmla="*/ 1799539 w 7366407"/>
              <a:gd name="connsiteY5" fmla="*/ 2223820 h 3562502"/>
              <a:gd name="connsiteX6" fmla="*/ 2038831 w 7366407"/>
              <a:gd name="connsiteY6" fmla="*/ 1845696 h 3562502"/>
              <a:gd name="connsiteX7" fmla="*/ 3518611 w 7366407"/>
              <a:gd name="connsiteY7" fmla="*/ 1850745 h 3562502"/>
              <a:gd name="connsiteX8" fmla="*/ 3501871 w 7366407"/>
              <a:gd name="connsiteY8" fmla="*/ 1853012 h 3562502"/>
              <a:gd name="connsiteX9" fmla="*/ 2472538 w 7366407"/>
              <a:gd name="connsiteY9" fmla="*/ 416966 h 3562502"/>
              <a:gd name="connsiteX10" fmla="*/ 3160166 w 7366407"/>
              <a:gd name="connsiteY10" fmla="*/ 21945 h 3562502"/>
              <a:gd name="connsiteX11" fmla="*/ 3803904 w 7366407"/>
              <a:gd name="connsiteY11" fmla="*/ 395020 h 3562502"/>
              <a:gd name="connsiteX12" fmla="*/ 4462272 w 7366407"/>
              <a:gd name="connsiteY12" fmla="*/ 7315 h 3562502"/>
              <a:gd name="connsiteX13" fmla="*/ 5113325 w 7366407"/>
              <a:gd name="connsiteY13" fmla="*/ 482803 h 3562502"/>
              <a:gd name="connsiteX14" fmla="*/ 4089196 w 7366407"/>
              <a:gd name="connsiteY14" fmla="*/ 1850746 h 3562502"/>
              <a:gd name="connsiteX15" fmla="*/ 5479085 w 7366407"/>
              <a:gd name="connsiteY15" fmla="*/ 1872691 h 3562502"/>
              <a:gd name="connsiteX16" fmla="*/ 5498920 w 7366407"/>
              <a:gd name="connsiteY16" fmla="*/ 1867642 h 3562502"/>
              <a:gd name="connsiteX17" fmla="*/ 5793639 w 7366407"/>
              <a:gd name="connsiteY17" fmla="*/ 2245766 h 3562502"/>
              <a:gd name="connsiteX18" fmla="*/ 6005780 w 7366407"/>
              <a:gd name="connsiteY18" fmla="*/ 0 h 3562502"/>
              <a:gd name="connsiteX19" fmla="*/ 6269127 w 7366407"/>
              <a:gd name="connsiteY19" fmla="*/ 3533241 h 3562502"/>
              <a:gd name="connsiteX20" fmla="*/ 6510528 w 7366407"/>
              <a:gd name="connsiteY20" fmla="*/ 1338681 h 3562502"/>
              <a:gd name="connsiteX21" fmla="*/ 6620256 w 7366407"/>
              <a:gd name="connsiteY21" fmla="*/ 1887321 h 3562502"/>
              <a:gd name="connsiteX22" fmla="*/ 7366407 w 7366407"/>
              <a:gd name="connsiteY22" fmla="*/ 1894637 h 3562502"/>
              <a:gd name="connsiteX0" fmla="*/ 0 w 7366407"/>
              <a:gd name="connsiteY0" fmla="*/ 1872690 h 3562502"/>
              <a:gd name="connsiteX1" fmla="*/ 885139 w 7366407"/>
              <a:gd name="connsiteY1" fmla="*/ 1865376 h 3562502"/>
              <a:gd name="connsiteX2" fmla="*/ 1009498 w 7366407"/>
              <a:gd name="connsiteY2" fmla="*/ 1236269 h 3562502"/>
              <a:gd name="connsiteX3" fmla="*/ 1294790 w 7366407"/>
              <a:gd name="connsiteY3" fmla="*/ 3562502 h 3562502"/>
              <a:gd name="connsiteX4" fmla="*/ 1587398 w 7366407"/>
              <a:gd name="connsiteY4" fmla="*/ 14630 h 3562502"/>
              <a:gd name="connsiteX5" fmla="*/ 1799539 w 7366407"/>
              <a:gd name="connsiteY5" fmla="*/ 2223820 h 3562502"/>
              <a:gd name="connsiteX6" fmla="*/ 2038831 w 7366407"/>
              <a:gd name="connsiteY6" fmla="*/ 1845696 h 3562502"/>
              <a:gd name="connsiteX7" fmla="*/ 3518611 w 7366407"/>
              <a:gd name="connsiteY7" fmla="*/ 1850745 h 3562502"/>
              <a:gd name="connsiteX8" fmla="*/ 3501871 w 7366407"/>
              <a:gd name="connsiteY8" fmla="*/ 1853012 h 3562502"/>
              <a:gd name="connsiteX9" fmla="*/ 2472538 w 7366407"/>
              <a:gd name="connsiteY9" fmla="*/ 416966 h 3562502"/>
              <a:gd name="connsiteX10" fmla="*/ 3160166 w 7366407"/>
              <a:gd name="connsiteY10" fmla="*/ 21945 h 3562502"/>
              <a:gd name="connsiteX11" fmla="*/ 3803904 w 7366407"/>
              <a:gd name="connsiteY11" fmla="*/ 395020 h 3562502"/>
              <a:gd name="connsiteX12" fmla="*/ 4462272 w 7366407"/>
              <a:gd name="connsiteY12" fmla="*/ 7315 h 3562502"/>
              <a:gd name="connsiteX13" fmla="*/ 5113325 w 7366407"/>
              <a:gd name="connsiteY13" fmla="*/ 482803 h 3562502"/>
              <a:gd name="connsiteX14" fmla="*/ 4089196 w 7366407"/>
              <a:gd name="connsiteY14" fmla="*/ 1850746 h 3562502"/>
              <a:gd name="connsiteX15" fmla="*/ 5479085 w 7366407"/>
              <a:gd name="connsiteY15" fmla="*/ 1872691 h 3562502"/>
              <a:gd name="connsiteX16" fmla="*/ 5498920 w 7366407"/>
              <a:gd name="connsiteY16" fmla="*/ 1867642 h 3562502"/>
              <a:gd name="connsiteX17" fmla="*/ 5793639 w 7366407"/>
              <a:gd name="connsiteY17" fmla="*/ 2245766 h 3562502"/>
              <a:gd name="connsiteX18" fmla="*/ 6005780 w 7366407"/>
              <a:gd name="connsiteY18" fmla="*/ 0 h 3562502"/>
              <a:gd name="connsiteX19" fmla="*/ 6269127 w 7366407"/>
              <a:gd name="connsiteY19" fmla="*/ 3533241 h 3562502"/>
              <a:gd name="connsiteX20" fmla="*/ 6561734 w 7366407"/>
              <a:gd name="connsiteY20" fmla="*/ 1265529 h 3562502"/>
              <a:gd name="connsiteX21" fmla="*/ 6620256 w 7366407"/>
              <a:gd name="connsiteY21" fmla="*/ 1887321 h 3562502"/>
              <a:gd name="connsiteX22" fmla="*/ 7366407 w 7366407"/>
              <a:gd name="connsiteY22" fmla="*/ 1894637 h 3562502"/>
              <a:gd name="connsiteX0" fmla="*/ 0 w 7366407"/>
              <a:gd name="connsiteY0" fmla="*/ 1872690 h 3562502"/>
              <a:gd name="connsiteX1" fmla="*/ 885139 w 7366407"/>
              <a:gd name="connsiteY1" fmla="*/ 1865376 h 3562502"/>
              <a:gd name="connsiteX2" fmla="*/ 1009498 w 7366407"/>
              <a:gd name="connsiteY2" fmla="*/ 1236269 h 3562502"/>
              <a:gd name="connsiteX3" fmla="*/ 1294790 w 7366407"/>
              <a:gd name="connsiteY3" fmla="*/ 3562502 h 3562502"/>
              <a:gd name="connsiteX4" fmla="*/ 1587398 w 7366407"/>
              <a:gd name="connsiteY4" fmla="*/ 14630 h 3562502"/>
              <a:gd name="connsiteX5" fmla="*/ 1799539 w 7366407"/>
              <a:gd name="connsiteY5" fmla="*/ 2223820 h 3562502"/>
              <a:gd name="connsiteX6" fmla="*/ 2038831 w 7366407"/>
              <a:gd name="connsiteY6" fmla="*/ 1845696 h 3562502"/>
              <a:gd name="connsiteX7" fmla="*/ 3518611 w 7366407"/>
              <a:gd name="connsiteY7" fmla="*/ 1850745 h 3562502"/>
              <a:gd name="connsiteX8" fmla="*/ 3501871 w 7366407"/>
              <a:gd name="connsiteY8" fmla="*/ 1853012 h 3562502"/>
              <a:gd name="connsiteX9" fmla="*/ 2472538 w 7366407"/>
              <a:gd name="connsiteY9" fmla="*/ 416966 h 3562502"/>
              <a:gd name="connsiteX10" fmla="*/ 3160166 w 7366407"/>
              <a:gd name="connsiteY10" fmla="*/ 21945 h 3562502"/>
              <a:gd name="connsiteX11" fmla="*/ 3803904 w 7366407"/>
              <a:gd name="connsiteY11" fmla="*/ 395020 h 3562502"/>
              <a:gd name="connsiteX12" fmla="*/ 4462272 w 7366407"/>
              <a:gd name="connsiteY12" fmla="*/ 7315 h 3562502"/>
              <a:gd name="connsiteX13" fmla="*/ 5113325 w 7366407"/>
              <a:gd name="connsiteY13" fmla="*/ 482803 h 3562502"/>
              <a:gd name="connsiteX14" fmla="*/ 4089196 w 7366407"/>
              <a:gd name="connsiteY14" fmla="*/ 1850746 h 3562502"/>
              <a:gd name="connsiteX15" fmla="*/ 5479085 w 7366407"/>
              <a:gd name="connsiteY15" fmla="*/ 1872691 h 3562502"/>
              <a:gd name="connsiteX16" fmla="*/ 5498920 w 7366407"/>
              <a:gd name="connsiteY16" fmla="*/ 1867642 h 3562502"/>
              <a:gd name="connsiteX17" fmla="*/ 5793639 w 7366407"/>
              <a:gd name="connsiteY17" fmla="*/ 2245766 h 3562502"/>
              <a:gd name="connsiteX18" fmla="*/ 6005780 w 7366407"/>
              <a:gd name="connsiteY18" fmla="*/ 0 h 3562502"/>
              <a:gd name="connsiteX19" fmla="*/ 6269127 w 7366407"/>
              <a:gd name="connsiteY19" fmla="*/ 3533241 h 3562502"/>
              <a:gd name="connsiteX20" fmla="*/ 6590995 w 7366407"/>
              <a:gd name="connsiteY20" fmla="*/ 1250899 h 3562502"/>
              <a:gd name="connsiteX21" fmla="*/ 6620256 w 7366407"/>
              <a:gd name="connsiteY21" fmla="*/ 1887321 h 3562502"/>
              <a:gd name="connsiteX22" fmla="*/ 7366407 w 7366407"/>
              <a:gd name="connsiteY22" fmla="*/ 1894637 h 3562502"/>
              <a:gd name="connsiteX0" fmla="*/ 0 w 7366407"/>
              <a:gd name="connsiteY0" fmla="*/ 1872690 h 3562502"/>
              <a:gd name="connsiteX1" fmla="*/ 885139 w 7366407"/>
              <a:gd name="connsiteY1" fmla="*/ 1865376 h 3562502"/>
              <a:gd name="connsiteX2" fmla="*/ 1009498 w 7366407"/>
              <a:gd name="connsiteY2" fmla="*/ 1236269 h 3562502"/>
              <a:gd name="connsiteX3" fmla="*/ 1294790 w 7366407"/>
              <a:gd name="connsiteY3" fmla="*/ 3562502 h 3562502"/>
              <a:gd name="connsiteX4" fmla="*/ 1587398 w 7366407"/>
              <a:gd name="connsiteY4" fmla="*/ 14630 h 3562502"/>
              <a:gd name="connsiteX5" fmla="*/ 1799539 w 7366407"/>
              <a:gd name="connsiteY5" fmla="*/ 2223820 h 3562502"/>
              <a:gd name="connsiteX6" fmla="*/ 2038831 w 7366407"/>
              <a:gd name="connsiteY6" fmla="*/ 1845696 h 3562502"/>
              <a:gd name="connsiteX7" fmla="*/ 3518611 w 7366407"/>
              <a:gd name="connsiteY7" fmla="*/ 1850745 h 3562502"/>
              <a:gd name="connsiteX8" fmla="*/ 3501871 w 7366407"/>
              <a:gd name="connsiteY8" fmla="*/ 1853012 h 3562502"/>
              <a:gd name="connsiteX9" fmla="*/ 2472538 w 7366407"/>
              <a:gd name="connsiteY9" fmla="*/ 416966 h 3562502"/>
              <a:gd name="connsiteX10" fmla="*/ 3160166 w 7366407"/>
              <a:gd name="connsiteY10" fmla="*/ 21945 h 3562502"/>
              <a:gd name="connsiteX11" fmla="*/ 3803904 w 7366407"/>
              <a:gd name="connsiteY11" fmla="*/ 395020 h 3562502"/>
              <a:gd name="connsiteX12" fmla="*/ 4462272 w 7366407"/>
              <a:gd name="connsiteY12" fmla="*/ 7315 h 3562502"/>
              <a:gd name="connsiteX13" fmla="*/ 5113325 w 7366407"/>
              <a:gd name="connsiteY13" fmla="*/ 482803 h 3562502"/>
              <a:gd name="connsiteX14" fmla="*/ 4089196 w 7366407"/>
              <a:gd name="connsiteY14" fmla="*/ 1850746 h 3562502"/>
              <a:gd name="connsiteX15" fmla="*/ 5479085 w 7366407"/>
              <a:gd name="connsiteY15" fmla="*/ 1872691 h 3562502"/>
              <a:gd name="connsiteX16" fmla="*/ 5498920 w 7366407"/>
              <a:gd name="connsiteY16" fmla="*/ 1867642 h 3562502"/>
              <a:gd name="connsiteX17" fmla="*/ 5793639 w 7366407"/>
              <a:gd name="connsiteY17" fmla="*/ 2245766 h 3562502"/>
              <a:gd name="connsiteX18" fmla="*/ 6005780 w 7366407"/>
              <a:gd name="connsiteY18" fmla="*/ 0 h 3562502"/>
              <a:gd name="connsiteX19" fmla="*/ 6269127 w 7366407"/>
              <a:gd name="connsiteY19" fmla="*/ 3533241 h 3562502"/>
              <a:gd name="connsiteX20" fmla="*/ 6590995 w 7366407"/>
              <a:gd name="connsiteY20" fmla="*/ 1250899 h 3562502"/>
              <a:gd name="connsiteX21" fmla="*/ 6686093 w 7366407"/>
              <a:gd name="connsiteY21" fmla="*/ 1894636 h 3562502"/>
              <a:gd name="connsiteX22" fmla="*/ 7366407 w 7366407"/>
              <a:gd name="connsiteY22" fmla="*/ 1894637 h 3562502"/>
              <a:gd name="connsiteX0" fmla="*/ 0 w 7366407"/>
              <a:gd name="connsiteY0" fmla="*/ 1872690 h 3562502"/>
              <a:gd name="connsiteX1" fmla="*/ 907085 w 7366407"/>
              <a:gd name="connsiteY1" fmla="*/ 1865376 h 3562502"/>
              <a:gd name="connsiteX2" fmla="*/ 1009498 w 7366407"/>
              <a:gd name="connsiteY2" fmla="*/ 1236269 h 3562502"/>
              <a:gd name="connsiteX3" fmla="*/ 1294790 w 7366407"/>
              <a:gd name="connsiteY3" fmla="*/ 3562502 h 3562502"/>
              <a:gd name="connsiteX4" fmla="*/ 1587398 w 7366407"/>
              <a:gd name="connsiteY4" fmla="*/ 14630 h 3562502"/>
              <a:gd name="connsiteX5" fmla="*/ 1799539 w 7366407"/>
              <a:gd name="connsiteY5" fmla="*/ 2223820 h 3562502"/>
              <a:gd name="connsiteX6" fmla="*/ 2038831 w 7366407"/>
              <a:gd name="connsiteY6" fmla="*/ 1845696 h 3562502"/>
              <a:gd name="connsiteX7" fmla="*/ 3518611 w 7366407"/>
              <a:gd name="connsiteY7" fmla="*/ 1850745 h 3562502"/>
              <a:gd name="connsiteX8" fmla="*/ 3501871 w 7366407"/>
              <a:gd name="connsiteY8" fmla="*/ 1853012 h 3562502"/>
              <a:gd name="connsiteX9" fmla="*/ 2472538 w 7366407"/>
              <a:gd name="connsiteY9" fmla="*/ 416966 h 3562502"/>
              <a:gd name="connsiteX10" fmla="*/ 3160166 w 7366407"/>
              <a:gd name="connsiteY10" fmla="*/ 21945 h 3562502"/>
              <a:gd name="connsiteX11" fmla="*/ 3803904 w 7366407"/>
              <a:gd name="connsiteY11" fmla="*/ 395020 h 3562502"/>
              <a:gd name="connsiteX12" fmla="*/ 4462272 w 7366407"/>
              <a:gd name="connsiteY12" fmla="*/ 7315 h 3562502"/>
              <a:gd name="connsiteX13" fmla="*/ 5113325 w 7366407"/>
              <a:gd name="connsiteY13" fmla="*/ 482803 h 3562502"/>
              <a:gd name="connsiteX14" fmla="*/ 4089196 w 7366407"/>
              <a:gd name="connsiteY14" fmla="*/ 1850746 h 3562502"/>
              <a:gd name="connsiteX15" fmla="*/ 5479085 w 7366407"/>
              <a:gd name="connsiteY15" fmla="*/ 1872691 h 3562502"/>
              <a:gd name="connsiteX16" fmla="*/ 5498920 w 7366407"/>
              <a:gd name="connsiteY16" fmla="*/ 1867642 h 3562502"/>
              <a:gd name="connsiteX17" fmla="*/ 5793639 w 7366407"/>
              <a:gd name="connsiteY17" fmla="*/ 2245766 h 3562502"/>
              <a:gd name="connsiteX18" fmla="*/ 6005780 w 7366407"/>
              <a:gd name="connsiteY18" fmla="*/ 0 h 3562502"/>
              <a:gd name="connsiteX19" fmla="*/ 6269127 w 7366407"/>
              <a:gd name="connsiteY19" fmla="*/ 3533241 h 3562502"/>
              <a:gd name="connsiteX20" fmla="*/ 6590995 w 7366407"/>
              <a:gd name="connsiteY20" fmla="*/ 1250899 h 3562502"/>
              <a:gd name="connsiteX21" fmla="*/ 6686093 w 7366407"/>
              <a:gd name="connsiteY21" fmla="*/ 1894636 h 3562502"/>
              <a:gd name="connsiteX22" fmla="*/ 7366407 w 7366407"/>
              <a:gd name="connsiteY22" fmla="*/ 1894637 h 3562502"/>
              <a:gd name="connsiteX0" fmla="*/ 0 w 7366407"/>
              <a:gd name="connsiteY0" fmla="*/ 1872690 h 3562502"/>
              <a:gd name="connsiteX1" fmla="*/ 907085 w 7366407"/>
              <a:gd name="connsiteY1" fmla="*/ 1865376 h 3562502"/>
              <a:gd name="connsiteX2" fmla="*/ 1009498 w 7366407"/>
              <a:gd name="connsiteY2" fmla="*/ 1236269 h 3562502"/>
              <a:gd name="connsiteX3" fmla="*/ 1294790 w 7366407"/>
              <a:gd name="connsiteY3" fmla="*/ 3562502 h 3562502"/>
              <a:gd name="connsiteX4" fmla="*/ 1587398 w 7366407"/>
              <a:gd name="connsiteY4" fmla="*/ 14630 h 3562502"/>
              <a:gd name="connsiteX5" fmla="*/ 1799539 w 7366407"/>
              <a:gd name="connsiteY5" fmla="*/ 2223820 h 3562502"/>
              <a:gd name="connsiteX6" fmla="*/ 2038831 w 7366407"/>
              <a:gd name="connsiteY6" fmla="*/ 1874957 h 3562502"/>
              <a:gd name="connsiteX7" fmla="*/ 3518611 w 7366407"/>
              <a:gd name="connsiteY7" fmla="*/ 1850745 h 3562502"/>
              <a:gd name="connsiteX8" fmla="*/ 3501871 w 7366407"/>
              <a:gd name="connsiteY8" fmla="*/ 1853012 h 3562502"/>
              <a:gd name="connsiteX9" fmla="*/ 2472538 w 7366407"/>
              <a:gd name="connsiteY9" fmla="*/ 416966 h 3562502"/>
              <a:gd name="connsiteX10" fmla="*/ 3160166 w 7366407"/>
              <a:gd name="connsiteY10" fmla="*/ 21945 h 3562502"/>
              <a:gd name="connsiteX11" fmla="*/ 3803904 w 7366407"/>
              <a:gd name="connsiteY11" fmla="*/ 395020 h 3562502"/>
              <a:gd name="connsiteX12" fmla="*/ 4462272 w 7366407"/>
              <a:gd name="connsiteY12" fmla="*/ 7315 h 3562502"/>
              <a:gd name="connsiteX13" fmla="*/ 5113325 w 7366407"/>
              <a:gd name="connsiteY13" fmla="*/ 482803 h 3562502"/>
              <a:gd name="connsiteX14" fmla="*/ 4089196 w 7366407"/>
              <a:gd name="connsiteY14" fmla="*/ 1850746 h 3562502"/>
              <a:gd name="connsiteX15" fmla="*/ 5479085 w 7366407"/>
              <a:gd name="connsiteY15" fmla="*/ 1872691 h 3562502"/>
              <a:gd name="connsiteX16" fmla="*/ 5498920 w 7366407"/>
              <a:gd name="connsiteY16" fmla="*/ 1867642 h 3562502"/>
              <a:gd name="connsiteX17" fmla="*/ 5793639 w 7366407"/>
              <a:gd name="connsiteY17" fmla="*/ 2245766 h 3562502"/>
              <a:gd name="connsiteX18" fmla="*/ 6005780 w 7366407"/>
              <a:gd name="connsiteY18" fmla="*/ 0 h 3562502"/>
              <a:gd name="connsiteX19" fmla="*/ 6269127 w 7366407"/>
              <a:gd name="connsiteY19" fmla="*/ 3533241 h 3562502"/>
              <a:gd name="connsiteX20" fmla="*/ 6590995 w 7366407"/>
              <a:gd name="connsiteY20" fmla="*/ 1250899 h 3562502"/>
              <a:gd name="connsiteX21" fmla="*/ 6686093 w 7366407"/>
              <a:gd name="connsiteY21" fmla="*/ 1894636 h 3562502"/>
              <a:gd name="connsiteX22" fmla="*/ 7366407 w 7366407"/>
              <a:gd name="connsiteY22" fmla="*/ 1894637 h 3562502"/>
              <a:gd name="connsiteX0" fmla="*/ 0 w 7366407"/>
              <a:gd name="connsiteY0" fmla="*/ 1872690 h 3562502"/>
              <a:gd name="connsiteX1" fmla="*/ 907085 w 7366407"/>
              <a:gd name="connsiteY1" fmla="*/ 1865376 h 3562502"/>
              <a:gd name="connsiteX2" fmla="*/ 1009498 w 7366407"/>
              <a:gd name="connsiteY2" fmla="*/ 1236269 h 3562502"/>
              <a:gd name="connsiteX3" fmla="*/ 1294790 w 7366407"/>
              <a:gd name="connsiteY3" fmla="*/ 3562502 h 3562502"/>
              <a:gd name="connsiteX4" fmla="*/ 1587398 w 7366407"/>
              <a:gd name="connsiteY4" fmla="*/ 14630 h 3562502"/>
              <a:gd name="connsiteX5" fmla="*/ 1799539 w 7366407"/>
              <a:gd name="connsiteY5" fmla="*/ 2223820 h 3562502"/>
              <a:gd name="connsiteX6" fmla="*/ 2038831 w 7366407"/>
              <a:gd name="connsiteY6" fmla="*/ 1874957 h 3562502"/>
              <a:gd name="connsiteX7" fmla="*/ 3518611 w 7366407"/>
              <a:gd name="connsiteY7" fmla="*/ 1850745 h 3562502"/>
              <a:gd name="connsiteX8" fmla="*/ 3501871 w 7366407"/>
              <a:gd name="connsiteY8" fmla="*/ 1853012 h 3562502"/>
              <a:gd name="connsiteX9" fmla="*/ 2472538 w 7366407"/>
              <a:gd name="connsiteY9" fmla="*/ 416966 h 3562502"/>
              <a:gd name="connsiteX10" fmla="*/ 3160166 w 7366407"/>
              <a:gd name="connsiteY10" fmla="*/ 21945 h 3562502"/>
              <a:gd name="connsiteX11" fmla="*/ 3803904 w 7366407"/>
              <a:gd name="connsiteY11" fmla="*/ 395020 h 3562502"/>
              <a:gd name="connsiteX12" fmla="*/ 4462272 w 7366407"/>
              <a:gd name="connsiteY12" fmla="*/ 7315 h 3562502"/>
              <a:gd name="connsiteX13" fmla="*/ 5113325 w 7366407"/>
              <a:gd name="connsiteY13" fmla="*/ 482803 h 3562502"/>
              <a:gd name="connsiteX14" fmla="*/ 4089196 w 7366407"/>
              <a:gd name="connsiteY14" fmla="*/ 1850746 h 3562502"/>
              <a:gd name="connsiteX15" fmla="*/ 5479085 w 7366407"/>
              <a:gd name="connsiteY15" fmla="*/ 1850745 h 3562502"/>
              <a:gd name="connsiteX16" fmla="*/ 5498920 w 7366407"/>
              <a:gd name="connsiteY16" fmla="*/ 1867642 h 3562502"/>
              <a:gd name="connsiteX17" fmla="*/ 5793639 w 7366407"/>
              <a:gd name="connsiteY17" fmla="*/ 2245766 h 3562502"/>
              <a:gd name="connsiteX18" fmla="*/ 6005780 w 7366407"/>
              <a:gd name="connsiteY18" fmla="*/ 0 h 3562502"/>
              <a:gd name="connsiteX19" fmla="*/ 6269127 w 7366407"/>
              <a:gd name="connsiteY19" fmla="*/ 3533241 h 3562502"/>
              <a:gd name="connsiteX20" fmla="*/ 6590995 w 7366407"/>
              <a:gd name="connsiteY20" fmla="*/ 1250899 h 3562502"/>
              <a:gd name="connsiteX21" fmla="*/ 6686093 w 7366407"/>
              <a:gd name="connsiteY21" fmla="*/ 1894636 h 3562502"/>
              <a:gd name="connsiteX22" fmla="*/ 7366407 w 7366407"/>
              <a:gd name="connsiteY22" fmla="*/ 1894637 h 3562502"/>
              <a:gd name="connsiteX0" fmla="*/ 0 w 7366407"/>
              <a:gd name="connsiteY0" fmla="*/ 1872690 h 3562502"/>
              <a:gd name="connsiteX1" fmla="*/ 907085 w 7366407"/>
              <a:gd name="connsiteY1" fmla="*/ 1865376 h 3562502"/>
              <a:gd name="connsiteX2" fmla="*/ 1009498 w 7366407"/>
              <a:gd name="connsiteY2" fmla="*/ 1236269 h 3562502"/>
              <a:gd name="connsiteX3" fmla="*/ 1294790 w 7366407"/>
              <a:gd name="connsiteY3" fmla="*/ 3562502 h 3562502"/>
              <a:gd name="connsiteX4" fmla="*/ 1587398 w 7366407"/>
              <a:gd name="connsiteY4" fmla="*/ 14630 h 3562502"/>
              <a:gd name="connsiteX5" fmla="*/ 1799539 w 7366407"/>
              <a:gd name="connsiteY5" fmla="*/ 2223820 h 3562502"/>
              <a:gd name="connsiteX6" fmla="*/ 2038831 w 7366407"/>
              <a:gd name="connsiteY6" fmla="*/ 1874957 h 3562502"/>
              <a:gd name="connsiteX7" fmla="*/ 3518611 w 7366407"/>
              <a:gd name="connsiteY7" fmla="*/ 1850745 h 3562502"/>
              <a:gd name="connsiteX8" fmla="*/ 3501871 w 7366407"/>
              <a:gd name="connsiteY8" fmla="*/ 1853012 h 3562502"/>
              <a:gd name="connsiteX9" fmla="*/ 2472538 w 7366407"/>
              <a:gd name="connsiteY9" fmla="*/ 416966 h 3562502"/>
              <a:gd name="connsiteX10" fmla="*/ 3160166 w 7366407"/>
              <a:gd name="connsiteY10" fmla="*/ 21945 h 3562502"/>
              <a:gd name="connsiteX11" fmla="*/ 3803904 w 7366407"/>
              <a:gd name="connsiteY11" fmla="*/ 395020 h 3562502"/>
              <a:gd name="connsiteX12" fmla="*/ 4462272 w 7366407"/>
              <a:gd name="connsiteY12" fmla="*/ 7315 h 3562502"/>
              <a:gd name="connsiteX13" fmla="*/ 5113325 w 7366407"/>
              <a:gd name="connsiteY13" fmla="*/ 482803 h 3562502"/>
              <a:gd name="connsiteX14" fmla="*/ 4089196 w 7366407"/>
              <a:gd name="connsiteY14" fmla="*/ 1850746 h 3562502"/>
              <a:gd name="connsiteX15" fmla="*/ 5471770 w 7366407"/>
              <a:gd name="connsiteY15" fmla="*/ 1880006 h 3562502"/>
              <a:gd name="connsiteX16" fmla="*/ 5498920 w 7366407"/>
              <a:gd name="connsiteY16" fmla="*/ 1867642 h 3562502"/>
              <a:gd name="connsiteX17" fmla="*/ 5793639 w 7366407"/>
              <a:gd name="connsiteY17" fmla="*/ 2245766 h 3562502"/>
              <a:gd name="connsiteX18" fmla="*/ 6005780 w 7366407"/>
              <a:gd name="connsiteY18" fmla="*/ 0 h 3562502"/>
              <a:gd name="connsiteX19" fmla="*/ 6269127 w 7366407"/>
              <a:gd name="connsiteY19" fmla="*/ 3533241 h 3562502"/>
              <a:gd name="connsiteX20" fmla="*/ 6590995 w 7366407"/>
              <a:gd name="connsiteY20" fmla="*/ 1250899 h 3562502"/>
              <a:gd name="connsiteX21" fmla="*/ 6686093 w 7366407"/>
              <a:gd name="connsiteY21" fmla="*/ 1894636 h 3562502"/>
              <a:gd name="connsiteX22" fmla="*/ 7366407 w 7366407"/>
              <a:gd name="connsiteY22" fmla="*/ 1894637 h 3562502"/>
              <a:gd name="connsiteX0" fmla="*/ 0 w 7366407"/>
              <a:gd name="connsiteY0" fmla="*/ 1872690 h 3562502"/>
              <a:gd name="connsiteX1" fmla="*/ 907085 w 7366407"/>
              <a:gd name="connsiteY1" fmla="*/ 1865376 h 3562502"/>
              <a:gd name="connsiteX2" fmla="*/ 1009498 w 7366407"/>
              <a:gd name="connsiteY2" fmla="*/ 1236269 h 3562502"/>
              <a:gd name="connsiteX3" fmla="*/ 1294790 w 7366407"/>
              <a:gd name="connsiteY3" fmla="*/ 3562502 h 3562502"/>
              <a:gd name="connsiteX4" fmla="*/ 1587398 w 7366407"/>
              <a:gd name="connsiteY4" fmla="*/ 14630 h 3562502"/>
              <a:gd name="connsiteX5" fmla="*/ 1799539 w 7366407"/>
              <a:gd name="connsiteY5" fmla="*/ 2223820 h 3562502"/>
              <a:gd name="connsiteX6" fmla="*/ 2038831 w 7366407"/>
              <a:gd name="connsiteY6" fmla="*/ 1874957 h 3562502"/>
              <a:gd name="connsiteX7" fmla="*/ 3518611 w 7366407"/>
              <a:gd name="connsiteY7" fmla="*/ 1850745 h 3562502"/>
              <a:gd name="connsiteX8" fmla="*/ 3501871 w 7366407"/>
              <a:gd name="connsiteY8" fmla="*/ 1853012 h 3562502"/>
              <a:gd name="connsiteX9" fmla="*/ 2472538 w 7366407"/>
              <a:gd name="connsiteY9" fmla="*/ 416966 h 3562502"/>
              <a:gd name="connsiteX10" fmla="*/ 3160166 w 7366407"/>
              <a:gd name="connsiteY10" fmla="*/ 21945 h 3562502"/>
              <a:gd name="connsiteX11" fmla="*/ 3803904 w 7366407"/>
              <a:gd name="connsiteY11" fmla="*/ 395020 h 3562502"/>
              <a:gd name="connsiteX12" fmla="*/ 4462272 w 7366407"/>
              <a:gd name="connsiteY12" fmla="*/ 7315 h 3562502"/>
              <a:gd name="connsiteX13" fmla="*/ 5113325 w 7366407"/>
              <a:gd name="connsiteY13" fmla="*/ 482803 h 3562502"/>
              <a:gd name="connsiteX14" fmla="*/ 4089196 w 7366407"/>
              <a:gd name="connsiteY14" fmla="*/ 1850746 h 3562502"/>
              <a:gd name="connsiteX15" fmla="*/ 5498920 w 7366407"/>
              <a:gd name="connsiteY15" fmla="*/ 1867642 h 3562502"/>
              <a:gd name="connsiteX16" fmla="*/ 5793639 w 7366407"/>
              <a:gd name="connsiteY16" fmla="*/ 2245766 h 3562502"/>
              <a:gd name="connsiteX17" fmla="*/ 6005780 w 7366407"/>
              <a:gd name="connsiteY17" fmla="*/ 0 h 3562502"/>
              <a:gd name="connsiteX18" fmla="*/ 6269127 w 7366407"/>
              <a:gd name="connsiteY18" fmla="*/ 3533241 h 3562502"/>
              <a:gd name="connsiteX19" fmla="*/ 6590995 w 7366407"/>
              <a:gd name="connsiteY19" fmla="*/ 1250899 h 3562502"/>
              <a:gd name="connsiteX20" fmla="*/ 6686093 w 7366407"/>
              <a:gd name="connsiteY20" fmla="*/ 1894636 h 3562502"/>
              <a:gd name="connsiteX21" fmla="*/ 7366407 w 7366407"/>
              <a:gd name="connsiteY21" fmla="*/ 1894637 h 3562502"/>
              <a:gd name="connsiteX0" fmla="*/ 0 w 7366407"/>
              <a:gd name="connsiteY0" fmla="*/ 1872690 h 3562502"/>
              <a:gd name="connsiteX1" fmla="*/ 907085 w 7366407"/>
              <a:gd name="connsiteY1" fmla="*/ 1865376 h 3562502"/>
              <a:gd name="connsiteX2" fmla="*/ 1009498 w 7366407"/>
              <a:gd name="connsiteY2" fmla="*/ 1236269 h 3562502"/>
              <a:gd name="connsiteX3" fmla="*/ 1294790 w 7366407"/>
              <a:gd name="connsiteY3" fmla="*/ 3562502 h 3562502"/>
              <a:gd name="connsiteX4" fmla="*/ 1587398 w 7366407"/>
              <a:gd name="connsiteY4" fmla="*/ 14630 h 3562502"/>
              <a:gd name="connsiteX5" fmla="*/ 1799539 w 7366407"/>
              <a:gd name="connsiteY5" fmla="*/ 2223820 h 3562502"/>
              <a:gd name="connsiteX6" fmla="*/ 2038831 w 7366407"/>
              <a:gd name="connsiteY6" fmla="*/ 1874957 h 3562502"/>
              <a:gd name="connsiteX7" fmla="*/ 3518611 w 7366407"/>
              <a:gd name="connsiteY7" fmla="*/ 1850745 h 3562502"/>
              <a:gd name="connsiteX8" fmla="*/ 3501871 w 7366407"/>
              <a:gd name="connsiteY8" fmla="*/ 1853012 h 3562502"/>
              <a:gd name="connsiteX9" fmla="*/ 2472538 w 7366407"/>
              <a:gd name="connsiteY9" fmla="*/ 416966 h 3562502"/>
              <a:gd name="connsiteX10" fmla="*/ 3160166 w 7366407"/>
              <a:gd name="connsiteY10" fmla="*/ 21945 h 3562502"/>
              <a:gd name="connsiteX11" fmla="*/ 3803904 w 7366407"/>
              <a:gd name="connsiteY11" fmla="*/ 395020 h 3562502"/>
              <a:gd name="connsiteX12" fmla="*/ 4462272 w 7366407"/>
              <a:gd name="connsiteY12" fmla="*/ 7315 h 3562502"/>
              <a:gd name="connsiteX13" fmla="*/ 5113325 w 7366407"/>
              <a:gd name="connsiteY13" fmla="*/ 482803 h 3562502"/>
              <a:gd name="connsiteX14" fmla="*/ 4140402 w 7366407"/>
              <a:gd name="connsiteY14" fmla="*/ 1880007 h 3562502"/>
              <a:gd name="connsiteX15" fmla="*/ 5498920 w 7366407"/>
              <a:gd name="connsiteY15" fmla="*/ 1867642 h 3562502"/>
              <a:gd name="connsiteX16" fmla="*/ 5793639 w 7366407"/>
              <a:gd name="connsiteY16" fmla="*/ 2245766 h 3562502"/>
              <a:gd name="connsiteX17" fmla="*/ 6005780 w 7366407"/>
              <a:gd name="connsiteY17" fmla="*/ 0 h 3562502"/>
              <a:gd name="connsiteX18" fmla="*/ 6269127 w 7366407"/>
              <a:gd name="connsiteY18" fmla="*/ 3533241 h 3562502"/>
              <a:gd name="connsiteX19" fmla="*/ 6590995 w 7366407"/>
              <a:gd name="connsiteY19" fmla="*/ 1250899 h 3562502"/>
              <a:gd name="connsiteX20" fmla="*/ 6686093 w 7366407"/>
              <a:gd name="connsiteY20" fmla="*/ 1894636 h 3562502"/>
              <a:gd name="connsiteX21" fmla="*/ 7366407 w 7366407"/>
              <a:gd name="connsiteY21" fmla="*/ 1894637 h 3562502"/>
              <a:gd name="connsiteX0" fmla="*/ 0 w 7366407"/>
              <a:gd name="connsiteY0" fmla="*/ 1872690 h 3562502"/>
              <a:gd name="connsiteX1" fmla="*/ 907085 w 7366407"/>
              <a:gd name="connsiteY1" fmla="*/ 1865376 h 3562502"/>
              <a:gd name="connsiteX2" fmla="*/ 1009498 w 7366407"/>
              <a:gd name="connsiteY2" fmla="*/ 1236269 h 3562502"/>
              <a:gd name="connsiteX3" fmla="*/ 1294790 w 7366407"/>
              <a:gd name="connsiteY3" fmla="*/ 3562502 h 3562502"/>
              <a:gd name="connsiteX4" fmla="*/ 1587398 w 7366407"/>
              <a:gd name="connsiteY4" fmla="*/ 14630 h 3562502"/>
              <a:gd name="connsiteX5" fmla="*/ 1799539 w 7366407"/>
              <a:gd name="connsiteY5" fmla="*/ 2223820 h 3562502"/>
              <a:gd name="connsiteX6" fmla="*/ 2038831 w 7366407"/>
              <a:gd name="connsiteY6" fmla="*/ 1874957 h 3562502"/>
              <a:gd name="connsiteX7" fmla="*/ 3501871 w 7366407"/>
              <a:gd name="connsiteY7" fmla="*/ 1853012 h 3562502"/>
              <a:gd name="connsiteX8" fmla="*/ 2472538 w 7366407"/>
              <a:gd name="connsiteY8" fmla="*/ 416966 h 3562502"/>
              <a:gd name="connsiteX9" fmla="*/ 3160166 w 7366407"/>
              <a:gd name="connsiteY9" fmla="*/ 21945 h 3562502"/>
              <a:gd name="connsiteX10" fmla="*/ 3803904 w 7366407"/>
              <a:gd name="connsiteY10" fmla="*/ 395020 h 3562502"/>
              <a:gd name="connsiteX11" fmla="*/ 4462272 w 7366407"/>
              <a:gd name="connsiteY11" fmla="*/ 7315 h 3562502"/>
              <a:gd name="connsiteX12" fmla="*/ 5113325 w 7366407"/>
              <a:gd name="connsiteY12" fmla="*/ 482803 h 3562502"/>
              <a:gd name="connsiteX13" fmla="*/ 4140402 w 7366407"/>
              <a:gd name="connsiteY13" fmla="*/ 1880007 h 3562502"/>
              <a:gd name="connsiteX14" fmla="*/ 5498920 w 7366407"/>
              <a:gd name="connsiteY14" fmla="*/ 1867642 h 3562502"/>
              <a:gd name="connsiteX15" fmla="*/ 5793639 w 7366407"/>
              <a:gd name="connsiteY15" fmla="*/ 2245766 h 3562502"/>
              <a:gd name="connsiteX16" fmla="*/ 6005780 w 7366407"/>
              <a:gd name="connsiteY16" fmla="*/ 0 h 3562502"/>
              <a:gd name="connsiteX17" fmla="*/ 6269127 w 7366407"/>
              <a:gd name="connsiteY17" fmla="*/ 3533241 h 3562502"/>
              <a:gd name="connsiteX18" fmla="*/ 6590995 w 7366407"/>
              <a:gd name="connsiteY18" fmla="*/ 1250899 h 3562502"/>
              <a:gd name="connsiteX19" fmla="*/ 6686093 w 7366407"/>
              <a:gd name="connsiteY19" fmla="*/ 1894636 h 3562502"/>
              <a:gd name="connsiteX20" fmla="*/ 7366407 w 7366407"/>
              <a:gd name="connsiteY20" fmla="*/ 1894637 h 3562502"/>
              <a:gd name="connsiteX0" fmla="*/ 0 w 7366407"/>
              <a:gd name="connsiteY0" fmla="*/ 1872690 h 3562502"/>
              <a:gd name="connsiteX1" fmla="*/ 907085 w 7366407"/>
              <a:gd name="connsiteY1" fmla="*/ 1865376 h 3562502"/>
              <a:gd name="connsiteX2" fmla="*/ 1009498 w 7366407"/>
              <a:gd name="connsiteY2" fmla="*/ 1236269 h 3562502"/>
              <a:gd name="connsiteX3" fmla="*/ 1294790 w 7366407"/>
              <a:gd name="connsiteY3" fmla="*/ 3562502 h 3562502"/>
              <a:gd name="connsiteX4" fmla="*/ 1587398 w 7366407"/>
              <a:gd name="connsiteY4" fmla="*/ 14630 h 3562502"/>
              <a:gd name="connsiteX5" fmla="*/ 1799539 w 7366407"/>
              <a:gd name="connsiteY5" fmla="*/ 2223820 h 3562502"/>
              <a:gd name="connsiteX6" fmla="*/ 2038831 w 7366407"/>
              <a:gd name="connsiteY6" fmla="*/ 1874957 h 3562502"/>
              <a:gd name="connsiteX7" fmla="*/ 3457980 w 7366407"/>
              <a:gd name="connsiteY7" fmla="*/ 1889588 h 3562502"/>
              <a:gd name="connsiteX8" fmla="*/ 2472538 w 7366407"/>
              <a:gd name="connsiteY8" fmla="*/ 416966 h 3562502"/>
              <a:gd name="connsiteX9" fmla="*/ 3160166 w 7366407"/>
              <a:gd name="connsiteY9" fmla="*/ 21945 h 3562502"/>
              <a:gd name="connsiteX10" fmla="*/ 3803904 w 7366407"/>
              <a:gd name="connsiteY10" fmla="*/ 395020 h 3562502"/>
              <a:gd name="connsiteX11" fmla="*/ 4462272 w 7366407"/>
              <a:gd name="connsiteY11" fmla="*/ 7315 h 3562502"/>
              <a:gd name="connsiteX12" fmla="*/ 5113325 w 7366407"/>
              <a:gd name="connsiteY12" fmla="*/ 482803 h 3562502"/>
              <a:gd name="connsiteX13" fmla="*/ 4140402 w 7366407"/>
              <a:gd name="connsiteY13" fmla="*/ 1880007 h 3562502"/>
              <a:gd name="connsiteX14" fmla="*/ 5498920 w 7366407"/>
              <a:gd name="connsiteY14" fmla="*/ 1867642 h 3562502"/>
              <a:gd name="connsiteX15" fmla="*/ 5793639 w 7366407"/>
              <a:gd name="connsiteY15" fmla="*/ 2245766 h 3562502"/>
              <a:gd name="connsiteX16" fmla="*/ 6005780 w 7366407"/>
              <a:gd name="connsiteY16" fmla="*/ 0 h 3562502"/>
              <a:gd name="connsiteX17" fmla="*/ 6269127 w 7366407"/>
              <a:gd name="connsiteY17" fmla="*/ 3533241 h 3562502"/>
              <a:gd name="connsiteX18" fmla="*/ 6590995 w 7366407"/>
              <a:gd name="connsiteY18" fmla="*/ 1250899 h 3562502"/>
              <a:gd name="connsiteX19" fmla="*/ 6686093 w 7366407"/>
              <a:gd name="connsiteY19" fmla="*/ 1894636 h 3562502"/>
              <a:gd name="connsiteX20" fmla="*/ 7366407 w 7366407"/>
              <a:gd name="connsiteY20" fmla="*/ 1894637 h 3562502"/>
              <a:gd name="connsiteX0" fmla="*/ 0 w 7366407"/>
              <a:gd name="connsiteY0" fmla="*/ 1872690 h 3562502"/>
              <a:gd name="connsiteX1" fmla="*/ 907085 w 7366407"/>
              <a:gd name="connsiteY1" fmla="*/ 1865376 h 3562502"/>
              <a:gd name="connsiteX2" fmla="*/ 1009498 w 7366407"/>
              <a:gd name="connsiteY2" fmla="*/ 1236269 h 3562502"/>
              <a:gd name="connsiteX3" fmla="*/ 1294790 w 7366407"/>
              <a:gd name="connsiteY3" fmla="*/ 3562502 h 3562502"/>
              <a:gd name="connsiteX4" fmla="*/ 1587398 w 7366407"/>
              <a:gd name="connsiteY4" fmla="*/ 14630 h 3562502"/>
              <a:gd name="connsiteX5" fmla="*/ 1865376 w 7366407"/>
              <a:gd name="connsiteY5" fmla="*/ 2238450 h 3562502"/>
              <a:gd name="connsiteX6" fmla="*/ 2038831 w 7366407"/>
              <a:gd name="connsiteY6" fmla="*/ 1874957 h 3562502"/>
              <a:gd name="connsiteX7" fmla="*/ 3457980 w 7366407"/>
              <a:gd name="connsiteY7" fmla="*/ 1889588 h 3562502"/>
              <a:gd name="connsiteX8" fmla="*/ 2472538 w 7366407"/>
              <a:gd name="connsiteY8" fmla="*/ 416966 h 3562502"/>
              <a:gd name="connsiteX9" fmla="*/ 3160166 w 7366407"/>
              <a:gd name="connsiteY9" fmla="*/ 21945 h 3562502"/>
              <a:gd name="connsiteX10" fmla="*/ 3803904 w 7366407"/>
              <a:gd name="connsiteY10" fmla="*/ 395020 h 3562502"/>
              <a:gd name="connsiteX11" fmla="*/ 4462272 w 7366407"/>
              <a:gd name="connsiteY11" fmla="*/ 7315 h 3562502"/>
              <a:gd name="connsiteX12" fmla="*/ 5113325 w 7366407"/>
              <a:gd name="connsiteY12" fmla="*/ 482803 h 3562502"/>
              <a:gd name="connsiteX13" fmla="*/ 4140402 w 7366407"/>
              <a:gd name="connsiteY13" fmla="*/ 1880007 h 3562502"/>
              <a:gd name="connsiteX14" fmla="*/ 5498920 w 7366407"/>
              <a:gd name="connsiteY14" fmla="*/ 1867642 h 3562502"/>
              <a:gd name="connsiteX15" fmla="*/ 5793639 w 7366407"/>
              <a:gd name="connsiteY15" fmla="*/ 2245766 h 3562502"/>
              <a:gd name="connsiteX16" fmla="*/ 6005780 w 7366407"/>
              <a:gd name="connsiteY16" fmla="*/ 0 h 3562502"/>
              <a:gd name="connsiteX17" fmla="*/ 6269127 w 7366407"/>
              <a:gd name="connsiteY17" fmla="*/ 3533241 h 3562502"/>
              <a:gd name="connsiteX18" fmla="*/ 6590995 w 7366407"/>
              <a:gd name="connsiteY18" fmla="*/ 1250899 h 3562502"/>
              <a:gd name="connsiteX19" fmla="*/ 6686093 w 7366407"/>
              <a:gd name="connsiteY19" fmla="*/ 1894636 h 3562502"/>
              <a:gd name="connsiteX20" fmla="*/ 7366407 w 7366407"/>
              <a:gd name="connsiteY20" fmla="*/ 1894637 h 3562502"/>
              <a:gd name="connsiteX0" fmla="*/ 0 w 7366407"/>
              <a:gd name="connsiteY0" fmla="*/ 1872690 h 3562502"/>
              <a:gd name="connsiteX1" fmla="*/ 907085 w 7366407"/>
              <a:gd name="connsiteY1" fmla="*/ 1865376 h 3562502"/>
              <a:gd name="connsiteX2" fmla="*/ 1009498 w 7366407"/>
              <a:gd name="connsiteY2" fmla="*/ 1236269 h 3562502"/>
              <a:gd name="connsiteX3" fmla="*/ 1294790 w 7366407"/>
              <a:gd name="connsiteY3" fmla="*/ 3562502 h 3562502"/>
              <a:gd name="connsiteX4" fmla="*/ 1587398 w 7366407"/>
              <a:gd name="connsiteY4" fmla="*/ 14630 h 3562502"/>
              <a:gd name="connsiteX5" fmla="*/ 1865376 w 7366407"/>
              <a:gd name="connsiteY5" fmla="*/ 2238450 h 3562502"/>
              <a:gd name="connsiteX6" fmla="*/ 2038831 w 7366407"/>
              <a:gd name="connsiteY6" fmla="*/ 1874957 h 3562502"/>
              <a:gd name="connsiteX7" fmla="*/ 3457980 w 7366407"/>
              <a:gd name="connsiteY7" fmla="*/ 1889588 h 3562502"/>
              <a:gd name="connsiteX8" fmla="*/ 2472538 w 7366407"/>
              <a:gd name="connsiteY8" fmla="*/ 416966 h 3562502"/>
              <a:gd name="connsiteX9" fmla="*/ 3160166 w 7366407"/>
              <a:gd name="connsiteY9" fmla="*/ 21945 h 3562502"/>
              <a:gd name="connsiteX10" fmla="*/ 3803904 w 7366407"/>
              <a:gd name="connsiteY10" fmla="*/ 395020 h 3562502"/>
              <a:gd name="connsiteX11" fmla="*/ 4462272 w 7366407"/>
              <a:gd name="connsiteY11" fmla="*/ 7315 h 3562502"/>
              <a:gd name="connsiteX12" fmla="*/ 5113325 w 7366407"/>
              <a:gd name="connsiteY12" fmla="*/ 482803 h 3562502"/>
              <a:gd name="connsiteX13" fmla="*/ 4140402 w 7366407"/>
              <a:gd name="connsiteY13" fmla="*/ 1880007 h 3562502"/>
              <a:gd name="connsiteX14" fmla="*/ 5498920 w 7366407"/>
              <a:gd name="connsiteY14" fmla="*/ 1867642 h 3562502"/>
              <a:gd name="connsiteX15" fmla="*/ 5720487 w 7366407"/>
              <a:gd name="connsiteY15" fmla="*/ 2238450 h 3562502"/>
              <a:gd name="connsiteX16" fmla="*/ 6005780 w 7366407"/>
              <a:gd name="connsiteY16" fmla="*/ 0 h 3562502"/>
              <a:gd name="connsiteX17" fmla="*/ 6269127 w 7366407"/>
              <a:gd name="connsiteY17" fmla="*/ 3533241 h 3562502"/>
              <a:gd name="connsiteX18" fmla="*/ 6590995 w 7366407"/>
              <a:gd name="connsiteY18" fmla="*/ 1250899 h 3562502"/>
              <a:gd name="connsiteX19" fmla="*/ 6686093 w 7366407"/>
              <a:gd name="connsiteY19" fmla="*/ 1894636 h 3562502"/>
              <a:gd name="connsiteX20" fmla="*/ 7366407 w 7366407"/>
              <a:gd name="connsiteY20" fmla="*/ 1894637 h 3562502"/>
              <a:gd name="connsiteX0" fmla="*/ 0 w 7366407"/>
              <a:gd name="connsiteY0" fmla="*/ 1872690 h 3562502"/>
              <a:gd name="connsiteX1" fmla="*/ 907085 w 7366407"/>
              <a:gd name="connsiteY1" fmla="*/ 1865376 h 3562502"/>
              <a:gd name="connsiteX2" fmla="*/ 1009498 w 7366407"/>
              <a:gd name="connsiteY2" fmla="*/ 1236269 h 3562502"/>
              <a:gd name="connsiteX3" fmla="*/ 1294790 w 7366407"/>
              <a:gd name="connsiteY3" fmla="*/ 3562502 h 3562502"/>
              <a:gd name="connsiteX4" fmla="*/ 1587398 w 7366407"/>
              <a:gd name="connsiteY4" fmla="*/ 14630 h 3562502"/>
              <a:gd name="connsiteX5" fmla="*/ 1865376 w 7366407"/>
              <a:gd name="connsiteY5" fmla="*/ 2238450 h 3562502"/>
              <a:gd name="connsiteX6" fmla="*/ 2038831 w 7366407"/>
              <a:gd name="connsiteY6" fmla="*/ 1874957 h 3562502"/>
              <a:gd name="connsiteX7" fmla="*/ 3457980 w 7366407"/>
              <a:gd name="connsiteY7" fmla="*/ 1889588 h 3562502"/>
              <a:gd name="connsiteX8" fmla="*/ 2472538 w 7366407"/>
              <a:gd name="connsiteY8" fmla="*/ 416966 h 3562502"/>
              <a:gd name="connsiteX9" fmla="*/ 3160166 w 7366407"/>
              <a:gd name="connsiteY9" fmla="*/ 21945 h 3562502"/>
              <a:gd name="connsiteX10" fmla="*/ 3803904 w 7366407"/>
              <a:gd name="connsiteY10" fmla="*/ 395020 h 3562502"/>
              <a:gd name="connsiteX11" fmla="*/ 4462272 w 7366407"/>
              <a:gd name="connsiteY11" fmla="*/ 7315 h 3562502"/>
              <a:gd name="connsiteX12" fmla="*/ 5113325 w 7366407"/>
              <a:gd name="connsiteY12" fmla="*/ 482803 h 3562502"/>
              <a:gd name="connsiteX13" fmla="*/ 4140402 w 7366407"/>
              <a:gd name="connsiteY13" fmla="*/ 1880007 h 3562502"/>
              <a:gd name="connsiteX14" fmla="*/ 5498920 w 7366407"/>
              <a:gd name="connsiteY14" fmla="*/ 1896902 h 3562502"/>
              <a:gd name="connsiteX15" fmla="*/ 5720487 w 7366407"/>
              <a:gd name="connsiteY15" fmla="*/ 2238450 h 3562502"/>
              <a:gd name="connsiteX16" fmla="*/ 6005780 w 7366407"/>
              <a:gd name="connsiteY16" fmla="*/ 0 h 3562502"/>
              <a:gd name="connsiteX17" fmla="*/ 6269127 w 7366407"/>
              <a:gd name="connsiteY17" fmla="*/ 3533241 h 3562502"/>
              <a:gd name="connsiteX18" fmla="*/ 6590995 w 7366407"/>
              <a:gd name="connsiteY18" fmla="*/ 1250899 h 3562502"/>
              <a:gd name="connsiteX19" fmla="*/ 6686093 w 7366407"/>
              <a:gd name="connsiteY19" fmla="*/ 1894636 h 3562502"/>
              <a:gd name="connsiteX20" fmla="*/ 7366407 w 7366407"/>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16966 h 3562502"/>
              <a:gd name="connsiteX9" fmla="*/ 3160166 w 7454190"/>
              <a:gd name="connsiteY9" fmla="*/ 21945 h 3562502"/>
              <a:gd name="connsiteX10" fmla="*/ 3803904 w 7454190"/>
              <a:gd name="connsiteY10" fmla="*/ 395020 h 3562502"/>
              <a:gd name="connsiteX11" fmla="*/ 4462272 w 7454190"/>
              <a:gd name="connsiteY11" fmla="*/ 7315 h 3562502"/>
              <a:gd name="connsiteX12" fmla="*/ 5113325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16966 h 3562502"/>
              <a:gd name="connsiteX9" fmla="*/ 3160166 w 7454190"/>
              <a:gd name="connsiteY9" fmla="*/ 21945 h 3562502"/>
              <a:gd name="connsiteX10" fmla="*/ 3803904 w 7454190"/>
              <a:gd name="connsiteY10" fmla="*/ 395020 h 3562502"/>
              <a:gd name="connsiteX11" fmla="*/ 4462272 w 7454190"/>
              <a:gd name="connsiteY11" fmla="*/ 7315 h 3562502"/>
              <a:gd name="connsiteX12" fmla="*/ 5113325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16966 h 3562502"/>
              <a:gd name="connsiteX9" fmla="*/ 3160166 w 7454190"/>
              <a:gd name="connsiteY9" fmla="*/ 21945 h 3562502"/>
              <a:gd name="connsiteX10" fmla="*/ 3803904 w 7454190"/>
              <a:gd name="connsiteY10" fmla="*/ 395020 h 3562502"/>
              <a:gd name="connsiteX11" fmla="*/ 4462272 w 7454190"/>
              <a:gd name="connsiteY11" fmla="*/ 7315 h 3562502"/>
              <a:gd name="connsiteX12" fmla="*/ 5113325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16966 h 3562502"/>
              <a:gd name="connsiteX9" fmla="*/ 3160166 w 7454190"/>
              <a:gd name="connsiteY9" fmla="*/ 21945 h 3562502"/>
              <a:gd name="connsiteX10" fmla="*/ 3803904 w 7454190"/>
              <a:gd name="connsiteY10" fmla="*/ 395020 h 3562502"/>
              <a:gd name="connsiteX11" fmla="*/ 4462272 w 7454190"/>
              <a:gd name="connsiteY11" fmla="*/ 7315 h 3562502"/>
              <a:gd name="connsiteX12" fmla="*/ 5113325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16966 h 3562502"/>
              <a:gd name="connsiteX9" fmla="*/ 3160166 w 7454190"/>
              <a:gd name="connsiteY9" fmla="*/ 21945 h 3562502"/>
              <a:gd name="connsiteX10" fmla="*/ 3803904 w 7454190"/>
              <a:gd name="connsiteY10" fmla="*/ 395020 h 3562502"/>
              <a:gd name="connsiteX11" fmla="*/ 4462272 w 7454190"/>
              <a:gd name="connsiteY11" fmla="*/ 7315 h 3562502"/>
              <a:gd name="connsiteX12" fmla="*/ 5113325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16966 h 3562502"/>
              <a:gd name="connsiteX9" fmla="*/ 316016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60857 h 3562502"/>
              <a:gd name="connsiteX9" fmla="*/ 316016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90118 h 3562502"/>
              <a:gd name="connsiteX9" fmla="*/ 316016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90118 h 3562502"/>
              <a:gd name="connsiteX9" fmla="*/ 316016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90118 h 3562502"/>
              <a:gd name="connsiteX9" fmla="*/ 316016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90118 h 3562502"/>
              <a:gd name="connsiteX9" fmla="*/ 316016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90118 h 3562502"/>
              <a:gd name="connsiteX9" fmla="*/ 316016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90118 h 3562502"/>
              <a:gd name="connsiteX9" fmla="*/ 316016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90118 h 3562502"/>
              <a:gd name="connsiteX9" fmla="*/ 316016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90118 h 3562502"/>
              <a:gd name="connsiteX9" fmla="*/ 316016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90118 h 3562502"/>
              <a:gd name="connsiteX9" fmla="*/ 316016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90118 h 3562502"/>
              <a:gd name="connsiteX9" fmla="*/ 316016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90118 h 3562502"/>
              <a:gd name="connsiteX9" fmla="*/ 316016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90118 h 3562502"/>
              <a:gd name="connsiteX9" fmla="*/ 316016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90118 h 3562502"/>
              <a:gd name="connsiteX9" fmla="*/ 316016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90118 h 3562502"/>
              <a:gd name="connsiteX9" fmla="*/ 316016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90118 h 3562502"/>
              <a:gd name="connsiteX9" fmla="*/ 316016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90118 h 3562502"/>
              <a:gd name="connsiteX9" fmla="*/ 3130905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90118 h 3562502"/>
              <a:gd name="connsiteX9" fmla="*/ 3130905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90118 h 3562502"/>
              <a:gd name="connsiteX9" fmla="*/ 317479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90118 h 3562502"/>
              <a:gd name="connsiteX9" fmla="*/ 317479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90118 h 3562502"/>
              <a:gd name="connsiteX9" fmla="*/ 317479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90118 h 3562502"/>
              <a:gd name="connsiteX9" fmla="*/ 317479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90118 h 3562502"/>
              <a:gd name="connsiteX9" fmla="*/ 317479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90118 h 3562502"/>
              <a:gd name="connsiteX9" fmla="*/ 317479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90118 h 3562502"/>
              <a:gd name="connsiteX9" fmla="*/ 317479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43277 w 7454190"/>
              <a:gd name="connsiteY8" fmla="*/ 490118 h 3562502"/>
              <a:gd name="connsiteX9" fmla="*/ 317479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43277 w 7454190"/>
              <a:gd name="connsiteY8" fmla="*/ 490118 h 3562502"/>
              <a:gd name="connsiteX9" fmla="*/ 317479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43277 w 7454190"/>
              <a:gd name="connsiteY8" fmla="*/ 490118 h 3562502"/>
              <a:gd name="connsiteX9" fmla="*/ 317479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4097 h 3563909"/>
              <a:gd name="connsiteX1" fmla="*/ 907085 w 7454190"/>
              <a:gd name="connsiteY1" fmla="*/ 1866783 h 3563909"/>
              <a:gd name="connsiteX2" fmla="*/ 1009498 w 7454190"/>
              <a:gd name="connsiteY2" fmla="*/ 1237676 h 3563909"/>
              <a:gd name="connsiteX3" fmla="*/ 1294790 w 7454190"/>
              <a:gd name="connsiteY3" fmla="*/ 3563909 h 3563909"/>
              <a:gd name="connsiteX4" fmla="*/ 1587398 w 7454190"/>
              <a:gd name="connsiteY4" fmla="*/ 16037 h 3563909"/>
              <a:gd name="connsiteX5" fmla="*/ 1865376 w 7454190"/>
              <a:gd name="connsiteY5" fmla="*/ 2239857 h 3563909"/>
              <a:gd name="connsiteX6" fmla="*/ 2038831 w 7454190"/>
              <a:gd name="connsiteY6" fmla="*/ 1876364 h 3563909"/>
              <a:gd name="connsiteX7" fmla="*/ 3457980 w 7454190"/>
              <a:gd name="connsiteY7" fmla="*/ 1890995 h 3563909"/>
              <a:gd name="connsiteX8" fmla="*/ 2443277 w 7454190"/>
              <a:gd name="connsiteY8" fmla="*/ 491525 h 3563909"/>
              <a:gd name="connsiteX9" fmla="*/ 3043123 w 7454190"/>
              <a:gd name="connsiteY9" fmla="*/ 1407 h 3563909"/>
              <a:gd name="connsiteX10" fmla="*/ 3803904 w 7454190"/>
              <a:gd name="connsiteY10" fmla="*/ 396427 h 3563909"/>
              <a:gd name="connsiteX11" fmla="*/ 4462272 w 7454190"/>
              <a:gd name="connsiteY11" fmla="*/ 8722 h 3563909"/>
              <a:gd name="connsiteX12" fmla="*/ 5171847 w 7454190"/>
              <a:gd name="connsiteY12" fmla="*/ 484210 h 3563909"/>
              <a:gd name="connsiteX13" fmla="*/ 4140402 w 7454190"/>
              <a:gd name="connsiteY13" fmla="*/ 1881414 h 3563909"/>
              <a:gd name="connsiteX14" fmla="*/ 5498920 w 7454190"/>
              <a:gd name="connsiteY14" fmla="*/ 1898309 h 3563909"/>
              <a:gd name="connsiteX15" fmla="*/ 5720487 w 7454190"/>
              <a:gd name="connsiteY15" fmla="*/ 2239857 h 3563909"/>
              <a:gd name="connsiteX16" fmla="*/ 6005780 w 7454190"/>
              <a:gd name="connsiteY16" fmla="*/ 1407 h 3563909"/>
              <a:gd name="connsiteX17" fmla="*/ 6269127 w 7454190"/>
              <a:gd name="connsiteY17" fmla="*/ 3534648 h 3563909"/>
              <a:gd name="connsiteX18" fmla="*/ 6590995 w 7454190"/>
              <a:gd name="connsiteY18" fmla="*/ 1252306 h 3563909"/>
              <a:gd name="connsiteX19" fmla="*/ 6686093 w 7454190"/>
              <a:gd name="connsiteY19" fmla="*/ 1896043 h 3563909"/>
              <a:gd name="connsiteX20" fmla="*/ 7454190 w 7454190"/>
              <a:gd name="connsiteY20" fmla="*/ 1896044 h 3563909"/>
              <a:gd name="connsiteX0" fmla="*/ 0 w 7454190"/>
              <a:gd name="connsiteY0" fmla="*/ 1874097 h 3563909"/>
              <a:gd name="connsiteX1" fmla="*/ 907085 w 7454190"/>
              <a:gd name="connsiteY1" fmla="*/ 1866783 h 3563909"/>
              <a:gd name="connsiteX2" fmla="*/ 1009498 w 7454190"/>
              <a:gd name="connsiteY2" fmla="*/ 1237676 h 3563909"/>
              <a:gd name="connsiteX3" fmla="*/ 1294790 w 7454190"/>
              <a:gd name="connsiteY3" fmla="*/ 3563909 h 3563909"/>
              <a:gd name="connsiteX4" fmla="*/ 1587398 w 7454190"/>
              <a:gd name="connsiteY4" fmla="*/ 16037 h 3563909"/>
              <a:gd name="connsiteX5" fmla="*/ 1865376 w 7454190"/>
              <a:gd name="connsiteY5" fmla="*/ 2239857 h 3563909"/>
              <a:gd name="connsiteX6" fmla="*/ 2038831 w 7454190"/>
              <a:gd name="connsiteY6" fmla="*/ 1876364 h 3563909"/>
              <a:gd name="connsiteX7" fmla="*/ 3457980 w 7454190"/>
              <a:gd name="connsiteY7" fmla="*/ 1890995 h 3563909"/>
              <a:gd name="connsiteX8" fmla="*/ 2443277 w 7454190"/>
              <a:gd name="connsiteY8" fmla="*/ 491525 h 3563909"/>
              <a:gd name="connsiteX9" fmla="*/ 3043123 w 7454190"/>
              <a:gd name="connsiteY9" fmla="*/ 1407 h 3563909"/>
              <a:gd name="connsiteX10" fmla="*/ 3803904 w 7454190"/>
              <a:gd name="connsiteY10" fmla="*/ 396427 h 3563909"/>
              <a:gd name="connsiteX11" fmla="*/ 4586631 w 7454190"/>
              <a:gd name="connsiteY11" fmla="*/ 23352 h 3563909"/>
              <a:gd name="connsiteX12" fmla="*/ 5171847 w 7454190"/>
              <a:gd name="connsiteY12" fmla="*/ 484210 h 3563909"/>
              <a:gd name="connsiteX13" fmla="*/ 4140402 w 7454190"/>
              <a:gd name="connsiteY13" fmla="*/ 1881414 h 3563909"/>
              <a:gd name="connsiteX14" fmla="*/ 5498920 w 7454190"/>
              <a:gd name="connsiteY14" fmla="*/ 1898309 h 3563909"/>
              <a:gd name="connsiteX15" fmla="*/ 5720487 w 7454190"/>
              <a:gd name="connsiteY15" fmla="*/ 2239857 h 3563909"/>
              <a:gd name="connsiteX16" fmla="*/ 6005780 w 7454190"/>
              <a:gd name="connsiteY16" fmla="*/ 1407 h 3563909"/>
              <a:gd name="connsiteX17" fmla="*/ 6269127 w 7454190"/>
              <a:gd name="connsiteY17" fmla="*/ 3534648 h 3563909"/>
              <a:gd name="connsiteX18" fmla="*/ 6590995 w 7454190"/>
              <a:gd name="connsiteY18" fmla="*/ 1252306 h 3563909"/>
              <a:gd name="connsiteX19" fmla="*/ 6686093 w 7454190"/>
              <a:gd name="connsiteY19" fmla="*/ 1896043 h 3563909"/>
              <a:gd name="connsiteX20" fmla="*/ 7454190 w 7454190"/>
              <a:gd name="connsiteY20" fmla="*/ 1896044 h 3563909"/>
              <a:gd name="connsiteX0" fmla="*/ 0 w 7454190"/>
              <a:gd name="connsiteY0" fmla="*/ 1874097 h 3563909"/>
              <a:gd name="connsiteX1" fmla="*/ 907085 w 7454190"/>
              <a:gd name="connsiteY1" fmla="*/ 1866783 h 3563909"/>
              <a:gd name="connsiteX2" fmla="*/ 1009498 w 7454190"/>
              <a:gd name="connsiteY2" fmla="*/ 1237676 h 3563909"/>
              <a:gd name="connsiteX3" fmla="*/ 1294790 w 7454190"/>
              <a:gd name="connsiteY3" fmla="*/ 3563909 h 3563909"/>
              <a:gd name="connsiteX4" fmla="*/ 1587398 w 7454190"/>
              <a:gd name="connsiteY4" fmla="*/ 16037 h 3563909"/>
              <a:gd name="connsiteX5" fmla="*/ 1865376 w 7454190"/>
              <a:gd name="connsiteY5" fmla="*/ 2239857 h 3563909"/>
              <a:gd name="connsiteX6" fmla="*/ 2038831 w 7454190"/>
              <a:gd name="connsiteY6" fmla="*/ 1876364 h 3563909"/>
              <a:gd name="connsiteX7" fmla="*/ 3457980 w 7454190"/>
              <a:gd name="connsiteY7" fmla="*/ 1890995 h 3563909"/>
              <a:gd name="connsiteX8" fmla="*/ 2443277 w 7454190"/>
              <a:gd name="connsiteY8" fmla="*/ 491525 h 3563909"/>
              <a:gd name="connsiteX9" fmla="*/ 3043123 w 7454190"/>
              <a:gd name="connsiteY9" fmla="*/ 1407 h 3563909"/>
              <a:gd name="connsiteX10" fmla="*/ 3803904 w 7454190"/>
              <a:gd name="connsiteY10" fmla="*/ 396427 h 3563909"/>
              <a:gd name="connsiteX11" fmla="*/ 4586631 w 7454190"/>
              <a:gd name="connsiteY11" fmla="*/ 23352 h 3563909"/>
              <a:gd name="connsiteX12" fmla="*/ 5171847 w 7454190"/>
              <a:gd name="connsiteY12" fmla="*/ 484210 h 3563909"/>
              <a:gd name="connsiteX13" fmla="*/ 4140402 w 7454190"/>
              <a:gd name="connsiteY13" fmla="*/ 1881414 h 3563909"/>
              <a:gd name="connsiteX14" fmla="*/ 5498920 w 7454190"/>
              <a:gd name="connsiteY14" fmla="*/ 1898309 h 3563909"/>
              <a:gd name="connsiteX15" fmla="*/ 5720487 w 7454190"/>
              <a:gd name="connsiteY15" fmla="*/ 2239857 h 3563909"/>
              <a:gd name="connsiteX16" fmla="*/ 6005780 w 7454190"/>
              <a:gd name="connsiteY16" fmla="*/ 1407 h 3563909"/>
              <a:gd name="connsiteX17" fmla="*/ 6269127 w 7454190"/>
              <a:gd name="connsiteY17" fmla="*/ 3534648 h 3563909"/>
              <a:gd name="connsiteX18" fmla="*/ 6590995 w 7454190"/>
              <a:gd name="connsiteY18" fmla="*/ 1252306 h 3563909"/>
              <a:gd name="connsiteX19" fmla="*/ 6686093 w 7454190"/>
              <a:gd name="connsiteY19" fmla="*/ 1896043 h 3563909"/>
              <a:gd name="connsiteX20" fmla="*/ 7454190 w 7454190"/>
              <a:gd name="connsiteY20" fmla="*/ 1896044 h 3563909"/>
              <a:gd name="connsiteX0" fmla="*/ 0 w 7454190"/>
              <a:gd name="connsiteY0" fmla="*/ 1874097 h 3563909"/>
              <a:gd name="connsiteX1" fmla="*/ 907085 w 7454190"/>
              <a:gd name="connsiteY1" fmla="*/ 1866783 h 3563909"/>
              <a:gd name="connsiteX2" fmla="*/ 1009498 w 7454190"/>
              <a:gd name="connsiteY2" fmla="*/ 1237676 h 3563909"/>
              <a:gd name="connsiteX3" fmla="*/ 1294790 w 7454190"/>
              <a:gd name="connsiteY3" fmla="*/ 3563909 h 3563909"/>
              <a:gd name="connsiteX4" fmla="*/ 1587398 w 7454190"/>
              <a:gd name="connsiteY4" fmla="*/ 16037 h 3563909"/>
              <a:gd name="connsiteX5" fmla="*/ 1865376 w 7454190"/>
              <a:gd name="connsiteY5" fmla="*/ 2239857 h 3563909"/>
              <a:gd name="connsiteX6" fmla="*/ 2038831 w 7454190"/>
              <a:gd name="connsiteY6" fmla="*/ 1876364 h 3563909"/>
              <a:gd name="connsiteX7" fmla="*/ 3457980 w 7454190"/>
              <a:gd name="connsiteY7" fmla="*/ 1890995 h 3563909"/>
              <a:gd name="connsiteX8" fmla="*/ 2443277 w 7454190"/>
              <a:gd name="connsiteY8" fmla="*/ 491525 h 3563909"/>
              <a:gd name="connsiteX9" fmla="*/ 3043123 w 7454190"/>
              <a:gd name="connsiteY9" fmla="*/ 1407 h 3563909"/>
              <a:gd name="connsiteX10" fmla="*/ 3803904 w 7454190"/>
              <a:gd name="connsiteY10" fmla="*/ 396427 h 3563909"/>
              <a:gd name="connsiteX11" fmla="*/ 4586631 w 7454190"/>
              <a:gd name="connsiteY11" fmla="*/ 23352 h 3563909"/>
              <a:gd name="connsiteX12" fmla="*/ 5171847 w 7454190"/>
              <a:gd name="connsiteY12" fmla="*/ 484210 h 3563909"/>
              <a:gd name="connsiteX13" fmla="*/ 4140402 w 7454190"/>
              <a:gd name="connsiteY13" fmla="*/ 1881414 h 3563909"/>
              <a:gd name="connsiteX14" fmla="*/ 5498920 w 7454190"/>
              <a:gd name="connsiteY14" fmla="*/ 1898309 h 3563909"/>
              <a:gd name="connsiteX15" fmla="*/ 5720487 w 7454190"/>
              <a:gd name="connsiteY15" fmla="*/ 2239857 h 3563909"/>
              <a:gd name="connsiteX16" fmla="*/ 6005780 w 7454190"/>
              <a:gd name="connsiteY16" fmla="*/ 1407 h 3563909"/>
              <a:gd name="connsiteX17" fmla="*/ 6269127 w 7454190"/>
              <a:gd name="connsiteY17" fmla="*/ 3534648 h 3563909"/>
              <a:gd name="connsiteX18" fmla="*/ 6590995 w 7454190"/>
              <a:gd name="connsiteY18" fmla="*/ 1252306 h 3563909"/>
              <a:gd name="connsiteX19" fmla="*/ 6686093 w 7454190"/>
              <a:gd name="connsiteY19" fmla="*/ 1896043 h 3563909"/>
              <a:gd name="connsiteX20" fmla="*/ 7454190 w 7454190"/>
              <a:gd name="connsiteY20" fmla="*/ 1896044 h 3563909"/>
              <a:gd name="connsiteX0" fmla="*/ 0 w 7454190"/>
              <a:gd name="connsiteY0" fmla="*/ 1874097 h 3563909"/>
              <a:gd name="connsiteX1" fmla="*/ 907085 w 7454190"/>
              <a:gd name="connsiteY1" fmla="*/ 1866783 h 3563909"/>
              <a:gd name="connsiteX2" fmla="*/ 1009498 w 7454190"/>
              <a:gd name="connsiteY2" fmla="*/ 1237676 h 3563909"/>
              <a:gd name="connsiteX3" fmla="*/ 1294790 w 7454190"/>
              <a:gd name="connsiteY3" fmla="*/ 3563909 h 3563909"/>
              <a:gd name="connsiteX4" fmla="*/ 1587398 w 7454190"/>
              <a:gd name="connsiteY4" fmla="*/ 16037 h 3563909"/>
              <a:gd name="connsiteX5" fmla="*/ 1865376 w 7454190"/>
              <a:gd name="connsiteY5" fmla="*/ 2239857 h 3563909"/>
              <a:gd name="connsiteX6" fmla="*/ 2038831 w 7454190"/>
              <a:gd name="connsiteY6" fmla="*/ 1876364 h 3563909"/>
              <a:gd name="connsiteX7" fmla="*/ 3457980 w 7454190"/>
              <a:gd name="connsiteY7" fmla="*/ 1890995 h 3563909"/>
              <a:gd name="connsiteX8" fmla="*/ 2443277 w 7454190"/>
              <a:gd name="connsiteY8" fmla="*/ 491525 h 3563909"/>
              <a:gd name="connsiteX9" fmla="*/ 3043123 w 7454190"/>
              <a:gd name="connsiteY9" fmla="*/ 1407 h 3563909"/>
              <a:gd name="connsiteX10" fmla="*/ 3803904 w 7454190"/>
              <a:gd name="connsiteY10" fmla="*/ 396427 h 3563909"/>
              <a:gd name="connsiteX11" fmla="*/ 4586631 w 7454190"/>
              <a:gd name="connsiteY11" fmla="*/ 23352 h 3563909"/>
              <a:gd name="connsiteX12" fmla="*/ 5171847 w 7454190"/>
              <a:gd name="connsiteY12" fmla="*/ 484210 h 3563909"/>
              <a:gd name="connsiteX13" fmla="*/ 4140402 w 7454190"/>
              <a:gd name="connsiteY13" fmla="*/ 1881414 h 3563909"/>
              <a:gd name="connsiteX14" fmla="*/ 5498920 w 7454190"/>
              <a:gd name="connsiteY14" fmla="*/ 1898309 h 3563909"/>
              <a:gd name="connsiteX15" fmla="*/ 5720487 w 7454190"/>
              <a:gd name="connsiteY15" fmla="*/ 2239857 h 3563909"/>
              <a:gd name="connsiteX16" fmla="*/ 6005780 w 7454190"/>
              <a:gd name="connsiteY16" fmla="*/ 1407 h 3563909"/>
              <a:gd name="connsiteX17" fmla="*/ 6269127 w 7454190"/>
              <a:gd name="connsiteY17" fmla="*/ 3534648 h 3563909"/>
              <a:gd name="connsiteX18" fmla="*/ 6590995 w 7454190"/>
              <a:gd name="connsiteY18" fmla="*/ 1252306 h 3563909"/>
              <a:gd name="connsiteX19" fmla="*/ 6686093 w 7454190"/>
              <a:gd name="connsiteY19" fmla="*/ 1896043 h 3563909"/>
              <a:gd name="connsiteX20" fmla="*/ 7454190 w 7454190"/>
              <a:gd name="connsiteY20" fmla="*/ 1896044 h 3563909"/>
              <a:gd name="connsiteX0" fmla="*/ 0 w 7454190"/>
              <a:gd name="connsiteY0" fmla="*/ 1874097 h 3563909"/>
              <a:gd name="connsiteX1" fmla="*/ 907085 w 7454190"/>
              <a:gd name="connsiteY1" fmla="*/ 1866783 h 3563909"/>
              <a:gd name="connsiteX2" fmla="*/ 1009498 w 7454190"/>
              <a:gd name="connsiteY2" fmla="*/ 1237676 h 3563909"/>
              <a:gd name="connsiteX3" fmla="*/ 1294790 w 7454190"/>
              <a:gd name="connsiteY3" fmla="*/ 3563909 h 3563909"/>
              <a:gd name="connsiteX4" fmla="*/ 1587398 w 7454190"/>
              <a:gd name="connsiteY4" fmla="*/ 16037 h 3563909"/>
              <a:gd name="connsiteX5" fmla="*/ 1865376 w 7454190"/>
              <a:gd name="connsiteY5" fmla="*/ 2239857 h 3563909"/>
              <a:gd name="connsiteX6" fmla="*/ 2038831 w 7454190"/>
              <a:gd name="connsiteY6" fmla="*/ 1876364 h 3563909"/>
              <a:gd name="connsiteX7" fmla="*/ 3457980 w 7454190"/>
              <a:gd name="connsiteY7" fmla="*/ 1890995 h 3563909"/>
              <a:gd name="connsiteX8" fmla="*/ 2443277 w 7454190"/>
              <a:gd name="connsiteY8" fmla="*/ 491525 h 3563909"/>
              <a:gd name="connsiteX9" fmla="*/ 3043123 w 7454190"/>
              <a:gd name="connsiteY9" fmla="*/ 1407 h 3563909"/>
              <a:gd name="connsiteX10" fmla="*/ 3803904 w 7454190"/>
              <a:gd name="connsiteY10" fmla="*/ 396427 h 3563909"/>
              <a:gd name="connsiteX11" fmla="*/ 4586631 w 7454190"/>
              <a:gd name="connsiteY11" fmla="*/ 23352 h 3563909"/>
              <a:gd name="connsiteX12" fmla="*/ 5171847 w 7454190"/>
              <a:gd name="connsiteY12" fmla="*/ 484210 h 3563909"/>
              <a:gd name="connsiteX13" fmla="*/ 4140402 w 7454190"/>
              <a:gd name="connsiteY13" fmla="*/ 1881414 h 3563909"/>
              <a:gd name="connsiteX14" fmla="*/ 5498920 w 7454190"/>
              <a:gd name="connsiteY14" fmla="*/ 1898309 h 3563909"/>
              <a:gd name="connsiteX15" fmla="*/ 5720487 w 7454190"/>
              <a:gd name="connsiteY15" fmla="*/ 2239857 h 3563909"/>
              <a:gd name="connsiteX16" fmla="*/ 6005780 w 7454190"/>
              <a:gd name="connsiteY16" fmla="*/ 1407 h 3563909"/>
              <a:gd name="connsiteX17" fmla="*/ 6269127 w 7454190"/>
              <a:gd name="connsiteY17" fmla="*/ 3534648 h 3563909"/>
              <a:gd name="connsiteX18" fmla="*/ 6590995 w 7454190"/>
              <a:gd name="connsiteY18" fmla="*/ 1252306 h 3563909"/>
              <a:gd name="connsiteX19" fmla="*/ 6686093 w 7454190"/>
              <a:gd name="connsiteY19" fmla="*/ 1896043 h 3563909"/>
              <a:gd name="connsiteX20" fmla="*/ 7454190 w 7454190"/>
              <a:gd name="connsiteY20" fmla="*/ 1896044 h 3563909"/>
              <a:gd name="connsiteX0" fmla="*/ 0 w 7454190"/>
              <a:gd name="connsiteY0" fmla="*/ 1873451 h 3563263"/>
              <a:gd name="connsiteX1" fmla="*/ 907085 w 7454190"/>
              <a:gd name="connsiteY1" fmla="*/ 1866137 h 3563263"/>
              <a:gd name="connsiteX2" fmla="*/ 1009498 w 7454190"/>
              <a:gd name="connsiteY2" fmla="*/ 1237030 h 3563263"/>
              <a:gd name="connsiteX3" fmla="*/ 1294790 w 7454190"/>
              <a:gd name="connsiteY3" fmla="*/ 3563263 h 3563263"/>
              <a:gd name="connsiteX4" fmla="*/ 1587398 w 7454190"/>
              <a:gd name="connsiteY4" fmla="*/ 15391 h 3563263"/>
              <a:gd name="connsiteX5" fmla="*/ 1865376 w 7454190"/>
              <a:gd name="connsiteY5" fmla="*/ 2239211 h 3563263"/>
              <a:gd name="connsiteX6" fmla="*/ 2038831 w 7454190"/>
              <a:gd name="connsiteY6" fmla="*/ 1875718 h 3563263"/>
              <a:gd name="connsiteX7" fmla="*/ 3457980 w 7454190"/>
              <a:gd name="connsiteY7" fmla="*/ 1890349 h 3563263"/>
              <a:gd name="connsiteX8" fmla="*/ 2443277 w 7454190"/>
              <a:gd name="connsiteY8" fmla="*/ 490879 h 3563263"/>
              <a:gd name="connsiteX9" fmla="*/ 3043123 w 7454190"/>
              <a:gd name="connsiteY9" fmla="*/ 761 h 3563263"/>
              <a:gd name="connsiteX10" fmla="*/ 3803904 w 7454190"/>
              <a:gd name="connsiteY10" fmla="*/ 395781 h 3563263"/>
              <a:gd name="connsiteX11" fmla="*/ 4586631 w 7454190"/>
              <a:gd name="connsiteY11" fmla="*/ 22706 h 3563263"/>
              <a:gd name="connsiteX12" fmla="*/ 5171847 w 7454190"/>
              <a:gd name="connsiteY12" fmla="*/ 483564 h 3563263"/>
              <a:gd name="connsiteX13" fmla="*/ 4140402 w 7454190"/>
              <a:gd name="connsiteY13" fmla="*/ 1880768 h 3563263"/>
              <a:gd name="connsiteX14" fmla="*/ 5498920 w 7454190"/>
              <a:gd name="connsiteY14" fmla="*/ 1897663 h 3563263"/>
              <a:gd name="connsiteX15" fmla="*/ 5720487 w 7454190"/>
              <a:gd name="connsiteY15" fmla="*/ 2239211 h 3563263"/>
              <a:gd name="connsiteX16" fmla="*/ 6005780 w 7454190"/>
              <a:gd name="connsiteY16" fmla="*/ 761 h 3563263"/>
              <a:gd name="connsiteX17" fmla="*/ 6269127 w 7454190"/>
              <a:gd name="connsiteY17" fmla="*/ 3534002 h 3563263"/>
              <a:gd name="connsiteX18" fmla="*/ 6590995 w 7454190"/>
              <a:gd name="connsiteY18" fmla="*/ 1251660 h 3563263"/>
              <a:gd name="connsiteX19" fmla="*/ 6686093 w 7454190"/>
              <a:gd name="connsiteY19" fmla="*/ 1895397 h 3563263"/>
              <a:gd name="connsiteX20" fmla="*/ 7454190 w 7454190"/>
              <a:gd name="connsiteY20" fmla="*/ 1895398 h 3563263"/>
              <a:gd name="connsiteX0" fmla="*/ 0 w 7454190"/>
              <a:gd name="connsiteY0" fmla="*/ 1873451 h 3563263"/>
              <a:gd name="connsiteX1" fmla="*/ 907085 w 7454190"/>
              <a:gd name="connsiteY1" fmla="*/ 1866137 h 3563263"/>
              <a:gd name="connsiteX2" fmla="*/ 1009498 w 7454190"/>
              <a:gd name="connsiteY2" fmla="*/ 1237030 h 3563263"/>
              <a:gd name="connsiteX3" fmla="*/ 1294790 w 7454190"/>
              <a:gd name="connsiteY3" fmla="*/ 3563263 h 3563263"/>
              <a:gd name="connsiteX4" fmla="*/ 1587398 w 7454190"/>
              <a:gd name="connsiteY4" fmla="*/ 15391 h 3563263"/>
              <a:gd name="connsiteX5" fmla="*/ 1865376 w 7454190"/>
              <a:gd name="connsiteY5" fmla="*/ 2239211 h 3563263"/>
              <a:gd name="connsiteX6" fmla="*/ 2038831 w 7454190"/>
              <a:gd name="connsiteY6" fmla="*/ 1875718 h 3563263"/>
              <a:gd name="connsiteX7" fmla="*/ 3457980 w 7454190"/>
              <a:gd name="connsiteY7" fmla="*/ 1890349 h 3563263"/>
              <a:gd name="connsiteX8" fmla="*/ 2443277 w 7454190"/>
              <a:gd name="connsiteY8" fmla="*/ 490879 h 3563263"/>
              <a:gd name="connsiteX9" fmla="*/ 3043123 w 7454190"/>
              <a:gd name="connsiteY9" fmla="*/ 761 h 3563263"/>
              <a:gd name="connsiteX10" fmla="*/ 3803904 w 7454190"/>
              <a:gd name="connsiteY10" fmla="*/ 395781 h 3563263"/>
              <a:gd name="connsiteX11" fmla="*/ 4586631 w 7454190"/>
              <a:gd name="connsiteY11" fmla="*/ 22706 h 3563263"/>
              <a:gd name="connsiteX12" fmla="*/ 5171847 w 7454190"/>
              <a:gd name="connsiteY12" fmla="*/ 483564 h 3563263"/>
              <a:gd name="connsiteX13" fmla="*/ 4140402 w 7454190"/>
              <a:gd name="connsiteY13" fmla="*/ 1880768 h 3563263"/>
              <a:gd name="connsiteX14" fmla="*/ 5498920 w 7454190"/>
              <a:gd name="connsiteY14" fmla="*/ 1897663 h 3563263"/>
              <a:gd name="connsiteX15" fmla="*/ 5720487 w 7454190"/>
              <a:gd name="connsiteY15" fmla="*/ 2239211 h 3563263"/>
              <a:gd name="connsiteX16" fmla="*/ 6005780 w 7454190"/>
              <a:gd name="connsiteY16" fmla="*/ 761 h 3563263"/>
              <a:gd name="connsiteX17" fmla="*/ 6269127 w 7454190"/>
              <a:gd name="connsiteY17" fmla="*/ 3534002 h 3563263"/>
              <a:gd name="connsiteX18" fmla="*/ 6590995 w 7454190"/>
              <a:gd name="connsiteY18" fmla="*/ 1251660 h 3563263"/>
              <a:gd name="connsiteX19" fmla="*/ 6686093 w 7454190"/>
              <a:gd name="connsiteY19" fmla="*/ 1895397 h 3563263"/>
              <a:gd name="connsiteX20" fmla="*/ 7454190 w 7454190"/>
              <a:gd name="connsiteY20" fmla="*/ 1895398 h 3563263"/>
              <a:gd name="connsiteX0" fmla="*/ 0 w 7454190"/>
              <a:gd name="connsiteY0" fmla="*/ 1873451 h 3563263"/>
              <a:gd name="connsiteX1" fmla="*/ 907085 w 7454190"/>
              <a:gd name="connsiteY1" fmla="*/ 1866137 h 3563263"/>
              <a:gd name="connsiteX2" fmla="*/ 1009498 w 7454190"/>
              <a:gd name="connsiteY2" fmla="*/ 1237030 h 3563263"/>
              <a:gd name="connsiteX3" fmla="*/ 1294790 w 7454190"/>
              <a:gd name="connsiteY3" fmla="*/ 3563263 h 3563263"/>
              <a:gd name="connsiteX4" fmla="*/ 1587398 w 7454190"/>
              <a:gd name="connsiteY4" fmla="*/ 15391 h 3563263"/>
              <a:gd name="connsiteX5" fmla="*/ 1865376 w 7454190"/>
              <a:gd name="connsiteY5" fmla="*/ 2239211 h 3563263"/>
              <a:gd name="connsiteX6" fmla="*/ 2038831 w 7454190"/>
              <a:gd name="connsiteY6" fmla="*/ 1875718 h 3563263"/>
              <a:gd name="connsiteX7" fmla="*/ 3457980 w 7454190"/>
              <a:gd name="connsiteY7" fmla="*/ 1890349 h 3563263"/>
              <a:gd name="connsiteX8" fmla="*/ 2443277 w 7454190"/>
              <a:gd name="connsiteY8" fmla="*/ 490879 h 3563263"/>
              <a:gd name="connsiteX9" fmla="*/ 3043123 w 7454190"/>
              <a:gd name="connsiteY9" fmla="*/ 761 h 3563263"/>
              <a:gd name="connsiteX10" fmla="*/ 3803904 w 7454190"/>
              <a:gd name="connsiteY10" fmla="*/ 395781 h 3563263"/>
              <a:gd name="connsiteX11" fmla="*/ 4586631 w 7454190"/>
              <a:gd name="connsiteY11" fmla="*/ 22706 h 3563263"/>
              <a:gd name="connsiteX12" fmla="*/ 5171847 w 7454190"/>
              <a:gd name="connsiteY12" fmla="*/ 483564 h 3563263"/>
              <a:gd name="connsiteX13" fmla="*/ 4140402 w 7454190"/>
              <a:gd name="connsiteY13" fmla="*/ 1880768 h 3563263"/>
              <a:gd name="connsiteX14" fmla="*/ 5498920 w 7454190"/>
              <a:gd name="connsiteY14" fmla="*/ 1897663 h 3563263"/>
              <a:gd name="connsiteX15" fmla="*/ 5720487 w 7454190"/>
              <a:gd name="connsiteY15" fmla="*/ 2239211 h 3563263"/>
              <a:gd name="connsiteX16" fmla="*/ 6005780 w 7454190"/>
              <a:gd name="connsiteY16" fmla="*/ 761 h 3563263"/>
              <a:gd name="connsiteX17" fmla="*/ 6269127 w 7454190"/>
              <a:gd name="connsiteY17" fmla="*/ 3534002 h 3563263"/>
              <a:gd name="connsiteX18" fmla="*/ 6590995 w 7454190"/>
              <a:gd name="connsiteY18" fmla="*/ 1251660 h 3563263"/>
              <a:gd name="connsiteX19" fmla="*/ 6686093 w 7454190"/>
              <a:gd name="connsiteY19" fmla="*/ 1895397 h 3563263"/>
              <a:gd name="connsiteX20" fmla="*/ 7454190 w 7454190"/>
              <a:gd name="connsiteY20" fmla="*/ 1895398 h 3563263"/>
              <a:gd name="connsiteX0" fmla="*/ 0 w 9049317"/>
              <a:gd name="connsiteY0" fmla="*/ 1873451 h 3563263"/>
              <a:gd name="connsiteX1" fmla="*/ 907085 w 9049317"/>
              <a:gd name="connsiteY1" fmla="*/ 1866137 h 3563263"/>
              <a:gd name="connsiteX2" fmla="*/ 1009498 w 9049317"/>
              <a:gd name="connsiteY2" fmla="*/ 1237030 h 3563263"/>
              <a:gd name="connsiteX3" fmla="*/ 1294790 w 9049317"/>
              <a:gd name="connsiteY3" fmla="*/ 3563263 h 3563263"/>
              <a:gd name="connsiteX4" fmla="*/ 1587398 w 9049317"/>
              <a:gd name="connsiteY4" fmla="*/ 15391 h 3563263"/>
              <a:gd name="connsiteX5" fmla="*/ 1865376 w 9049317"/>
              <a:gd name="connsiteY5" fmla="*/ 2239211 h 3563263"/>
              <a:gd name="connsiteX6" fmla="*/ 2038831 w 9049317"/>
              <a:gd name="connsiteY6" fmla="*/ 1875718 h 3563263"/>
              <a:gd name="connsiteX7" fmla="*/ 3457980 w 9049317"/>
              <a:gd name="connsiteY7" fmla="*/ 1890349 h 3563263"/>
              <a:gd name="connsiteX8" fmla="*/ 2443277 w 9049317"/>
              <a:gd name="connsiteY8" fmla="*/ 490879 h 3563263"/>
              <a:gd name="connsiteX9" fmla="*/ 3043123 w 9049317"/>
              <a:gd name="connsiteY9" fmla="*/ 761 h 3563263"/>
              <a:gd name="connsiteX10" fmla="*/ 3803904 w 9049317"/>
              <a:gd name="connsiteY10" fmla="*/ 395781 h 3563263"/>
              <a:gd name="connsiteX11" fmla="*/ 4586631 w 9049317"/>
              <a:gd name="connsiteY11" fmla="*/ 22706 h 3563263"/>
              <a:gd name="connsiteX12" fmla="*/ 5171847 w 9049317"/>
              <a:gd name="connsiteY12" fmla="*/ 483564 h 3563263"/>
              <a:gd name="connsiteX13" fmla="*/ 4140402 w 9049317"/>
              <a:gd name="connsiteY13" fmla="*/ 1880768 h 3563263"/>
              <a:gd name="connsiteX14" fmla="*/ 5498920 w 9049317"/>
              <a:gd name="connsiteY14" fmla="*/ 1897663 h 3563263"/>
              <a:gd name="connsiteX15" fmla="*/ 5720487 w 9049317"/>
              <a:gd name="connsiteY15" fmla="*/ 2239211 h 3563263"/>
              <a:gd name="connsiteX16" fmla="*/ 6005780 w 9049317"/>
              <a:gd name="connsiteY16" fmla="*/ 761 h 3563263"/>
              <a:gd name="connsiteX17" fmla="*/ 6269127 w 9049317"/>
              <a:gd name="connsiteY17" fmla="*/ 3534002 h 3563263"/>
              <a:gd name="connsiteX18" fmla="*/ 6590995 w 9049317"/>
              <a:gd name="connsiteY18" fmla="*/ 1251660 h 3563263"/>
              <a:gd name="connsiteX19" fmla="*/ 6686093 w 9049317"/>
              <a:gd name="connsiteY19" fmla="*/ 1895397 h 3563263"/>
              <a:gd name="connsiteX20" fmla="*/ 9049317 w 9049317"/>
              <a:gd name="connsiteY20" fmla="*/ 1903256 h 3563263"/>
              <a:gd name="connsiteX0" fmla="*/ 0 w 9151469"/>
              <a:gd name="connsiteY0" fmla="*/ 1873451 h 3563263"/>
              <a:gd name="connsiteX1" fmla="*/ 907085 w 9151469"/>
              <a:gd name="connsiteY1" fmla="*/ 1866137 h 3563263"/>
              <a:gd name="connsiteX2" fmla="*/ 1009498 w 9151469"/>
              <a:gd name="connsiteY2" fmla="*/ 1237030 h 3563263"/>
              <a:gd name="connsiteX3" fmla="*/ 1294790 w 9151469"/>
              <a:gd name="connsiteY3" fmla="*/ 3563263 h 3563263"/>
              <a:gd name="connsiteX4" fmla="*/ 1587398 w 9151469"/>
              <a:gd name="connsiteY4" fmla="*/ 15391 h 3563263"/>
              <a:gd name="connsiteX5" fmla="*/ 1865376 w 9151469"/>
              <a:gd name="connsiteY5" fmla="*/ 2239211 h 3563263"/>
              <a:gd name="connsiteX6" fmla="*/ 2038831 w 9151469"/>
              <a:gd name="connsiteY6" fmla="*/ 1875718 h 3563263"/>
              <a:gd name="connsiteX7" fmla="*/ 3457980 w 9151469"/>
              <a:gd name="connsiteY7" fmla="*/ 1890349 h 3563263"/>
              <a:gd name="connsiteX8" fmla="*/ 2443277 w 9151469"/>
              <a:gd name="connsiteY8" fmla="*/ 490879 h 3563263"/>
              <a:gd name="connsiteX9" fmla="*/ 3043123 w 9151469"/>
              <a:gd name="connsiteY9" fmla="*/ 761 h 3563263"/>
              <a:gd name="connsiteX10" fmla="*/ 3803904 w 9151469"/>
              <a:gd name="connsiteY10" fmla="*/ 395781 h 3563263"/>
              <a:gd name="connsiteX11" fmla="*/ 4586631 w 9151469"/>
              <a:gd name="connsiteY11" fmla="*/ 22706 h 3563263"/>
              <a:gd name="connsiteX12" fmla="*/ 5171847 w 9151469"/>
              <a:gd name="connsiteY12" fmla="*/ 483564 h 3563263"/>
              <a:gd name="connsiteX13" fmla="*/ 4140402 w 9151469"/>
              <a:gd name="connsiteY13" fmla="*/ 1880768 h 3563263"/>
              <a:gd name="connsiteX14" fmla="*/ 5498920 w 9151469"/>
              <a:gd name="connsiteY14" fmla="*/ 1897663 h 3563263"/>
              <a:gd name="connsiteX15" fmla="*/ 5720487 w 9151469"/>
              <a:gd name="connsiteY15" fmla="*/ 2239211 h 3563263"/>
              <a:gd name="connsiteX16" fmla="*/ 6005780 w 9151469"/>
              <a:gd name="connsiteY16" fmla="*/ 761 h 3563263"/>
              <a:gd name="connsiteX17" fmla="*/ 6269127 w 9151469"/>
              <a:gd name="connsiteY17" fmla="*/ 3534002 h 3563263"/>
              <a:gd name="connsiteX18" fmla="*/ 6590995 w 9151469"/>
              <a:gd name="connsiteY18" fmla="*/ 1251660 h 3563263"/>
              <a:gd name="connsiteX19" fmla="*/ 6686093 w 9151469"/>
              <a:gd name="connsiteY19" fmla="*/ 1895397 h 3563263"/>
              <a:gd name="connsiteX20" fmla="*/ 9151469 w 9151469"/>
              <a:gd name="connsiteY20" fmla="*/ 1903256 h 3563263"/>
              <a:gd name="connsiteX0" fmla="*/ 0 w 9088607"/>
              <a:gd name="connsiteY0" fmla="*/ 1873451 h 3563263"/>
              <a:gd name="connsiteX1" fmla="*/ 907085 w 9088607"/>
              <a:gd name="connsiteY1" fmla="*/ 1866137 h 3563263"/>
              <a:gd name="connsiteX2" fmla="*/ 1009498 w 9088607"/>
              <a:gd name="connsiteY2" fmla="*/ 1237030 h 3563263"/>
              <a:gd name="connsiteX3" fmla="*/ 1294790 w 9088607"/>
              <a:gd name="connsiteY3" fmla="*/ 3563263 h 3563263"/>
              <a:gd name="connsiteX4" fmla="*/ 1587398 w 9088607"/>
              <a:gd name="connsiteY4" fmla="*/ 15391 h 3563263"/>
              <a:gd name="connsiteX5" fmla="*/ 1865376 w 9088607"/>
              <a:gd name="connsiteY5" fmla="*/ 2239211 h 3563263"/>
              <a:gd name="connsiteX6" fmla="*/ 2038831 w 9088607"/>
              <a:gd name="connsiteY6" fmla="*/ 1875718 h 3563263"/>
              <a:gd name="connsiteX7" fmla="*/ 3457980 w 9088607"/>
              <a:gd name="connsiteY7" fmla="*/ 1890349 h 3563263"/>
              <a:gd name="connsiteX8" fmla="*/ 2443277 w 9088607"/>
              <a:gd name="connsiteY8" fmla="*/ 490879 h 3563263"/>
              <a:gd name="connsiteX9" fmla="*/ 3043123 w 9088607"/>
              <a:gd name="connsiteY9" fmla="*/ 761 h 3563263"/>
              <a:gd name="connsiteX10" fmla="*/ 3803904 w 9088607"/>
              <a:gd name="connsiteY10" fmla="*/ 395781 h 3563263"/>
              <a:gd name="connsiteX11" fmla="*/ 4586631 w 9088607"/>
              <a:gd name="connsiteY11" fmla="*/ 22706 h 3563263"/>
              <a:gd name="connsiteX12" fmla="*/ 5171847 w 9088607"/>
              <a:gd name="connsiteY12" fmla="*/ 483564 h 3563263"/>
              <a:gd name="connsiteX13" fmla="*/ 4140402 w 9088607"/>
              <a:gd name="connsiteY13" fmla="*/ 1880768 h 3563263"/>
              <a:gd name="connsiteX14" fmla="*/ 5498920 w 9088607"/>
              <a:gd name="connsiteY14" fmla="*/ 1897663 h 3563263"/>
              <a:gd name="connsiteX15" fmla="*/ 5720487 w 9088607"/>
              <a:gd name="connsiteY15" fmla="*/ 2239211 h 3563263"/>
              <a:gd name="connsiteX16" fmla="*/ 6005780 w 9088607"/>
              <a:gd name="connsiteY16" fmla="*/ 761 h 3563263"/>
              <a:gd name="connsiteX17" fmla="*/ 6269127 w 9088607"/>
              <a:gd name="connsiteY17" fmla="*/ 3534002 h 3563263"/>
              <a:gd name="connsiteX18" fmla="*/ 6590995 w 9088607"/>
              <a:gd name="connsiteY18" fmla="*/ 1251660 h 3563263"/>
              <a:gd name="connsiteX19" fmla="*/ 6686093 w 9088607"/>
              <a:gd name="connsiteY19" fmla="*/ 1895397 h 3563263"/>
              <a:gd name="connsiteX20" fmla="*/ 9088607 w 9088607"/>
              <a:gd name="connsiteY20" fmla="*/ 1903256 h 3563263"/>
              <a:gd name="connsiteX0" fmla="*/ 0 w 10526578"/>
              <a:gd name="connsiteY0" fmla="*/ 1881309 h 3563263"/>
              <a:gd name="connsiteX1" fmla="*/ 2345056 w 10526578"/>
              <a:gd name="connsiteY1" fmla="*/ 1866137 h 3563263"/>
              <a:gd name="connsiteX2" fmla="*/ 2447469 w 10526578"/>
              <a:gd name="connsiteY2" fmla="*/ 1237030 h 3563263"/>
              <a:gd name="connsiteX3" fmla="*/ 2732761 w 10526578"/>
              <a:gd name="connsiteY3" fmla="*/ 3563263 h 3563263"/>
              <a:gd name="connsiteX4" fmla="*/ 3025369 w 10526578"/>
              <a:gd name="connsiteY4" fmla="*/ 15391 h 3563263"/>
              <a:gd name="connsiteX5" fmla="*/ 3303347 w 10526578"/>
              <a:gd name="connsiteY5" fmla="*/ 2239211 h 3563263"/>
              <a:gd name="connsiteX6" fmla="*/ 3476802 w 10526578"/>
              <a:gd name="connsiteY6" fmla="*/ 1875718 h 3563263"/>
              <a:gd name="connsiteX7" fmla="*/ 4895951 w 10526578"/>
              <a:gd name="connsiteY7" fmla="*/ 1890349 h 3563263"/>
              <a:gd name="connsiteX8" fmla="*/ 3881248 w 10526578"/>
              <a:gd name="connsiteY8" fmla="*/ 490879 h 3563263"/>
              <a:gd name="connsiteX9" fmla="*/ 4481094 w 10526578"/>
              <a:gd name="connsiteY9" fmla="*/ 761 h 3563263"/>
              <a:gd name="connsiteX10" fmla="*/ 5241875 w 10526578"/>
              <a:gd name="connsiteY10" fmla="*/ 395781 h 3563263"/>
              <a:gd name="connsiteX11" fmla="*/ 6024602 w 10526578"/>
              <a:gd name="connsiteY11" fmla="*/ 22706 h 3563263"/>
              <a:gd name="connsiteX12" fmla="*/ 6609818 w 10526578"/>
              <a:gd name="connsiteY12" fmla="*/ 483564 h 3563263"/>
              <a:gd name="connsiteX13" fmla="*/ 5578373 w 10526578"/>
              <a:gd name="connsiteY13" fmla="*/ 1880768 h 3563263"/>
              <a:gd name="connsiteX14" fmla="*/ 6936891 w 10526578"/>
              <a:gd name="connsiteY14" fmla="*/ 1897663 h 3563263"/>
              <a:gd name="connsiteX15" fmla="*/ 7158458 w 10526578"/>
              <a:gd name="connsiteY15" fmla="*/ 2239211 h 3563263"/>
              <a:gd name="connsiteX16" fmla="*/ 7443751 w 10526578"/>
              <a:gd name="connsiteY16" fmla="*/ 761 h 3563263"/>
              <a:gd name="connsiteX17" fmla="*/ 7707098 w 10526578"/>
              <a:gd name="connsiteY17" fmla="*/ 3534002 h 3563263"/>
              <a:gd name="connsiteX18" fmla="*/ 8028966 w 10526578"/>
              <a:gd name="connsiteY18" fmla="*/ 1251660 h 3563263"/>
              <a:gd name="connsiteX19" fmla="*/ 8124064 w 10526578"/>
              <a:gd name="connsiteY19" fmla="*/ 1895397 h 3563263"/>
              <a:gd name="connsiteX20" fmla="*/ 10526578 w 10526578"/>
              <a:gd name="connsiteY20" fmla="*/ 1903256 h 3563263"/>
              <a:gd name="connsiteX0" fmla="*/ 0 w 10526578"/>
              <a:gd name="connsiteY0" fmla="*/ 1881309 h 3563263"/>
              <a:gd name="connsiteX1" fmla="*/ 2345056 w 10526578"/>
              <a:gd name="connsiteY1" fmla="*/ 1866137 h 3563263"/>
              <a:gd name="connsiteX2" fmla="*/ 2447469 w 10526578"/>
              <a:gd name="connsiteY2" fmla="*/ 1237030 h 3563263"/>
              <a:gd name="connsiteX3" fmla="*/ 2732761 w 10526578"/>
              <a:gd name="connsiteY3" fmla="*/ 3563263 h 3563263"/>
              <a:gd name="connsiteX4" fmla="*/ 3025369 w 10526578"/>
              <a:gd name="connsiteY4" fmla="*/ 15391 h 3563263"/>
              <a:gd name="connsiteX5" fmla="*/ 3303347 w 10526578"/>
              <a:gd name="connsiteY5" fmla="*/ 2239211 h 3563263"/>
              <a:gd name="connsiteX6" fmla="*/ 3476802 w 10526578"/>
              <a:gd name="connsiteY6" fmla="*/ 1875718 h 3563263"/>
              <a:gd name="connsiteX7" fmla="*/ 4895951 w 10526578"/>
              <a:gd name="connsiteY7" fmla="*/ 1890349 h 3563263"/>
              <a:gd name="connsiteX8" fmla="*/ 3881248 w 10526578"/>
              <a:gd name="connsiteY8" fmla="*/ 490879 h 3563263"/>
              <a:gd name="connsiteX9" fmla="*/ 4481094 w 10526578"/>
              <a:gd name="connsiteY9" fmla="*/ 761 h 3563263"/>
              <a:gd name="connsiteX10" fmla="*/ 5241875 w 10526578"/>
              <a:gd name="connsiteY10" fmla="*/ 395782 h 3563263"/>
              <a:gd name="connsiteX11" fmla="*/ 6024602 w 10526578"/>
              <a:gd name="connsiteY11" fmla="*/ 22706 h 3563263"/>
              <a:gd name="connsiteX12" fmla="*/ 6609818 w 10526578"/>
              <a:gd name="connsiteY12" fmla="*/ 483564 h 3563263"/>
              <a:gd name="connsiteX13" fmla="*/ 5578373 w 10526578"/>
              <a:gd name="connsiteY13" fmla="*/ 1880768 h 3563263"/>
              <a:gd name="connsiteX14" fmla="*/ 6936891 w 10526578"/>
              <a:gd name="connsiteY14" fmla="*/ 1897663 h 3563263"/>
              <a:gd name="connsiteX15" fmla="*/ 7158458 w 10526578"/>
              <a:gd name="connsiteY15" fmla="*/ 2239211 h 3563263"/>
              <a:gd name="connsiteX16" fmla="*/ 7443751 w 10526578"/>
              <a:gd name="connsiteY16" fmla="*/ 761 h 3563263"/>
              <a:gd name="connsiteX17" fmla="*/ 7707098 w 10526578"/>
              <a:gd name="connsiteY17" fmla="*/ 3534002 h 3563263"/>
              <a:gd name="connsiteX18" fmla="*/ 8028966 w 10526578"/>
              <a:gd name="connsiteY18" fmla="*/ 1251660 h 3563263"/>
              <a:gd name="connsiteX19" fmla="*/ 8124064 w 10526578"/>
              <a:gd name="connsiteY19" fmla="*/ 1895397 h 3563263"/>
              <a:gd name="connsiteX20" fmla="*/ 10526578 w 10526578"/>
              <a:gd name="connsiteY20" fmla="*/ 1903256 h 3563263"/>
              <a:gd name="connsiteX0" fmla="*/ 0 w 10526578"/>
              <a:gd name="connsiteY0" fmla="*/ 1881309 h 3563263"/>
              <a:gd name="connsiteX1" fmla="*/ 2345056 w 10526578"/>
              <a:gd name="connsiteY1" fmla="*/ 1866137 h 3563263"/>
              <a:gd name="connsiteX2" fmla="*/ 2447469 w 10526578"/>
              <a:gd name="connsiteY2" fmla="*/ 1237030 h 3563263"/>
              <a:gd name="connsiteX3" fmla="*/ 2732761 w 10526578"/>
              <a:gd name="connsiteY3" fmla="*/ 3563263 h 3563263"/>
              <a:gd name="connsiteX4" fmla="*/ 3025369 w 10526578"/>
              <a:gd name="connsiteY4" fmla="*/ 15391 h 3563263"/>
              <a:gd name="connsiteX5" fmla="*/ 3303347 w 10526578"/>
              <a:gd name="connsiteY5" fmla="*/ 2239211 h 3563263"/>
              <a:gd name="connsiteX6" fmla="*/ 3476802 w 10526578"/>
              <a:gd name="connsiteY6" fmla="*/ 1875718 h 3563263"/>
              <a:gd name="connsiteX7" fmla="*/ 4895951 w 10526578"/>
              <a:gd name="connsiteY7" fmla="*/ 1890349 h 3563263"/>
              <a:gd name="connsiteX8" fmla="*/ 3881248 w 10526578"/>
              <a:gd name="connsiteY8" fmla="*/ 490879 h 3563263"/>
              <a:gd name="connsiteX9" fmla="*/ 4481094 w 10526578"/>
              <a:gd name="connsiteY9" fmla="*/ 761 h 3563263"/>
              <a:gd name="connsiteX10" fmla="*/ 5241875 w 10526578"/>
              <a:gd name="connsiteY10" fmla="*/ 395782 h 3563263"/>
              <a:gd name="connsiteX11" fmla="*/ 6024602 w 10526578"/>
              <a:gd name="connsiteY11" fmla="*/ 22706 h 3563263"/>
              <a:gd name="connsiteX12" fmla="*/ 6609818 w 10526578"/>
              <a:gd name="connsiteY12" fmla="*/ 483564 h 3563263"/>
              <a:gd name="connsiteX13" fmla="*/ 5578373 w 10526578"/>
              <a:gd name="connsiteY13" fmla="*/ 1880768 h 3563263"/>
              <a:gd name="connsiteX14" fmla="*/ 6936891 w 10526578"/>
              <a:gd name="connsiteY14" fmla="*/ 1897663 h 3563263"/>
              <a:gd name="connsiteX15" fmla="*/ 7158458 w 10526578"/>
              <a:gd name="connsiteY15" fmla="*/ 2239211 h 3563263"/>
              <a:gd name="connsiteX16" fmla="*/ 7443751 w 10526578"/>
              <a:gd name="connsiteY16" fmla="*/ 761 h 3563263"/>
              <a:gd name="connsiteX17" fmla="*/ 7707098 w 10526578"/>
              <a:gd name="connsiteY17" fmla="*/ 3534002 h 3563263"/>
              <a:gd name="connsiteX18" fmla="*/ 8028966 w 10526578"/>
              <a:gd name="connsiteY18" fmla="*/ 1251660 h 3563263"/>
              <a:gd name="connsiteX19" fmla="*/ 8124064 w 10526578"/>
              <a:gd name="connsiteY19" fmla="*/ 1895397 h 3563263"/>
              <a:gd name="connsiteX20" fmla="*/ 10526578 w 10526578"/>
              <a:gd name="connsiteY20" fmla="*/ 1903256 h 3563263"/>
              <a:gd name="connsiteX0" fmla="*/ 0 w 10526578"/>
              <a:gd name="connsiteY0" fmla="*/ 1881309 h 3563263"/>
              <a:gd name="connsiteX1" fmla="*/ 2345056 w 10526578"/>
              <a:gd name="connsiteY1" fmla="*/ 1866137 h 3563263"/>
              <a:gd name="connsiteX2" fmla="*/ 2447469 w 10526578"/>
              <a:gd name="connsiteY2" fmla="*/ 1237030 h 3563263"/>
              <a:gd name="connsiteX3" fmla="*/ 2732761 w 10526578"/>
              <a:gd name="connsiteY3" fmla="*/ 3563263 h 3563263"/>
              <a:gd name="connsiteX4" fmla="*/ 3025369 w 10526578"/>
              <a:gd name="connsiteY4" fmla="*/ 15391 h 3563263"/>
              <a:gd name="connsiteX5" fmla="*/ 3303347 w 10526578"/>
              <a:gd name="connsiteY5" fmla="*/ 2239211 h 3563263"/>
              <a:gd name="connsiteX6" fmla="*/ 3476802 w 10526578"/>
              <a:gd name="connsiteY6" fmla="*/ 1875718 h 3563263"/>
              <a:gd name="connsiteX7" fmla="*/ 4895951 w 10526578"/>
              <a:gd name="connsiteY7" fmla="*/ 1890349 h 3563263"/>
              <a:gd name="connsiteX8" fmla="*/ 3881248 w 10526578"/>
              <a:gd name="connsiteY8" fmla="*/ 490879 h 3563263"/>
              <a:gd name="connsiteX9" fmla="*/ 4481094 w 10526578"/>
              <a:gd name="connsiteY9" fmla="*/ 761 h 3563263"/>
              <a:gd name="connsiteX10" fmla="*/ 5241875 w 10526578"/>
              <a:gd name="connsiteY10" fmla="*/ 395782 h 3563263"/>
              <a:gd name="connsiteX11" fmla="*/ 6024602 w 10526578"/>
              <a:gd name="connsiteY11" fmla="*/ 22706 h 3563263"/>
              <a:gd name="connsiteX12" fmla="*/ 6609818 w 10526578"/>
              <a:gd name="connsiteY12" fmla="*/ 483564 h 3563263"/>
              <a:gd name="connsiteX13" fmla="*/ 5578373 w 10526578"/>
              <a:gd name="connsiteY13" fmla="*/ 1880768 h 3563263"/>
              <a:gd name="connsiteX14" fmla="*/ 6936891 w 10526578"/>
              <a:gd name="connsiteY14" fmla="*/ 1897663 h 3563263"/>
              <a:gd name="connsiteX15" fmla="*/ 7158458 w 10526578"/>
              <a:gd name="connsiteY15" fmla="*/ 2239211 h 3563263"/>
              <a:gd name="connsiteX16" fmla="*/ 7443751 w 10526578"/>
              <a:gd name="connsiteY16" fmla="*/ 761 h 3563263"/>
              <a:gd name="connsiteX17" fmla="*/ 7707098 w 10526578"/>
              <a:gd name="connsiteY17" fmla="*/ 3534002 h 3563263"/>
              <a:gd name="connsiteX18" fmla="*/ 8028966 w 10526578"/>
              <a:gd name="connsiteY18" fmla="*/ 1251660 h 3563263"/>
              <a:gd name="connsiteX19" fmla="*/ 8124064 w 10526578"/>
              <a:gd name="connsiteY19" fmla="*/ 1895397 h 3563263"/>
              <a:gd name="connsiteX20" fmla="*/ 10526578 w 10526578"/>
              <a:gd name="connsiteY20" fmla="*/ 1903256 h 3563263"/>
              <a:gd name="connsiteX0" fmla="*/ 0 w 10526578"/>
              <a:gd name="connsiteY0" fmla="*/ 1930018 h 3611972"/>
              <a:gd name="connsiteX1" fmla="*/ 2345056 w 10526578"/>
              <a:gd name="connsiteY1" fmla="*/ 1914846 h 3611972"/>
              <a:gd name="connsiteX2" fmla="*/ 2447469 w 10526578"/>
              <a:gd name="connsiteY2" fmla="*/ 1285739 h 3611972"/>
              <a:gd name="connsiteX3" fmla="*/ 2732761 w 10526578"/>
              <a:gd name="connsiteY3" fmla="*/ 3611972 h 3611972"/>
              <a:gd name="connsiteX4" fmla="*/ 3025369 w 10526578"/>
              <a:gd name="connsiteY4" fmla="*/ 64100 h 3611972"/>
              <a:gd name="connsiteX5" fmla="*/ 3303347 w 10526578"/>
              <a:gd name="connsiteY5" fmla="*/ 2287920 h 3611972"/>
              <a:gd name="connsiteX6" fmla="*/ 3476802 w 10526578"/>
              <a:gd name="connsiteY6" fmla="*/ 1924427 h 3611972"/>
              <a:gd name="connsiteX7" fmla="*/ 4895951 w 10526578"/>
              <a:gd name="connsiteY7" fmla="*/ 1939058 h 3611972"/>
              <a:gd name="connsiteX8" fmla="*/ 3881248 w 10526578"/>
              <a:gd name="connsiteY8" fmla="*/ 539588 h 3611972"/>
              <a:gd name="connsiteX9" fmla="*/ 4481094 w 10526578"/>
              <a:gd name="connsiteY9" fmla="*/ 49470 h 3611972"/>
              <a:gd name="connsiteX10" fmla="*/ 6024602 w 10526578"/>
              <a:gd name="connsiteY10" fmla="*/ 71415 h 3611972"/>
              <a:gd name="connsiteX11" fmla="*/ 6609818 w 10526578"/>
              <a:gd name="connsiteY11" fmla="*/ 532273 h 3611972"/>
              <a:gd name="connsiteX12" fmla="*/ 5578373 w 10526578"/>
              <a:gd name="connsiteY12" fmla="*/ 1929477 h 3611972"/>
              <a:gd name="connsiteX13" fmla="*/ 6936891 w 10526578"/>
              <a:gd name="connsiteY13" fmla="*/ 1946372 h 3611972"/>
              <a:gd name="connsiteX14" fmla="*/ 7158458 w 10526578"/>
              <a:gd name="connsiteY14" fmla="*/ 2287920 h 3611972"/>
              <a:gd name="connsiteX15" fmla="*/ 7443751 w 10526578"/>
              <a:gd name="connsiteY15" fmla="*/ 49470 h 3611972"/>
              <a:gd name="connsiteX16" fmla="*/ 7707098 w 10526578"/>
              <a:gd name="connsiteY16" fmla="*/ 3582711 h 3611972"/>
              <a:gd name="connsiteX17" fmla="*/ 8028966 w 10526578"/>
              <a:gd name="connsiteY17" fmla="*/ 1300369 h 3611972"/>
              <a:gd name="connsiteX18" fmla="*/ 8124064 w 10526578"/>
              <a:gd name="connsiteY18" fmla="*/ 1944106 h 3611972"/>
              <a:gd name="connsiteX19" fmla="*/ 10526578 w 10526578"/>
              <a:gd name="connsiteY19" fmla="*/ 1951965 h 3611972"/>
              <a:gd name="connsiteX0" fmla="*/ 0 w 10526578"/>
              <a:gd name="connsiteY0" fmla="*/ 1880549 h 3562503"/>
              <a:gd name="connsiteX1" fmla="*/ 2345056 w 10526578"/>
              <a:gd name="connsiteY1" fmla="*/ 1865377 h 3562503"/>
              <a:gd name="connsiteX2" fmla="*/ 2447469 w 10526578"/>
              <a:gd name="connsiteY2" fmla="*/ 1236270 h 3562503"/>
              <a:gd name="connsiteX3" fmla="*/ 2732761 w 10526578"/>
              <a:gd name="connsiteY3" fmla="*/ 3562503 h 3562503"/>
              <a:gd name="connsiteX4" fmla="*/ 3025369 w 10526578"/>
              <a:gd name="connsiteY4" fmla="*/ 14631 h 3562503"/>
              <a:gd name="connsiteX5" fmla="*/ 3303347 w 10526578"/>
              <a:gd name="connsiteY5" fmla="*/ 2238451 h 3562503"/>
              <a:gd name="connsiteX6" fmla="*/ 3476802 w 10526578"/>
              <a:gd name="connsiteY6" fmla="*/ 1874958 h 3562503"/>
              <a:gd name="connsiteX7" fmla="*/ 4895951 w 10526578"/>
              <a:gd name="connsiteY7" fmla="*/ 1889589 h 3562503"/>
              <a:gd name="connsiteX8" fmla="*/ 3881248 w 10526578"/>
              <a:gd name="connsiteY8" fmla="*/ 490119 h 3562503"/>
              <a:gd name="connsiteX9" fmla="*/ 6024602 w 10526578"/>
              <a:gd name="connsiteY9" fmla="*/ 21946 h 3562503"/>
              <a:gd name="connsiteX10" fmla="*/ 6609818 w 10526578"/>
              <a:gd name="connsiteY10" fmla="*/ 482804 h 3562503"/>
              <a:gd name="connsiteX11" fmla="*/ 5578373 w 10526578"/>
              <a:gd name="connsiteY11" fmla="*/ 1880008 h 3562503"/>
              <a:gd name="connsiteX12" fmla="*/ 6936891 w 10526578"/>
              <a:gd name="connsiteY12" fmla="*/ 1896903 h 3562503"/>
              <a:gd name="connsiteX13" fmla="*/ 7158458 w 10526578"/>
              <a:gd name="connsiteY13" fmla="*/ 2238451 h 3562503"/>
              <a:gd name="connsiteX14" fmla="*/ 7443751 w 10526578"/>
              <a:gd name="connsiteY14" fmla="*/ 1 h 3562503"/>
              <a:gd name="connsiteX15" fmla="*/ 7707098 w 10526578"/>
              <a:gd name="connsiteY15" fmla="*/ 3533242 h 3562503"/>
              <a:gd name="connsiteX16" fmla="*/ 8028966 w 10526578"/>
              <a:gd name="connsiteY16" fmla="*/ 1250900 h 3562503"/>
              <a:gd name="connsiteX17" fmla="*/ 8124064 w 10526578"/>
              <a:gd name="connsiteY17" fmla="*/ 1894637 h 3562503"/>
              <a:gd name="connsiteX18" fmla="*/ 10526578 w 10526578"/>
              <a:gd name="connsiteY18" fmla="*/ 1902496 h 3562503"/>
              <a:gd name="connsiteX0" fmla="*/ 0 w 10526578"/>
              <a:gd name="connsiteY0" fmla="*/ 1880549 h 3562503"/>
              <a:gd name="connsiteX1" fmla="*/ 2345056 w 10526578"/>
              <a:gd name="connsiteY1" fmla="*/ 1865377 h 3562503"/>
              <a:gd name="connsiteX2" fmla="*/ 2447469 w 10526578"/>
              <a:gd name="connsiteY2" fmla="*/ 1236270 h 3562503"/>
              <a:gd name="connsiteX3" fmla="*/ 2732761 w 10526578"/>
              <a:gd name="connsiteY3" fmla="*/ 3562503 h 3562503"/>
              <a:gd name="connsiteX4" fmla="*/ 3025369 w 10526578"/>
              <a:gd name="connsiteY4" fmla="*/ 14631 h 3562503"/>
              <a:gd name="connsiteX5" fmla="*/ 3303347 w 10526578"/>
              <a:gd name="connsiteY5" fmla="*/ 2238451 h 3562503"/>
              <a:gd name="connsiteX6" fmla="*/ 3476802 w 10526578"/>
              <a:gd name="connsiteY6" fmla="*/ 1874958 h 3562503"/>
              <a:gd name="connsiteX7" fmla="*/ 4895951 w 10526578"/>
              <a:gd name="connsiteY7" fmla="*/ 1889589 h 3562503"/>
              <a:gd name="connsiteX8" fmla="*/ 6024602 w 10526578"/>
              <a:gd name="connsiteY8" fmla="*/ 21946 h 3562503"/>
              <a:gd name="connsiteX9" fmla="*/ 6609818 w 10526578"/>
              <a:gd name="connsiteY9" fmla="*/ 482804 h 3562503"/>
              <a:gd name="connsiteX10" fmla="*/ 5578373 w 10526578"/>
              <a:gd name="connsiteY10" fmla="*/ 1880008 h 3562503"/>
              <a:gd name="connsiteX11" fmla="*/ 6936891 w 10526578"/>
              <a:gd name="connsiteY11" fmla="*/ 1896903 h 3562503"/>
              <a:gd name="connsiteX12" fmla="*/ 7158458 w 10526578"/>
              <a:gd name="connsiteY12" fmla="*/ 2238451 h 3562503"/>
              <a:gd name="connsiteX13" fmla="*/ 7443751 w 10526578"/>
              <a:gd name="connsiteY13" fmla="*/ 1 h 3562503"/>
              <a:gd name="connsiteX14" fmla="*/ 7707098 w 10526578"/>
              <a:gd name="connsiteY14" fmla="*/ 3533242 h 3562503"/>
              <a:gd name="connsiteX15" fmla="*/ 8028966 w 10526578"/>
              <a:gd name="connsiteY15" fmla="*/ 1250900 h 3562503"/>
              <a:gd name="connsiteX16" fmla="*/ 8124064 w 10526578"/>
              <a:gd name="connsiteY16" fmla="*/ 1894637 h 3562503"/>
              <a:gd name="connsiteX17" fmla="*/ 10526578 w 10526578"/>
              <a:gd name="connsiteY17" fmla="*/ 1902496 h 3562503"/>
              <a:gd name="connsiteX0" fmla="*/ 0 w 10526578"/>
              <a:gd name="connsiteY0" fmla="*/ 1880549 h 3562503"/>
              <a:gd name="connsiteX1" fmla="*/ 2345056 w 10526578"/>
              <a:gd name="connsiteY1" fmla="*/ 1865377 h 3562503"/>
              <a:gd name="connsiteX2" fmla="*/ 2447469 w 10526578"/>
              <a:gd name="connsiteY2" fmla="*/ 1236270 h 3562503"/>
              <a:gd name="connsiteX3" fmla="*/ 2732761 w 10526578"/>
              <a:gd name="connsiteY3" fmla="*/ 3562503 h 3562503"/>
              <a:gd name="connsiteX4" fmla="*/ 3025369 w 10526578"/>
              <a:gd name="connsiteY4" fmla="*/ 14631 h 3562503"/>
              <a:gd name="connsiteX5" fmla="*/ 3303347 w 10526578"/>
              <a:gd name="connsiteY5" fmla="*/ 2238451 h 3562503"/>
              <a:gd name="connsiteX6" fmla="*/ 3476802 w 10526578"/>
              <a:gd name="connsiteY6" fmla="*/ 1874958 h 3562503"/>
              <a:gd name="connsiteX7" fmla="*/ 4895951 w 10526578"/>
              <a:gd name="connsiteY7" fmla="*/ 1889589 h 3562503"/>
              <a:gd name="connsiteX8" fmla="*/ 6609818 w 10526578"/>
              <a:gd name="connsiteY8" fmla="*/ 482804 h 3562503"/>
              <a:gd name="connsiteX9" fmla="*/ 5578373 w 10526578"/>
              <a:gd name="connsiteY9" fmla="*/ 1880008 h 3562503"/>
              <a:gd name="connsiteX10" fmla="*/ 6936891 w 10526578"/>
              <a:gd name="connsiteY10" fmla="*/ 1896903 h 3562503"/>
              <a:gd name="connsiteX11" fmla="*/ 7158458 w 10526578"/>
              <a:gd name="connsiteY11" fmla="*/ 2238451 h 3562503"/>
              <a:gd name="connsiteX12" fmla="*/ 7443751 w 10526578"/>
              <a:gd name="connsiteY12" fmla="*/ 1 h 3562503"/>
              <a:gd name="connsiteX13" fmla="*/ 7707098 w 10526578"/>
              <a:gd name="connsiteY13" fmla="*/ 3533242 h 3562503"/>
              <a:gd name="connsiteX14" fmla="*/ 8028966 w 10526578"/>
              <a:gd name="connsiteY14" fmla="*/ 1250900 h 3562503"/>
              <a:gd name="connsiteX15" fmla="*/ 8124064 w 10526578"/>
              <a:gd name="connsiteY15" fmla="*/ 1894637 h 3562503"/>
              <a:gd name="connsiteX16" fmla="*/ 10526578 w 10526578"/>
              <a:gd name="connsiteY16" fmla="*/ 1902496 h 3562503"/>
              <a:gd name="connsiteX0" fmla="*/ 0 w 10526578"/>
              <a:gd name="connsiteY0" fmla="*/ 1880549 h 3562503"/>
              <a:gd name="connsiteX1" fmla="*/ 2345056 w 10526578"/>
              <a:gd name="connsiteY1" fmla="*/ 1865377 h 3562503"/>
              <a:gd name="connsiteX2" fmla="*/ 2447469 w 10526578"/>
              <a:gd name="connsiteY2" fmla="*/ 1236270 h 3562503"/>
              <a:gd name="connsiteX3" fmla="*/ 2732761 w 10526578"/>
              <a:gd name="connsiteY3" fmla="*/ 3562503 h 3562503"/>
              <a:gd name="connsiteX4" fmla="*/ 3025369 w 10526578"/>
              <a:gd name="connsiteY4" fmla="*/ 14631 h 3562503"/>
              <a:gd name="connsiteX5" fmla="*/ 3303347 w 10526578"/>
              <a:gd name="connsiteY5" fmla="*/ 2238451 h 3562503"/>
              <a:gd name="connsiteX6" fmla="*/ 3476802 w 10526578"/>
              <a:gd name="connsiteY6" fmla="*/ 1874958 h 3562503"/>
              <a:gd name="connsiteX7" fmla="*/ 4895951 w 10526578"/>
              <a:gd name="connsiteY7" fmla="*/ 1889589 h 3562503"/>
              <a:gd name="connsiteX8" fmla="*/ 5578373 w 10526578"/>
              <a:gd name="connsiteY8" fmla="*/ 1880008 h 3562503"/>
              <a:gd name="connsiteX9" fmla="*/ 6936891 w 10526578"/>
              <a:gd name="connsiteY9" fmla="*/ 1896903 h 3562503"/>
              <a:gd name="connsiteX10" fmla="*/ 7158458 w 10526578"/>
              <a:gd name="connsiteY10" fmla="*/ 2238451 h 3562503"/>
              <a:gd name="connsiteX11" fmla="*/ 7443751 w 10526578"/>
              <a:gd name="connsiteY11" fmla="*/ 1 h 3562503"/>
              <a:gd name="connsiteX12" fmla="*/ 7707098 w 10526578"/>
              <a:gd name="connsiteY12" fmla="*/ 3533242 h 3562503"/>
              <a:gd name="connsiteX13" fmla="*/ 8028966 w 10526578"/>
              <a:gd name="connsiteY13" fmla="*/ 1250900 h 3562503"/>
              <a:gd name="connsiteX14" fmla="*/ 8124064 w 10526578"/>
              <a:gd name="connsiteY14" fmla="*/ 1894637 h 3562503"/>
              <a:gd name="connsiteX15" fmla="*/ 10526578 w 10526578"/>
              <a:gd name="connsiteY15" fmla="*/ 1902496 h 3562503"/>
              <a:gd name="connsiteX0" fmla="*/ 0 w 10526578"/>
              <a:gd name="connsiteY0" fmla="*/ 1880549 h 3562503"/>
              <a:gd name="connsiteX1" fmla="*/ 2345056 w 10526578"/>
              <a:gd name="connsiteY1" fmla="*/ 1865377 h 3562503"/>
              <a:gd name="connsiteX2" fmla="*/ 2447469 w 10526578"/>
              <a:gd name="connsiteY2" fmla="*/ 1236270 h 3562503"/>
              <a:gd name="connsiteX3" fmla="*/ 2732761 w 10526578"/>
              <a:gd name="connsiteY3" fmla="*/ 3562503 h 3562503"/>
              <a:gd name="connsiteX4" fmla="*/ 3025369 w 10526578"/>
              <a:gd name="connsiteY4" fmla="*/ 14631 h 3562503"/>
              <a:gd name="connsiteX5" fmla="*/ 3336542 w 10526578"/>
              <a:gd name="connsiteY5" fmla="*/ 3076606 h 3562503"/>
              <a:gd name="connsiteX6" fmla="*/ 3476802 w 10526578"/>
              <a:gd name="connsiteY6" fmla="*/ 1874958 h 3562503"/>
              <a:gd name="connsiteX7" fmla="*/ 4895951 w 10526578"/>
              <a:gd name="connsiteY7" fmla="*/ 1889589 h 3562503"/>
              <a:gd name="connsiteX8" fmla="*/ 5578373 w 10526578"/>
              <a:gd name="connsiteY8" fmla="*/ 1880008 h 3562503"/>
              <a:gd name="connsiteX9" fmla="*/ 6936891 w 10526578"/>
              <a:gd name="connsiteY9" fmla="*/ 1896903 h 3562503"/>
              <a:gd name="connsiteX10" fmla="*/ 7158458 w 10526578"/>
              <a:gd name="connsiteY10" fmla="*/ 2238451 h 3562503"/>
              <a:gd name="connsiteX11" fmla="*/ 7443751 w 10526578"/>
              <a:gd name="connsiteY11" fmla="*/ 1 h 3562503"/>
              <a:gd name="connsiteX12" fmla="*/ 7707098 w 10526578"/>
              <a:gd name="connsiteY12" fmla="*/ 3533242 h 3562503"/>
              <a:gd name="connsiteX13" fmla="*/ 8028966 w 10526578"/>
              <a:gd name="connsiteY13" fmla="*/ 1250900 h 3562503"/>
              <a:gd name="connsiteX14" fmla="*/ 8124064 w 10526578"/>
              <a:gd name="connsiteY14" fmla="*/ 1894637 h 3562503"/>
              <a:gd name="connsiteX15" fmla="*/ 10526578 w 10526578"/>
              <a:gd name="connsiteY15" fmla="*/ 1902496 h 3562503"/>
              <a:gd name="connsiteX0" fmla="*/ 0 w 10526578"/>
              <a:gd name="connsiteY0" fmla="*/ 1880549 h 3562503"/>
              <a:gd name="connsiteX1" fmla="*/ 2345056 w 10526578"/>
              <a:gd name="connsiteY1" fmla="*/ 1865377 h 3562503"/>
              <a:gd name="connsiteX2" fmla="*/ 2447469 w 10526578"/>
              <a:gd name="connsiteY2" fmla="*/ 1236270 h 3562503"/>
              <a:gd name="connsiteX3" fmla="*/ 2732761 w 10526578"/>
              <a:gd name="connsiteY3" fmla="*/ 3562503 h 3562503"/>
              <a:gd name="connsiteX4" fmla="*/ 3025369 w 10526578"/>
              <a:gd name="connsiteY4" fmla="*/ 14631 h 3562503"/>
              <a:gd name="connsiteX5" fmla="*/ 3336542 w 10526578"/>
              <a:gd name="connsiteY5" fmla="*/ 3076606 h 3562503"/>
              <a:gd name="connsiteX6" fmla="*/ 3476802 w 10526578"/>
              <a:gd name="connsiteY6" fmla="*/ 1874958 h 3562503"/>
              <a:gd name="connsiteX7" fmla="*/ 4895951 w 10526578"/>
              <a:gd name="connsiteY7" fmla="*/ 1889589 h 3562503"/>
              <a:gd name="connsiteX8" fmla="*/ 5578373 w 10526578"/>
              <a:gd name="connsiteY8" fmla="*/ 1880008 h 3562503"/>
              <a:gd name="connsiteX9" fmla="*/ 6936891 w 10526578"/>
              <a:gd name="connsiteY9" fmla="*/ 1896903 h 3562503"/>
              <a:gd name="connsiteX10" fmla="*/ 7224844 w 10526578"/>
              <a:gd name="connsiteY10" fmla="*/ 3305198 h 3562503"/>
              <a:gd name="connsiteX11" fmla="*/ 7443751 w 10526578"/>
              <a:gd name="connsiteY11" fmla="*/ 1 h 3562503"/>
              <a:gd name="connsiteX12" fmla="*/ 7707098 w 10526578"/>
              <a:gd name="connsiteY12" fmla="*/ 3533242 h 3562503"/>
              <a:gd name="connsiteX13" fmla="*/ 8028966 w 10526578"/>
              <a:gd name="connsiteY13" fmla="*/ 1250900 h 3562503"/>
              <a:gd name="connsiteX14" fmla="*/ 8124064 w 10526578"/>
              <a:gd name="connsiteY14" fmla="*/ 1894637 h 3562503"/>
              <a:gd name="connsiteX15" fmla="*/ 10526578 w 10526578"/>
              <a:gd name="connsiteY15" fmla="*/ 1902496 h 3562503"/>
              <a:gd name="connsiteX0" fmla="*/ 0 w 10526578"/>
              <a:gd name="connsiteY0" fmla="*/ 1880549 h 3562503"/>
              <a:gd name="connsiteX1" fmla="*/ 2345056 w 10526578"/>
              <a:gd name="connsiteY1" fmla="*/ 1865377 h 3562503"/>
              <a:gd name="connsiteX2" fmla="*/ 2447469 w 10526578"/>
              <a:gd name="connsiteY2" fmla="*/ 1236270 h 3562503"/>
              <a:gd name="connsiteX3" fmla="*/ 2732761 w 10526578"/>
              <a:gd name="connsiteY3" fmla="*/ 3562503 h 3562503"/>
              <a:gd name="connsiteX4" fmla="*/ 3025369 w 10526578"/>
              <a:gd name="connsiteY4" fmla="*/ 14631 h 3562503"/>
              <a:gd name="connsiteX5" fmla="*/ 3336542 w 10526578"/>
              <a:gd name="connsiteY5" fmla="*/ 3076606 h 3562503"/>
              <a:gd name="connsiteX6" fmla="*/ 3476802 w 10526578"/>
              <a:gd name="connsiteY6" fmla="*/ 1874958 h 3562503"/>
              <a:gd name="connsiteX7" fmla="*/ 4895951 w 10526578"/>
              <a:gd name="connsiteY7" fmla="*/ 1889589 h 3562503"/>
              <a:gd name="connsiteX8" fmla="*/ 5578373 w 10526578"/>
              <a:gd name="connsiteY8" fmla="*/ 1880008 h 3562503"/>
              <a:gd name="connsiteX9" fmla="*/ 6936891 w 10526578"/>
              <a:gd name="connsiteY9" fmla="*/ 1896903 h 3562503"/>
              <a:gd name="connsiteX10" fmla="*/ 7191650 w 10526578"/>
              <a:gd name="connsiteY10" fmla="*/ 2848025 h 3562503"/>
              <a:gd name="connsiteX11" fmla="*/ 7443751 w 10526578"/>
              <a:gd name="connsiteY11" fmla="*/ 1 h 3562503"/>
              <a:gd name="connsiteX12" fmla="*/ 7707098 w 10526578"/>
              <a:gd name="connsiteY12" fmla="*/ 3533242 h 3562503"/>
              <a:gd name="connsiteX13" fmla="*/ 8028966 w 10526578"/>
              <a:gd name="connsiteY13" fmla="*/ 1250900 h 3562503"/>
              <a:gd name="connsiteX14" fmla="*/ 8124064 w 10526578"/>
              <a:gd name="connsiteY14" fmla="*/ 1894637 h 3562503"/>
              <a:gd name="connsiteX15" fmla="*/ 10526578 w 10526578"/>
              <a:gd name="connsiteY15" fmla="*/ 1902496 h 3562503"/>
              <a:gd name="connsiteX0" fmla="*/ 0 w 12662007"/>
              <a:gd name="connsiteY0" fmla="*/ 1880551 h 3562503"/>
              <a:gd name="connsiteX1" fmla="*/ 4480485 w 12662007"/>
              <a:gd name="connsiteY1" fmla="*/ 1865377 h 3562503"/>
              <a:gd name="connsiteX2" fmla="*/ 4582898 w 12662007"/>
              <a:gd name="connsiteY2" fmla="*/ 1236270 h 3562503"/>
              <a:gd name="connsiteX3" fmla="*/ 4868190 w 12662007"/>
              <a:gd name="connsiteY3" fmla="*/ 3562503 h 3562503"/>
              <a:gd name="connsiteX4" fmla="*/ 5160798 w 12662007"/>
              <a:gd name="connsiteY4" fmla="*/ 14631 h 3562503"/>
              <a:gd name="connsiteX5" fmla="*/ 5471971 w 12662007"/>
              <a:gd name="connsiteY5" fmla="*/ 3076606 h 3562503"/>
              <a:gd name="connsiteX6" fmla="*/ 5612231 w 12662007"/>
              <a:gd name="connsiteY6" fmla="*/ 1874958 h 3562503"/>
              <a:gd name="connsiteX7" fmla="*/ 7031380 w 12662007"/>
              <a:gd name="connsiteY7" fmla="*/ 1889589 h 3562503"/>
              <a:gd name="connsiteX8" fmla="*/ 7713802 w 12662007"/>
              <a:gd name="connsiteY8" fmla="*/ 1880008 h 3562503"/>
              <a:gd name="connsiteX9" fmla="*/ 9072320 w 12662007"/>
              <a:gd name="connsiteY9" fmla="*/ 1896903 h 3562503"/>
              <a:gd name="connsiteX10" fmla="*/ 9327079 w 12662007"/>
              <a:gd name="connsiteY10" fmla="*/ 2848025 h 3562503"/>
              <a:gd name="connsiteX11" fmla="*/ 9579180 w 12662007"/>
              <a:gd name="connsiteY11" fmla="*/ 1 h 3562503"/>
              <a:gd name="connsiteX12" fmla="*/ 9842527 w 12662007"/>
              <a:gd name="connsiteY12" fmla="*/ 3533242 h 3562503"/>
              <a:gd name="connsiteX13" fmla="*/ 10164395 w 12662007"/>
              <a:gd name="connsiteY13" fmla="*/ 1250900 h 3562503"/>
              <a:gd name="connsiteX14" fmla="*/ 10259493 w 12662007"/>
              <a:gd name="connsiteY14" fmla="*/ 1894637 h 3562503"/>
              <a:gd name="connsiteX15" fmla="*/ 12662007 w 12662007"/>
              <a:gd name="connsiteY15" fmla="*/ 1902496 h 3562503"/>
              <a:gd name="connsiteX0" fmla="*/ 0 w 14808500"/>
              <a:gd name="connsiteY0" fmla="*/ 1880551 h 3562503"/>
              <a:gd name="connsiteX1" fmla="*/ 4480485 w 14808500"/>
              <a:gd name="connsiteY1" fmla="*/ 1865377 h 3562503"/>
              <a:gd name="connsiteX2" fmla="*/ 4582898 w 14808500"/>
              <a:gd name="connsiteY2" fmla="*/ 1236270 h 3562503"/>
              <a:gd name="connsiteX3" fmla="*/ 4868190 w 14808500"/>
              <a:gd name="connsiteY3" fmla="*/ 3562503 h 3562503"/>
              <a:gd name="connsiteX4" fmla="*/ 5160798 w 14808500"/>
              <a:gd name="connsiteY4" fmla="*/ 14631 h 3562503"/>
              <a:gd name="connsiteX5" fmla="*/ 5471971 w 14808500"/>
              <a:gd name="connsiteY5" fmla="*/ 3076606 h 3562503"/>
              <a:gd name="connsiteX6" fmla="*/ 5612231 w 14808500"/>
              <a:gd name="connsiteY6" fmla="*/ 1874958 h 3562503"/>
              <a:gd name="connsiteX7" fmla="*/ 7031380 w 14808500"/>
              <a:gd name="connsiteY7" fmla="*/ 1889589 h 3562503"/>
              <a:gd name="connsiteX8" fmla="*/ 7713802 w 14808500"/>
              <a:gd name="connsiteY8" fmla="*/ 1880008 h 3562503"/>
              <a:gd name="connsiteX9" fmla="*/ 9072320 w 14808500"/>
              <a:gd name="connsiteY9" fmla="*/ 1896903 h 3562503"/>
              <a:gd name="connsiteX10" fmla="*/ 9327079 w 14808500"/>
              <a:gd name="connsiteY10" fmla="*/ 2848025 h 3562503"/>
              <a:gd name="connsiteX11" fmla="*/ 9579180 w 14808500"/>
              <a:gd name="connsiteY11" fmla="*/ 1 h 3562503"/>
              <a:gd name="connsiteX12" fmla="*/ 9842527 w 14808500"/>
              <a:gd name="connsiteY12" fmla="*/ 3533242 h 3562503"/>
              <a:gd name="connsiteX13" fmla="*/ 10164395 w 14808500"/>
              <a:gd name="connsiteY13" fmla="*/ 1250900 h 3562503"/>
              <a:gd name="connsiteX14" fmla="*/ 10259493 w 14808500"/>
              <a:gd name="connsiteY14" fmla="*/ 1894637 h 3562503"/>
              <a:gd name="connsiteX15" fmla="*/ 14808500 w 14808500"/>
              <a:gd name="connsiteY15" fmla="*/ 1940591 h 3562503"/>
              <a:gd name="connsiteX0" fmla="*/ 0 w 18482842"/>
              <a:gd name="connsiteY0" fmla="*/ 1904392 h 3562502"/>
              <a:gd name="connsiteX1" fmla="*/ 8154827 w 18482842"/>
              <a:gd name="connsiteY1" fmla="*/ 1865376 h 3562502"/>
              <a:gd name="connsiteX2" fmla="*/ 8257240 w 18482842"/>
              <a:gd name="connsiteY2" fmla="*/ 1236269 h 3562502"/>
              <a:gd name="connsiteX3" fmla="*/ 8542532 w 18482842"/>
              <a:gd name="connsiteY3" fmla="*/ 3562502 h 3562502"/>
              <a:gd name="connsiteX4" fmla="*/ 8835140 w 18482842"/>
              <a:gd name="connsiteY4" fmla="*/ 14630 h 3562502"/>
              <a:gd name="connsiteX5" fmla="*/ 9146313 w 18482842"/>
              <a:gd name="connsiteY5" fmla="*/ 3076605 h 3562502"/>
              <a:gd name="connsiteX6" fmla="*/ 9286573 w 18482842"/>
              <a:gd name="connsiteY6" fmla="*/ 1874957 h 3562502"/>
              <a:gd name="connsiteX7" fmla="*/ 10705722 w 18482842"/>
              <a:gd name="connsiteY7" fmla="*/ 1889588 h 3562502"/>
              <a:gd name="connsiteX8" fmla="*/ 11388144 w 18482842"/>
              <a:gd name="connsiteY8" fmla="*/ 1880007 h 3562502"/>
              <a:gd name="connsiteX9" fmla="*/ 12746662 w 18482842"/>
              <a:gd name="connsiteY9" fmla="*/ 1896902 h 3562502"/>
              <a:gd name="connsiteX10" fmla="*/ 13001421 w 18482842"/>
              <a:gd name="connsiteY10" fmla="*/ 2848024 h 3562502"/>
              <a:gd name="connsiteX11" fmla="*/ 13253522 w 18482842"/>
              <a:gd name="connsiteY11" fmla="*/ 0 h 3562502"/>
              <a:gd name="connsiteX12" fmla="*/ 13516869 w 18482842"/>
              <a:gd name="connsiteY12" fmla="*/ 3533241 h 3562502"/>
              <a:gd name="connsiteX13" fmla="*/ 13838737 w 18482842"/>
              <a:gd name="connsiteY13" fmla="*/ 1250899 h 3562502"/>
              <a:gd name="connsiteX14" fmla="*/ 13933835 w 18482842"/>
              <a:gd name="connsiteY14" fmla="*/ 1894636 h 3562502"/>
              <a:gd name="connsiteX15" fmla="*/ 18482842 w 18482842"/>
              <a:gd name="connsiteY15" fmla="*/ 1940590 h 3562502"/>
              <a:gd name="connsiteX0" fmla="*/ 0 w 14744037"/>
              <a:gd name="connsiteY0" fmla="*/ 1904392 h 3562502"/>
              <a:gd name="connsiteX1" fmla="*/ 8154827 w 14744037"/>
              <a:gd name="connsiteY1" fmla="*/ 1865376 h 3562502"/>
              <a:gd name="connsiteX2" fmla="*/ 8257240 w 14744037"/>
              <a:gd name="connsiteY2" fmla="*/ 1236269 h 3562502"/>
              <a:gd name="connsiteX3" fmla="*/ 8542532 w 14744037"/>
              <a:gd name="connsiteY3" fmla="*/ 3562502 h 3562502"/>
              <a:gd name="connsiteX4" fmla="*/ 8835140 w 14744037"/>
              <a:gd name="connsiteY4" fmla="*/ 14630 h 3562502"/>
              <a:gd name="connsiteX5" fmla="*/ 9146313 w 14744037"/>
              <a:gd name="connsiteY5" fmla="*/ 3076605 h 3562502"/>
              <a:gd name="connsiteX6" fmla="*/ 9286573 w 14744037"/>
              <a:gd name="connsiteY6" fmla="*/ 1874957 h 3562502"/>
              <a:gd name="connsiteX7" fmla="*/ 10705722 w 14744037"/>
              <a:gd name="connsiteY7" fmla="*/ 1889588 h 3562502"/>
              <a:gd name="connsiteX8" fmla="*/ 11388144 w 14744037"/>
              <a:gd name="connsiteY8" fmla="*/ 1880007 h 3562502"/>
              <a:gd name="connsiteX9" fmla="*/ 12746662 w 14744037"/>
              <a:gd name="connsiteY9" fmla="*/ 1896902 h 3562502"/>
              <a:gd name="connsiteX10" fmla="*/ 13001421 w 14744037"/>
              <a:gd name="connsiteY10" fmla="*/ 2848024 h 3562502"/>
              <a:gd name="connsiteX11" fmla="*/ 13253522 w 14744037"/>
              <a:gd name="connsiteY11" fmla="*/ 0 h 3562502"/>
              <a:gd name="connsiteX12" fmla="*/ 13516869 w 14744037"/>
              <a:gd name="connsiteY12" fmla="*/ 3533241 h 3562502"/>
              <a:gd name="connsiteX13" fmla="*/ 13838737 w 14744037"/>
              <a:gd name="connsiteY13" fmla="*/ 1250899 h 3562502"/>
              <a:gd name="connsiteX14" fmla="*/ 13933835 w 14744037"/>
              <a:gd name="connsiteY14" fmla="*/ 1894636 h 3562502"/>
              <a:gd name="connsiteX15" fmla="*/ 14744037 w 14744037"/>
              <a:gd name="connsiteY15" fmla="*/ 1892908 h 3562502"/>
              <a:gd name="connsiteX0" fmla="*/ 0 w 14782714"/>
              <a:gd name="connsiteY0" fmla="*/ 1904392 h 3562502"/>
              <a:gd name="connsiteX1" fmla="*/ 8154827 w 14782714"/>
              <a:gd name="connsiteY1" fmla="*/ 1865376 h 3562502"/>
              <a:gd name="connsiteX2" fmla="*/ 8257240 w 14782714"/>
              <a:gd name="connsiteY2" fmla="*/ 1236269 h 3562502"/>
              <a:gd name="connsiteX3" fmla="*/ 8542532 w 14782714"/>
              <a:gd name="connsiteY3" fmla="*/ 3562502 h 3562502"/>
              <a:gd name="connsiteX4" fmla="*/ 8835140 w 14782714"/>
              <a:gd name="connsiteY4" fmla="*/ 14630 h 3562502"/>
              <a:gd name="connsiteX5" fmla="*/ 9146313 w 14782714"/>
              <a:gd name="connsiteY5" fmla="*/ 3076605 h 3562502"/>
              <a:gd name="connsiteX6" fmla="*/ 9286573 w 14782714"/>
              <a:gd name="connsiteY6" fmla="*/ 1874957 h 3562502"/>
              <a:gd name="connsiteX7" fmla="*/ 10705722 w 14782714"/>
              <a:gd name="connsiteY7" fmla="*/ 1889588 h 3562502"/>
              <a:gd name="connsiteX8" fmla="*/ 11388144 w 14782714"/>
              <a:gd name="connsiteY8" fmla="*/ 1880007 h 3562502"/>
              <a:gd name="connsiteX9" fmla="*/ 12746662 w 14782714"/>
              <a:gd name="connsiteY9" fmla="*/ 1896902 h 3562502"/>
              <a:gd name="connsiteX10" fmla="*/ 13001421 w 14782714"/>
              <a:gd name="connsiteY10" fmla="*/ 2848024 h 3562502"/>
              <a:gd name="connsiteX11" fmla="*/ 13253522 w 14782714"/>
              <a:gd name="connsiteY11" fmla="*/ 0 h 3562502"/>
              <a:gd name="connsiteX12" fmla="*/ 13516869 w 14782714"/>
              <a:gd name="connsiteY12" fmla="*/ 3533241 h 3562502"/>
              <a:gd name="connsiteX13" fmla="*/ 13838737 w 14782714"/>
              <a:gd name="connsiteY13" fmla="*/ 1250899 h 3562502"/>
              <a:gd name="connsiteX14" fmla="*/ 13933835 w 14782714"/>
              <a:gd name="connsiteY14" fmla="*/ 1894636 h 3562502"/>
              <a:gd name="connsiteX15" fmla="*/ 14782714 w 14782714"/>
              <a:gd name="connsiteY15" fmla="*/ 1904828 h 3562502"/>
              <a:gd name="connsiteX0" fmla="*/ 0 w 14821391"/>
              <a:gd name="connsiteY0" fmla="*/ 1904392 h 3562502"/>
              <a:gd name="connsiteX1" fmla="*/ 8154827 w 14821391"/>
              <a:gd name="connsiteY1" fmla="*/ 1865376 h 3562502"/>
              <a:gd name="connsiteX2" fmla="*/ 8257240 w 14821391"/>
              <a:gd name="connsiteY2" fmla="*/ 1236269 h 3562502"/>
              <a:gd name="connsiteX3" fmla="*/ 8542532 w 14821391"/>
              <a:gd name="connsiteY3" fmla="*/ 3562502 h 3562502"/>
              <a:gd name="connsiteX4" fmla="*/ 8835140 w 14821391"/>
              <a:gd name="connsiteY4" fmla="*/ 14630 h 3562502"/>
              <a:gd name="connsiteX5" fmla="*/ 9146313 w 14821391"/>
              <a:gd name="connsiteY5" fmla="*/ 3076605 h 3562502"/>
              <a:gd name="connsiteX6" fmla="*/ 9286573 w 14821391"/>
              <a:gd name="connsiteY6" fmla="*/ 1874957 h 3562502"/>
              <a:gd name="connsiteX7" fmla="*/ 10705722 w 14821391"/>
              <a:gd name="connsiteY7" fmla="*/ 1889588 h 3562502"/>
              <a:gd name="connsiteX8" fmla="*/ 11388144 w 14821391"/>
              <a:gd name="connsiteY8" fmla="*/ 1880007 h 3562502"/>
              <a:gd name="connsiteX9" fmla="*/ 12746662 w 14821391"/>
              <a:gd name="connsiteY9" fmla="*/ 1896902 h 3562502"/>
              <a:gd name="connsiteX10" fmla="*/ 13001421 w 14821391"/>
              <a:gd name="connsiteY10" fmla="*/ 2848024 h 3562502"/>
              <a:gd name="connsiteX11" fmla="*/ 13253522 w 14821391"/>
              <a:gd name="connsiteY11" fmla="*/ 0 h 3562502"/>
              <a:gd name="connsiteX12" fmla="*/ 13516869 w 14821391"/>
              <a:gd name="connsiteY12" fmla="*/ 3533241 h 3562502"/>
              <a:gd name="connsiteX13" fmla="*/ 13838737 w 14821391"/>
              <a:gd name="connsiteY13" fmla="*/ 1250899 h 3562502"/>
              <a:gd name="connsiteX14" fmla="*/ 13933835 w 14821391"/>
              <a:gd name="connsiteY14" fmla="*/ 1894636 h 3562502"/>
              <a:gd name="connsiteX15" fmla="*/ 14821391 w 14821391"/>
              <a:gd name="connsiteY15" fmla="*/ 1916748 h 3562502"/>
              <a:gd name="connsiteX0" fmla="*/ 0 w 17332784"/>
              <a:gd name="connsiteY0" fmla="*/ 1904392 h 3562502"/>
              <a:gd name="connsiteX1" fmla="*/ 8154827 w 17332784"/>
              <a:gd name="connsiteY1" fmla="*/ 1865376 h 3562502"/>
              <a:gd name="connsiteX2" fmla="*/ 8257240 w 17332784"/>
              <a:gd name="connsiteY2" fmla="*/ 1236269 h 3562502"/>
              <a:gd name="connsiteX3" fmla="*/ 8542532 w 17332784"/>
              <a:gd name="connsiteY3" fmla="*/ 3562502 h 3562502"/>
              <a:gd name="connsiteX4" fmla="*/ 8835140 w 17332784"/>
              <a:gd name="connsiteY4" fmla="*/ 14630 h 3562502"/>
              <a:gd name="connsiteX5" fmla="*/ 9146313 w 17332784"/>
              <a:gd name="connsiteY5" fmla="*/ 3076605 h 3562502"/>
              <a:gd name="connsiteX6" fmla="*/ 9286573 w 17332784"/>
              <a:gd name="connsiteY6" fmla="*/ 1874957 h 3562502"/>
              <a:gd name="connsiteX7" fmla="*/ 10705722 w 17332784"/>
              <a:gd name="connsiteY7" fmla="*/ 1889588 h 3562502"/>
              <a:gd name="connsiteX8" fmla="*/ 11388144 w 17332784"/>
              <a:gd name="connsiteY8" fmla="*/ 1880007 h 3562502"/>
              <a:gd name="connsiteX9" fmla="*/ 12746662 w 17332784"/>
              <a:gd name="connsiteY9" fmla="*/ 1896902 h 3562502"/>
              <a:gd name="connsiteX10" fmla="*/ 13001421 w 17332784"/>
              <a:gd name="connsiteY10" fmla="*/ 2848024 h 3562502"/>
              <a:gd name="connsiteX11" fmla="*/ 13253522 w 17332784"/>
              <a:gd name="connsiteY11" fmla="*/ 0 h 3562502"/>
              <a:gd name="connsiteX12" fmla="*/ 13516869 w 17332784"/>
              <a:gd name="connsiteY12" fmla="*/ 3533241 h 3562502"/>
              <a:gd name="connsiteX13" fmla="*/ 13838737 w 17332784"/>
              <a:gd name="connsiteY13" fmla="*/ 1250899 h 3562502"/>
              <a:gd name="connsiteX14" fmla="*/ 13933835 w 17332784"/>
              <a:gd name="connsiteY14" fmla="*/ 1894636 h 3562502"/>
              <a:gd name="connsiteX15" fmla="*/ 17332784 w 17332784"/>
              <a:gd name="connsiteY15" fmla="*/ 1860793 h 3562502"/>
              <a:gd name="connsiteX0" fmla="*/ 0 w 17255964"/>
              <a:gd name="connsiteY0" fmla="*/ 1904392 h 3562502"/>
              <a:gd name="connsiteX1" fmla="*/ 8154827 w 17255964"/>
              <a:gd name="connsiteY1" fmla="*/ 1865376 h 3562502"/>
              <a:gd name="connsiteX2" fmla="*/ 8257240 w 17255964"/>
              <a:gd name="connsiteY2" fmla="*/ 1236269 h 3562502"/>
              <a:gd name="connsiteX3" fmla="*/ 8542532 w 17255964"/>
              <a:gd name="connsiteY3" fmla="*/ 3562502 h 3562502"/>
              <a:gd name="connsiteX4" fmla="*/ 8835140 w 17255964"/>
              <a:gd name="connsiteY4" fmla="*/ 14630 h 3562502"/>
              <a:gd name="connsiteX5" fmla="*/ 9146313 w 17255964"/>
              <a:gd name="connsiteY5" fmla="*/ 3076605 h 3562502"/>
              <a:gd name="connsiteX6" fmla="*/ 9286573 w 17255964"/>
              <a:gd name="connsiteY6" fmla="*/ 1874957 h 3562502"/>
              <a:gd name="connsiteX7" fmla="*/ 10705722 w 17255964"/>
              <a:gd name="connsiteY7" fmla="*/ 1889588 h 3562502"/>
              <a:gd name="connsiteX8" fmla="*/ 11388144 w 17255964"/>
              <a:gd name="connsiteY8" fmla="*/ 1880007 h 3562502"/>
              <a:gd name="connsiteX9" fmla="*/ 12746662 w 17255964"/>
              <a:gd name="connsiteY9" fmla="*/ 1896902 h 3562502"/>
              <a:gd name="connsiteX10" fmla="*/ 13001421 w 17255964"/>
              <a:gd name="connsiteY10" fmla="*/ 2848024 h 3562502"/>
              <a:gd name="connsiteX11" fmla="*/ 13253522 w 17255964"/>
              <a:gd name="connsiteY11" fmla="*/ 0 h 3562502"/>
              <a:gd name="connsiteX12" fmla="*/ 13516869 w 17255964"/>
              <a:gd name="connsiteY12" fmla="*/ 3533241 h 3562502"/>
              <a:gd name="connsiteX13" fmla="*/ 13838737 w 17255964"/>
              <a:gd name="connsiteY13" fmla="*/ 1250899 h 3562502"/>
              <a:gd name="connsiteX14" fmla="*/ 13933835 w 17255964"/>
              <a:gd name="connsiteY14" fmla="*/ 1894636 h 3562502"/>
              <a:gd name="connsiteX15" fmla="*/ 17255964 w 17255964"/>
              <a:gd name="connsiteY15" fmla="*/ 1867897 h 3562502"/>
              <a:gd name="connsiteX0" fmla="*/ 0 w 17279011"/>
              <a:gd name="connsiteY0" fmla="*/ 1904392 h 3562502"/>
              <a:gd name="connsiteX1" fmla="*/ 8154827 w 17279011"/>
              <a:gd name="connsiteY1" fmla="*/ 1865376 h 3562502"/>
              <a:gd name="connsiteX2" fmla="*/ 8257240 w 17279011"/>
              <a:gd name="connsiteY2" fmla="*/ 1236269 h 3562502"/>
              <a:gd name="connsiteX3" fmla="*/ 8542532 w 17279011"/>
              <a:gd name="connsiteY3" fmla="*/ 3562502 h 3562502"/>
              <a:gd name="connsiteX4" fmla="*/ 8835140 w 17279011"/>
              <a:gd name="connsiteY4" fmla="*/ 14630 h 3562502"/>
              <a:gd name="connsiteX5" fmla="*/ 9146313 w 17279011"/>
              <a:gd name="connsiteY5" fmla="*/ 3076605 h 3562502"/>
              <a:gd name="connsiteX6" fmla="*/ 9286573 w 17279011"/>
              <a:gd name="connsiteY6" fmla="*/ 1874957 h 3562502"/>
              <a:gd name="connsiteX7" fmla="*/ 10705722 w 17279011"/>
              <a:gd name="connsiteY7" fmla="*/ 1889588 h 3562502"/>
              <a:gd name="connsiteX8" fmla="*/ 11388144 w 17279011"/>
              <a:gd name="connsiteY8" fmla="*/ 1880007 h 3562502"/>
              <a:gd name="connsiteX9" fmla="*/ 12746662 w 17279011"/>
              <a:gd name="connsiteY9" fmla="*/ 1896902 h 3562502"/>
              <a:gd name="connsiteX10" fmla="*/ 13001421 w 17279011"/>
              <a:gd name="connsiteY10" fmla="*/ 2848024 h 3562502"/>
              <a:gd name="connsiteX11" fmla="*/ 13253522 w 17279011"/>
              <a:gd name="connsiteY11" fmla="*/ 0 h 3562502"/>
              <a:gd name="connsiteX12" fmla="*/ 13516869 w 17279011"/>
              <a:gd name="connsiteY12" fmla="*/ 3533241 h 3562502"/>
              <a:gd name="connsiteX13" fmla="*/ 13838737 w 17279011"/>
              <a:gd name="connsiteY13" fmla="*/ 1250899 h 3562502"/>
              <a:gd name="connsiteX14" fmla="*/ 13933835 w 17279011"/>
              <a:gd name="connsiteY14" fmla="*/ 1894636 h 3562502"/>
              <a:gd name="connsiteX15" fmla="*/ 17279011 w 17279011"/>
              <a:gd name="connsiteY15" fmla="*/ 1867897 h 3562502"/>
              <a:gd name="connsiteX0" fmla="*/ 0 w 17279011"/>
              <a:gd name="connsiteY0" fmla="*/ 1904392 h 3562502"/>
              <a:gd name="connsiteX1" fmla="*/ 8154827 w 17279011"/>
              <a:gd name="connsiteY1" fmla="*/ 1865376 h 3562502"/>
              <a:gd name="connsiteX2" fmla="*/ 8257240 w 17279011"/>
              <a:gd name="connsiteY2" fmla="*/ 1236269 h 3562502"/>
              <a:gd name="connsiteX3" fmla="*/ 8542532 w 17279011"/>
              <a:gd name="connsiteY3" fmla="*/ 3562502 h 3562502"/>
              <a:gd name="connsiteX4" fmla="*/ 8835140 w 17279011"/>
              <a:gd name="connsiteY4" fmla="*/ 14630 h 3562502"/>
              <a:gd name="connsiteX5" fmla="*/ 9146313 w 17279011"/>
              <a:gd name="connsiteY5" fmla="*/ 3076605 h 3562502"/>
              <a:gd name="connsiteX6" fmla="*/ 9286573 w 17279011"/>
              <a:gd name="connsiteY6" fmla="*/ 1874957 h 3562502"/>
              <a:gd name="connsiteX7" fmla="*/ 10705722 w 17279011"/>
              <a:gd name="connsiteY7" fmla="*/ 1889588 h 3562502"/>
              <a:gd name="connsiteX8" fmla="*/ 11388144 w 17279011"/>
              <a:gd name="connsiteY8" fmla="*/ 1880007 h 3562502"/>
              <a:gd name="connsiteX9" fmla="*/ 12746662 w 17279011"/>
              <a:gd name="connsiteY9" fmla="*/ 1896902 h 3562502"/>
              <a:gd name="connsiteX10" fmla="*/ 13001421 w 17279011"/>
              <a:gd name="connsiteY10" fmla="*/ 2848024 h 3562502"/>
              <a:gd name="connsiteX11" fmla="*/ 13253522 w 17279011"/>
              <a:gd name="connsiteY11" fmla="*/ 0 h 3562502"/>
              <a:gd name="connsiteX12" fmla="*/ 13516869 w 17279011"/>
              <a:gd name="connsiteY12" fmla="*/ 3533241 h 3562502"/>
              <a:gd name="connsiteX13" fmla="*/ 13838737 w 17279011"/>
              <a:gd name="connsiteY13" fmla="*/ 1250899 h 3562502"/>
              <a:gd name="connsiteX14" fmla="*/ 13933836 w 17279011"/>
              <a:gd name="connsiteY14" fmla="*/ 1873328 h 3562502"/>
              <a:gd name="connsiteX15" fmla="*/ 17279011 w 17279011"/>
              <a:gd name="connsiteY15" fmla="*/ 1867897 h 3562502"/>
              <a:gd name="connsiteX0" fmla="*/ 0 w 17279011"/>
              <a:gd name="connsiteY0" fmla="*/ 1904392 h 3562502"/>
              <a:gd name="connsiteX1" fmla="*/ 8154827 w 17279011"/>
              <a:gd name="connsiteY1" fmla="*/ 1865376 h 3562502"/>
              <a:gd name="connsiteX2" fmla="*/ 8257240 w 17279011"/>
              <a:gd name="connsiteY2" fmla="*/ 1236269 h 3562502"/>
              <a:gd name="connsiteX3" fmla="*/ 8542532 w 17279011"/>
              <a:gd name="connsiteY3" fmla="*/ 3562502 h 3562502"/>
              <a:gd name="connsiteX4" fmla="*/ 8835140 w 17279011"/>
              <a:gd name="connsiteY4" fmla="*/ 14630 h 3562502"/>
              <a:gd name="connsiteX5" fmla="*/ 9146313 w 17279011"/>
              <a:gd name="connsiteY5" fmla="*/ 3076605 h 3562502"/>
              <a:gd name="connsiteX6" fmla="*/ 9286573 w 17279011"/>
              <a:gd name="connsiteY6" fmla="*/ 1874957 h 3562502"/>
              <a:gd name="connsiteX7" fmla="*/ 10705722 w 17279011"/>
              <a:gd name="connsiteY7" fmla="*/ 1889588 h 3562502"/>
              <a:gd name="connsiteX8" fmla="*/ 11388144 w 17279011"/>
              <a:gd name="connsiteY8" fmla="*/ 1880007 h 3562502"/>
              <a:gd name="connsiteX9" fmla="*/ 12746662 w 17279011"/>
              <a:gd name="connsiteY9" fmla="*/ 1882695 h 3562502"/>
              <a:gd name="connsiteX10" fmla="*/ 13001421 w 17279011"/>
              <a:gd name="connsiteY10" fmla="*/ 2848024 h 3562502"/>
              <a:gd name="connsiteX11" fmla="*/ 13253522 w 17279011"/>
              <a:gd name="connsiteY11" fmla="*/ 0 h 3562502"/>
              <a:gd name="connsiteX12" fmla="*/ 13516869 w 17279011"/>
              <a:gd name="connsiteY12" fmla="*/ 3533241 h 3562502"/>
              <a:gd name="connsiteX13" fmla="*/ 13838737 w 17279011"/>
              <a:gd name="connsiteY13" fmla="*/ 1250899 h 3562502"/>
              <a:gd name="connsiteX14" fmla="*/ 13933836 w 17279011"/>
              <a:gd name="connsiteY14" fmla="*/ 1873328 h 3562502"/>
              <a:gd name="connsiteX15" fmla="*/ 17279011 w 17279011"/>
              <a:gd name="connsiteY15" fmla="*/ 1867897 h 3562502"/>
              <a:gd name="connsiteX0" fmla="*/ 0 w 17279011"/>
              <a:gd name="connsiteY0" fmla="*/ 1904392 h 3562502"/>
              <a:gd name="connsiteX1" fmla="*/ 8154827 w 17279011"/>
              <a:gd name="connsiteY1" fmla="*/ 1865376 h 3562502"/>
              <a:gd name="connsiteX2" fmla="*/ 8257240 w 17279011"/>
              <a:gd name="connsiteY2" fmla="*/ 1236269 h 3562502"/>
              <a:gd name="connsiteX3" fmla="*/ 8542532 w 17279011"/>
              <a:gd name="connsiteY3" fmla="*/ 3562502 h 3562502"/>
              <a:gd name="connsiteX4" fmla="*/ 8835140 w 17279011"/>
              <a:gd name="connsiteY4" fmla="*/ 14630 h 3562502"/>
              <a:gd name="connsiteX5" fmla="*/ 9146313 w 17279011"/>
              <a:gd name="connsiteY5" fmla="*/ 3076605 h 3562502"/>
              <a:gd name="connsiteX6" fmla="*/ 9286573 w 17279011"/>
              <a:gd name="connsiteY6" fmla="*/ 1867853 h 3562502"/>
              <a:gd name="connsiteX7" fmla="*/ 10705722 w 17279011"/>
              <a:gd name="connsiteY7" fmla="*/ 1889588 h 3562502"/>
              <a:gd name="connsiteX8" fmla="*/ 11388144 w 17279011"/>
              <a:gd name="connsiteY8" fmla="*/ 1880007 h 3562502"/>
              <a:gd name="connsiteX9" fmla="*/ 12746662 w 17279011"/>
              <a:gd name="connsiteY9" fmla="*/ 1882695 h 3562502"/>
              <a:gd name="connsiteX10" fmla="*/ 13001421 w 17279011"/>
              <a:gd name="connsiteY10" fmla="*/ 2848024 h 3562502"/>
              <a:gd name="connsiteX11" fmla="*/ 13253522 w 17279011"/>
              <a:gd name="connsiteY11" fmla="*/ 0 h 3562502"/>
              <a:gd name="connsiteX12" fmla="*/ 13516869 w 17279011"/>
              <a:gd name="connsiteY12" fmla="*/ 3533241 h 3562502"/>
              <a:gd name="connsiteX13" fmla="*/ 13838737 w 17279011"/>
              <a:gd name="connsiteY13" fmla="*/ 1250899 h 3562502"/>
              <a:gd name="connsiteX14" fmla="*/ 13933836 w 17279011"/>
              <a:gd name="connsiteY14" fmla="*/ 1873328 h 3562502"/>
              <a:gd name="connsiteX15" fmla="*/ 17279011 w 17279011"/>
              <a:gd name="connsiteY15" fmla="*/ 1867897 h 3562502"/>
              <a:gd name="connsiteX0" fmla="*/ 0 w 17279011"/>
              <a:gd name="connsiteY0" fmla="*/ 1904392 h 3562502"/>
              <a:gd name="connsiteX1" fmla="*/ 8154827 w 17279011"/>
              <a:gd name="connsiteY1" fmla="*/ 1865376 h 3562502"/>
              <a:gd name="connsiteX2" fmla="*/ 8257240 w 17279011"/>
              <a:gd name="connsiteY2" fmla="*/ 1236269 h 3562502"/>
              <a:gd name="connsiteX3" fmla="*/ 8542532 w 17279011"/>
              <a:gd name="connsiteY3" fmla="*/ 3562502 h 3562502"/>
              <a:gd name="connsiteX4" fmla="*/ 8835140 w 17279011"/>
              <a:gd name="connsiteY4" fmla="*/ 14630 h 3562502"/>
              <a:gd name="connsiteX5" fmla="*/ 9146313 w 17279011"/>
              <a:gd name="connsiteY5" fmla="*/ 3076605 h 3562502"/>
              <a:gd name="connsiteX6" fmla="*/ 9286573 w 17279011"/>
              <a:gd name="connsiteY6" fmla="*/ 1867853 h 3562502"/>
              <a:gd name="connsiteX7" fmla="*/ 10705722 w 17279011"/>
              <a:gd name="connsiteY7" fmla="*/ 1889588 h 3562502"/>
              <a:gd name="connsiteX8" fmla="*/ 12746662 w 17279011"/>
              <a:gd name="connsiteY8" fmla="*/ 1882695 h 3562502"/>
              <a:gd name="connsiteX9" fmla="*/ 13001421 w 17279011"/>
              <a:gd name="connsiteY9" fmla="*/ 2848024 h 3562502"/>
              <a:gd name="connsiteX10" fmla="*/ 13253522 w 17279011"/>
              <a:gd name="connsiteY10" fmla="*/ 0 h 3562502"/>
              <a:gd name="connsiteX11" fmla="*/ 13516869 w 17279011"/>
              <a:gd name="connsiteY11" fmla="*/ 3533241 h 3562502"/>
              <a:gd name="connsiteX12" fmla="*/ 13838737 w 17279011"/>
              <a:gd name="connsiteY12" fmla="*/ 1250899 h 3562502"/>
              <a:gd name="connsiteX13" fmla="*/ 13933836 w 17279011"/>
              <a:gd name="connsiteY13" fmla="*/ 1873328 h 3562502"/>
              <a:gd name="connsiteX14" fmla="*/ 17279011 w 17279011"/>
              <a:gd name="connsiteY14" fmla="*/ 1867897 h 3562502"/>
              <a:gd name="connsiteX0" fmla="*/ 0 w 17279011"/>
              <a:gd name="connsiteY0" fmla="*/ 1904392 h 3562502"/>
              <a:gd name="connsiteX1" fmla="*/ 8154827 w 17279011"/>
              <a:gd name="connsiteY1" fmla="*/ 1865376 h 3562502"/>
              <a:gd name="connsiteX2" fmla="*/ 8257240 w 17279011"/>
              <a:gd name="connsiteY2" fmla="*/ 1236269 h 3562502"/>
              <a:gd name="connsiteX3" fmla="*/ 8542532 w 17279011"/>
              <a:gd name="connsiteY3" fmla="*/ 3562502 h 3562502"/>
              <a:gd name="connsiteX4" fmla="*/ 8835140 w 17279011"/>
              <a:gd name="connsiteY4" fmla="*/ 14630 h 3562502"/>
              <a:gd name="connsiteX5" fmla="*/ 9146313 w 17279011"/>
              <a:gd name="connsiteY5" fmla="*/ 3076605 h 3562502"/>
              <a:gd name="connsiteX6" fmla="*/ 9286573 w 17279011"/>
              <a:gd name="connsiteY6" fmla="*/ 1867853 h 3562502"/>
              <a:gd name="connsiteX7" fmla="*/ 12746662 w 17279011"/>
              <a:gd name="connsiteY7" fmla="*/ 1882695 h 3562502"/>
              <a:gd name="connsiteX8" fmla="*/ 13001421 w 17279011"/>
              <a:gd name="connsiteY8" fmla="*/ 2848024 h 3562502"/>
              <a:gd name="connsiteX9" fmla="*/ 13253522 w 17279011"/>
              <a:gd name="connsiteY9" fmla="*/ 0 h 3562502"/>
              <a:gd name="connsiteX10" fmla="*/ 13516869 w 17279011"/>
              <a:gd name="connsiteY10" fmla="*/ 3533241 h 3562502"/>
              <a:gd name="connsiteX11" fmla="*/ 13838737 w 17279011"/>
              <a:gd name="connsiteY11" fmla="*/ 1250899 h 3562502"/>
              <a:gd name="connsiteX12" fmla="*/ 13933836 w 17279011"/>
              <a:gd name="connsiteY12" fmla="*/ 1873328 h 3562502"/>
              <a:gd name="connsiteX13" fmla="*/ 17279011 w 17279011"/>
              <a:gd name="connsiteY13" fmla="*/ 1867897 h 3562502"/>
              <a:gd name="connsiteX0" fmla="*/ 0 w 17279011"/>
              <a:gd name="connsiteY0" fmla="*/ 1904392 h 3562502"/>
              <a:gd name="connsiteX1" fmla="*/ 8154827 w 17279011"/>
              <a:gd name="connsiteY1" fmla="*/ 1865376 h 3562502"/>
              <a:gd name="connsiteX2" fmla="*/ 8257240 w 17279011"/>
              <a:gd name="connsiteY2" fmla="*/ 1236269 h 3562502"/>
              <a:gd name="connsiteX3" fmla="*/ 8542532 w 17279011"/>
              <a:gd name="connsiteY3" fmla="*/ 3562502 h 3562502"/>
              <a:gd name="connsiteX4" fmla="*/ 8835140 w 17279011"/>
              <a:gd name="connsiteY4" fmla="*/ 14630 h 3562502"/>
              <a:gd name="connsiteX5" fmla="*/ 9146313 w 17279011"/>
              <a:gd name="connsiteY5" fmla="*/ 3076605 h 3562502"/>
              <a:gd name="connsiteX6" fmla="*/ 9286573 w 17279011"/>
              <a:gd name="connsiteY6" fmla="*/ 1867853 h 3562502"/>
              <a:gd name="connsiteX7" fmla="*/ 12746662 w 17279011"/>
              <a:gd name="connsiteY7" fmla="*/ 1868490 h 3562502"/>
              <a:gd name="connsiteX8" fmla="*/ 13001421 w 17279011"/>
              <a:gd name="connsiteY8" fmla="*/ 2848024 h 3562502"/>
              <a:gd name="connsiteX9" fmla="*/ 13253522 w 17279011"/>
              <a:gd name="connsiteY9" fmla="*/ 0 h 3562502"/>
              <a:gd name="connsiteX10" fmla="*/ 13516869 w 17279011"/>
              <a:gd name="connsiteY10" fmla="*/ 3533241 h 3562502"/>
              <a:gd name="connsiteX11" fmla="*/ 13838737 w 17279011"/>
              <a:gd name="connsiteY11" fmla="*/ 1250899 h 3562502"/>
              <a:gd name="connsiteX12" fmla="*/ 13933836 w 17279011"/>
              <a:gd name="connsiteY12" fmla="*/ 1873328 h 3562502"/>
              <a:gd name="connsiteX13" fmla="*/ 17279011 w 17279011"/>
              <a:gd name="connsiteY13" fmla="*/ 1867897 h 3562502"/>
              <a:gd name="connsiteX0" fmla="*/ 0 w 19775667"/>
              <a:gd name="connsiteY0" fmla="*/ 1861774 h 3562502"/>
              <a:gd name="connsiteX1" fmla="*/ 10651483 w 19775667"/>
              <a:gd name="connsiteY1" fmla="*/ 1865376 h 3562502"/>
              <a:gd name="connsiteX2" fmla="*/ 10753896 w 19775667"/>
              <a:gd name="connsiteY2" fmla="*/ 1236269 h 3562502"/>
              <a:gd name="connsiteX3" fmla="*/ 11039188 w 19775667"/>
              <a:gd name="connsiteY3" fmla="*/ 3562502 h 3562502"/>
              <a:gd name="connsiteX4" fmla="*/ 11331796 w 19775667"/>
              <a:gd name="connsiteY4" fmla="*/ 14630 h 3562502"/>
              <a:gd name="connsiteX5" fmla="*/ 11642969 w 19775667"/>
              <a:gd name="connsiteY5" fmla="*/ 3076605 h 3562502"/>
              <a:gd name="connsiteX6" fmla="*/ 11783229 w 19775667"/>
              <a:gd name="connsiteY6" fmla="*/ 1867853 h 3562502"/>
              <a:gd name="connsiteX7" fmla="*/ 15243318 w 19775667"/>
              <a:gd name="connsiteY7" fmla="*/ 1868490 h 3562502"/>
              <a:gd name="connsiteX8" fmla="*/ 15498077 w 19775667"/>
              <a:gd name="connsiteY8" fmla="*/ 2848024 h 3562502"/>
              <a:gd name="connsiteX9" fmla="*/ 15750178 w 19775667"/>
              <a:gd name="connsiteY9" fmla="*/ 0 h 3562502"/>
              <a:gd name="connsiteX10" fmla="*/ 16013525 w 19775667"/>
              <a:gd name="connsiteY10" fmla="*/ 3533241 h 3562502"/>
              <a:gd name="connsiteX11" fmla="*/ 16335393 w 19775667"/>
              <a:gd name="connsiteY11" fmla="*/ 1250899 h 3562502"/>
              <a:gd name="connsiteX12" fmla="*/ 16430492 w 19775667"/>
              <a:gd name="connsiteY12" fmla="*/ 1873328 h 3562502"/>
              <a:gd name="connsiteX13" fmla="*/ 19775667 w 19775667"/>
              <a:gd name="connsiteY13" fmla="*/ 1867897 h 3562502"/>
              <a:gd name="connsiteX0" fmla="*/ 0 w 19075538"/>
              <a:gd name="connsiteY0" fmla="*/ 1861774 h 3562502"/>
              <a:gd name="connsiteX1" fmla="*/ 10651483 w 19075538"/>
              <a:gd name="connsiteY1" fmla="*/ 1865376 h 3562502"/>
              <a:gd name="connsiteX2" fmla="*/ 10753896 w 19075538"/>
              <a:gd name="connsiteY2" fmla="*/ 1236269 h 3562502"/>
              <a:gd name="connsiteX3" fmla="*/ 11039188 w 19075538"/>
              <a:gd name="connsiteY3" fmla="*/ 3562502 h 3562502"/>
              <a:gd name="connsiteX4" fmla="*/ 11331796 w 19075538"/>
              <a:gd name="connsiteY4" fmla="*/ 14630 h 3562502"/>
              <a:gd name="connsiteX5" fmla="*/ 11642969 w 19075538"/>
              <a:gd name="connsiteY5" fmla="*/ 3076605 h 3562502"/>
              <a:gd name="connsiteX6" fmla="*/ 11783229 w 19075538"/>
              <a:gd name="connsiteY6" fmla="*/ 1867853 h 3562502"/>
              <a:gd name="connsiteX7" fmla="*/ 15243318 w 19075538"/>
              <a:gd name="connsiteY7" fmla="*/ 1868490 h 3562502"/>
              <a:gd name="connsiteX8" fmla="*/ 15498077 w 19075538"/>
              <a:gd name="connsiteY8" fmla="*/ 2848024 h 3562502"/>
              <a:gd name="connsiteX9" fmla="*/ 15750178 w 19075538"/>
              <a:gd name="connsiteY9" fmla="*/ 0 h 3562502"/>
              <a:gd name="connsiteX10" fmla="*/ 16013525 w 19075538"/>
              <a:gd name="connsiteY10" fmla="*/ 3533241 h 3562502"/>
              <a:gd name="connsiteX11" fmla="*/ 16335393 w 19075538"/>
              <a:gd name="connsiteY11" fmla="*/ 1250899 h 3562502"/>
              <a:gd name="connsiteX12" fmla="*/ 16430492 w 19075538"/>
              <a:gd name="connsiteY12" fmla="*/ 1873328 h 3562502"/>
              <a:gd name="connsiteX13" fmla="*/ 19075538 w 19075538"/>
              <a:gd name="connsiteY13" fmla="*/ 1874243 h 3562502"/>
              <a:gd name="connsiteX0" fmla="*/ 0 w 19096130"/>
              <a:gd name="connsiteY0" fmla="*/ 1861774 h 3562502"/>
              <a:gd name="connsiteX1" fmla="*/ 10651483 w 19096130"/>
              <a:gd name="connsiteY1" fmla="*/ 1865376 h 3562502"/>
              <a:gd name="connsiteX2" fmla="*/ 10753896 w 19096130"/>
              <a:gd name="connsiteY2" fmla="*/ 1236269 h 3562502"/>
              <a:gd name="connsiteX3" fmla="*/ 11039188 w 19096130"/>
              <a:gd name="connsiteY3" fmla="*/ 3562502 h 3562502"/>
              <a:gd name="connsiteX4" fmla="*/ 11331796 w 19096130"/>
              <a:gd name="connsiteY4" fmla="*/ 14630 h 3562502"/>
              <a:gd name="connsiteX5" fmla="*/ 11642969 w 19096130"/>
              <a:gd name="connsiteY5" fmla="*/ 3076605 h 3562502"/>
              <a:gd name="connsiteX6" fmla="*/ 11783229 w 19096130"/>
              <a:gd name="connsiteY6" fmla="*/ 1867853 h 3562502"/>
              <a:gd name="connsiteX7" fmla="*/ 15243318 w 19096130"/>
              <a:gd name="connsiteY7" fmla="*/ 1868490 h 3562502"/>
              <a:gd name="connsiteX8" fmla="*/ 15498077 w 19096130"/>
              <a:gd name="connsiteY8" fmla="*/ 2848024 h 3562502"/>
              <a:gd name="connsiteX9" fmla="*/ 15750178 w 19096130"/>
              <a:gd name="connsiteY9" fmla="*/ 0 h 3562502"/>
              <a:gd name="connsiteX10" fmla="*/ 16013525 w 19096130"/>
              <a:gd name="connsiteY10" fmla="*/ 3533241 h 3562502"/>
              <a:gd name="connsiteX11" fmla="*/ 16335393 w 19096130"/>
              <a:gd name="connsiteY11" fmla="*/ 1250899 h 3562502"/>
              <a:gd name="connsiteX12" fmla="*/ 16430492 w 19096130"/>
              <a:gd name="connsiteY12" fmla="*/ 1873328 h 3562502"/>
              <a:gd name="connsiteX13" fmla="*/ 19096130 w 19096130"/>
              <a:gd name="connsiteY13" fmla="*/ 1874243 h 3562502"/>
              <a:gd name="connsiteX0" fmla="*/ 0 w 19096130"/>
              <a:gd name="connsiteY0" fmla="*/ 1861774 h 3562502"/>
              <a:gd name="connsiteX1" fmla="*/ 10651483 w 19096130"/>
              <a:gd name="connsiteY1" fmla="*/ 1865376 h 3562502"/>
              <a:gd name="connsiteX2" fmla="*/ 10753896 w 19096130"/>
              <a:gd name="connsiteY2" fmla="*/ 1236269 h 3562502"/>
              <a:gd name="connsiteX3" fmla="*/ 11039188 w 19096130"/>
              <a:gd name="connsiteY3" fmla="*/ 3562502 h 3562502"/>
              <a:gd name="connsiteX4" fmla="*/ 11331796 w 19096130"/>
              <a:gd name="connsiteY4" fmla="*/ 14630 h 3562502"/>
              <a:gd name="connsiteX5" fmla="*/ 11642969 w 19096130"/>
              <a:gd name="connsiteY5" fmla="*/ 3076605 h 3562502"/>
              <a:gd name="connsiteX6" fmla="*/ 11783229 w 19096130"/>
              <a:gd name="connsiteY6" fmla="*/ 1867853 h 3562502"/>
              <a:gd name="connsiteX7" fmla="*/ 15243318 w 19096130"/>
              <a:gd name="connsiteY7" fmla="*/ 1868490 h 3562502"/>
              <a:gd name="connsiteX8" fmla="*/ 15498077 w 19096130"/>
              <a:gd name="connsiteY8" fmla="*/ 2848024 h 3562502"/>
              <a:gd name="connsiteX9" fmla="*/ 15750178 w 19096130"/>
              <a:gd name="connsiteY9" fmla="*/ 0 h 3562502"/>
              <a:gd name="connsiteX10" fmla="*/ 16013525 w 19096130"/>
              <a:gd name="connsiteY10" fmla="*/ 3533241 h 3562502"/>
              <a:gd name="connsiteX11" fmla="*/ 16335393 w 19096130"/>
              <a:gd name="connsiteY11" fmla="*/ 1250899 h 3562502"/>
              <a:gd name="connsiteX12" fmla="*/ 16430492 w 19096130"/>
              <a:gd name="connsiteY12" fmla="*/ 1873328 h 3562502"/>
              <a:gd name="connsiteX13" fmla="*/ 19096130 w 19096130"/>
              <a:gd name="connsiteY13" fmla="*/ 1867897 h 3562502"/>
              <a:gd name="connsiteX0" fmla="*/ 0 w 19096130"/>
              <a:gd name="connsiteY0" fmla="*/ 1861774 h 3562502"/>
              <a:gd name="connsiteX1" fmla="*/ 10651483 w 19096130"/>
              <a:gd name="connsiteY1" fmla="*/ 1865376 h 3562502"/>
              <a:gd name="connsiteX2" fmla="*/ 10753896 w 19096130"/>
              <a:gd name="connsiteY2" fmla="*/ 1236269 h 3562502"/>
              <a:gd name="connsiteX3" fmla="*/ 11039188 w 19096130"/>
              <a:gd name="connsiteY3" fmla="*/ 3562502 h 3562502"/>
              <a:gd name="connsiteX4" fmla="*/ 11331796 w 19096130"/>
              <a:gd name="connsiteY4" fmla="*/ 14630 h 3562502"/>
              <a:gd name="connsiteX5" fmla="*/ 11642969 w 19096130"/>
              <a:gd name="connsiteY5" fmla="*/ 3076605 h 3562502"/>
              <a:gd name="connsiteX6" fmla="*/ 11783229 w 19096130"/>
              <a:gd name="connsiteY6" fmla="*/ 1867853 h 3562502"/>
              <a:gd name="connsiteX7" fmla="*/ 15243318 w 19096130"/>
              <a:gd name="connsiteY7" fmla="*/ 1868490 h 3562502"/>
              <a:gd name="connsiteX8" fmla="*/ 15498077 w 19096130"/>
              <a:gd name="connsiteY8" fmla="*/ 2848024 h 3562502"/>
              <a:gd name="connsiteX9" fmla="*/ 15750178 w 19096130"/>
              <a:gd name="connsiteY9" fmla="*/ 0 h 3562502"/>
              <a:gd name="connsiteX10" fmla="*/ 16013525 w 19096130"/>
              <a:gd name="connsiteY10" fmla="*/ 3533241 h 3562502"/>
              <a:gd name="connsiteX11" fmla="*/ 16335393 w 19096130"/>
              <a:gd name="connsiteY11" fmla="*/ 1250899 h 3562502"/>
              <a:gd name="connsiteX12" fmla="*/ 16430492 w 19096130"/>
              <a:gd name="connsiteY12" fmla="*/ 1873328 h 3562502"/>
              <a:gd name="connsiteX13" fmla="*/ 19096130 w 19096130"/>
              <a:gd name="connsiteY13" fmla="*/ 1867897 h 3562502"/>
              <a:gd name="connsiteX0" fmla="*/ 0 w 19096130"/>
              <a:gd name="connsiteY0" fmla="*/ 1861774 h 3562502"/>
              <a:gd name="connsiteX1" fmla="*/ 10651483 w 19096130"/>
              <a:gd name="connsiteY1" fmla="*/ 1865376 h 3562502"/>
              <a:gd name="connsiteX2" fmla="*/ 10753896 w 19096130"/>
              <a:gd name="connsiteY2" fmla="*/ 1236269 h 3562502"/>
              <a:gd name="connsiteX3" fmla="*/ 11039188 w 19096130"/>
              <a:gd name="connsiteY3" fmla="*/ 3562502 h 3562502"/>
              <a:gd name="connsiteX4" fmla="*/ 11331796 w 19096130"/>
              <a:gd name="connsiteY4" fmla="*/ 14630 h 3562502"/>
              <a:gd name="connsiteX5" fmla="*/ 11642969 w 19096130"/>
              <a:gd name="connsiteY5" fmla="*/ 3076605 h 3562502"/>
              <a:gd name="connsiteX6" fmla="*/ 11783229 w 19096130"/>
              <a:gd name="connsiteY6" fmla="*/ 1867853 h 3562502"/>
              <a:gd name="connsiteX7" fmla="*/ 15243318 w 19096130"/>
              <a:gd name="connsiteY7" fmla="*/ 1868490 h 3562502"/>
              <a:gd name="connsiteX8" fmla="*/ 15498077 w 19096130"/>
              <a:gd name="connsiteY8" fmla="*/ 2848024 h 3562502"/>
              <a:gd name="connsiteX9" fmla="*/ 15750178 w 19096130"/>
              <a:gd name="connsiteY9" fmla="*/ 0 h 3562502"/>
              <a:gd name="connsiteX10" fmla="*/ 16013525 w 19096130"/>
              <a:gd name="connsiteY10" fmla="*/ 3533241 h 3562502"/>
              <a:gd name="connsiteX11" fmla="*/ 16335393 w 19096130"/>
              <a:gd name="connsiteY11" fmla="*/ 1250899 h 3562502"/>
              <a:gd name="connsiteX12" fmla="*/ 16430491 w 19096130"/>
              <a:gd name="connsiteY12" fmla="*/ 1860635 h 3562502"/>
              <a:gd name="connsiteX13" fmla="*/ 19096130 w 19096130"/>
              <a:gd name="connsiteY13" fmla="*/ 1867897 h 3562502"/>
              <a:gd name="connsiteX0" fmla="*/ 0 w 19748213"/>
              <a:gd name="connsiteY0" fmla="*/ 1868122 h 3562502"/>
              <a:gd name="connsiteX1" fmla="*/ 11303566 w 19748213"/>
              <a:gd name="connsiteY1" fmla="*/ 1865376 h 3562502"/>
              <a:gd name="connsiteX2" fmla="*/ 11405979 w 19748213"/>
              <a:gd name="connsiteY2" fmla="*/ 1236269 h 3562502"/>
              <a:gd name="connsiteX3" fmla="*/ 11691271 w 19748213"/>
              <a:gd name="connsiteY3" fmla="*/ 3562502 h 3562502"/>
              <a:gd name="connsiteX4" fmla="*/ 11983879 w 19748213"/>
              <a:gd name="connsiteY4" fmla="*/ 14630 h 3562502"/>
              <a:gd name="connsiteX5" fmla="*/ 12295052 w 19748213"/>
              <a:gd name="connsiteY5" fmla="*/ 3076605 h 3562502"/>
              <a:gd name="connsiteX6" fmla="*/ 12435312 w 19748213"/>
              <a:gd name="connsiteY6" fmla="*/ 1867853 h 3562502"/>
              <a:gd name="connsiteX7" fmla="*/ 15895401 w 19748213"/>
              <a:gd name="connsiteY7" fmla="*/ 1868490 h 3562502"/>
              <a:gd name="connsiteX8" fmla="*/ 16150160 w 19748213"/>
              <a:gd name="connsiteY8" fmla="*/ 2848024 h 3562502"/>
              <a:gd name="connsiteX9" fmla="*/ 16402261 w 19748213"/>
              <a:gd name="connsiteY9" fmla="*/ 0 h 3562502"/>
              <a:gd name="connsiteX10" fmla="*/ 16665608 w 19748213"/>
              <a:gd name="connsiteY10" fmla="*/ 3533241 h 3562502"/>
              <a:gd name="connsiteX11" fmla="*/ 16987476 w 19748213"/>
              <a:gd name="connsiteY11" fmla="*/ 1250899 h 3562502"/>
              <a:gd name="connsiteX12" fmla="*/ 17082574 w 19748213"/>
              <a:gd name="connsiteY12" fmla="*/ 1860635 h 3562502"/>
              <a:gd name="connsiteX13" fmla="*/ 19748213 w 19748213"/>
              <a:gd name="connsiteY13" fmla="*/ 1867897 h 3562502"/>
              <a:gd name="connsiteX0" fmla="*/ 0 w 19782534"/>
              <a:gd name="connsiteY0" fmla="*/ 1868122 h 3562502"/>
              <a:gd name="connsiteX1" fmla="*/ 11337887 w 19782534"/>
              <a:gd name="connsiteY1" fmla="*/ 1865376 h 3562502"/>
              <a:gd name="connsiteX2" fmla="*/ 11440300 w 19782534"/>
              <a:gd name="connsiteY2" fmla="*/ 1236269 h 3562502"/>
              <a:gd name="connsiteX3" fmla="*/ 11725592 w 19782534"/>
              <a:gd name="connsiteY3" fmla="*/ 3562502 h 3562502"/>
              <a:gd name="connsiteX4" fmla="*/ 12018200 w 19782534"/>
              <a:gd name="connsiteY4" fmla="*/ 14630 h 3562502"/>
              <a:gd name="connsiteX5" fmla="*/ 12329373 w 19782534"/>
              <a:gd name="connsiteY5" fmla="*/ 3076605 h 3562502"/>
              <a:gd name="connsiteX6" fmla="*/ 12469633 w 19782534"/>
              <a:gd name="connsiteY6" fmla="*/ 1867853 h 3562502"/>
              <a:gd name="connsiteX7" fmla="*/ 15929722 w 19782534"/>
              <a:gd name="connsiteY7" fmla="*/ 1868490 h 3562502"/>
              <a:gd name="connsiteX8" fmla="*/ 16184481 w 19782534"/>
              <a:gd name="connsiteY8" fmla="*/ 2848024 h 3562502"/>
              <a:gd name="connsiteX9" fmla="*/ 16436582 w 19782534"/>
              <a:gd name="connsiteY9" fmla="*/ 0 h 3562502"/>
              <a:gd name="connsiteX10" fmla="*/ 16699929 w 19782534"/>
              <a:gd name="connsiteY10" fmla="*/ 3533241 h 3562502"/>
              <a:gd name="connsiteX11" fmla="*/ 17021797 w 19782534"/>
              <a:gd name="connsiteY11" fmla="*/ 1250899 h 3562502"/>
              <a:gd name="connsiteX12" fmla="*/ 17116895 w 19782534"/>
              <a:gd name="connsiteY12" fmla="*/ 1860635 h 3562502"/>
              <a:gd name="connsiteX13" fmla="*/ 19782534 w 19782534"/>
              <a:gd name="connsiteY13" fmla="*/ 1867897 h 356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782534" h="3562502">
                <a:moveTo>
                  <a:pt x="0" y="1868122"/>
                </a:moveTo>
                <a:lnTo>
                  <a:pt x="11337887" y="1865376"/>
                </a:lnTo>
                <a:lnTo>
                  <a:pt x="11440300" y="1236269"/>
                </a:lnTo>
                <a:lnTo>
                  <a:pt x="11725592" y="3562502"/>
                </a:lnTo>
                <a:lnTo>
                  <a:pt x="12018200" y="14630"/>
                </a:lnTo>
                <a:lnTo>
                  <a:pt x="12329373" y="3076605"/>
                </a:lnTo>
                <a:lnTo>
                  <a:pt x="12469633" y="1867853"/>
                </a:lnTo>
                <a:lnTo>
                  <a:pt x="15929722" y="1868490"/>
                </a:lnTo>
                <a:lnTo>
                  <a:pt x="16184481" y="2848024"/>
                </a:lnTo>
                <a:lnTo>
                  <a:pt x="16436582" y="0"/>
                </a:lnTo>
                <a:lnTo>
                  <a:pt x="16699929" y="3533241"/>
                </a:lnTo>
                <a:lnTo>
                  <a:pt x="17021797" y="1250899"/>
                </a:lnTo>
                <a:lnTo>
                  <a:pt x="17116895" y="1860635"/>
                </a:lnTo>
                <a:cubicBezTo>
                  <a:pt x="17412747" y="1868006"/>
                  <a:pt x="19013065" y="1873220"/>
                  <a:pt x="19782534" y="1867897"/>
                </a:cubicBezTo>
              </a:path>
            </a:pathLst>
          </a:custGeom>
          <a:ln w="508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1"/>
          </a:p>
        </p:txBody>
      </p:sp>
      <p:sp>
        <p:nvSpPr>
          <p:cNvPr id="4" name="Rectangle 7">
            <a:extLst>
              <a:ext uri="{FF2B5EF4-FFF2-40B4-BE49-F238E27FC236}">
                <a16:creationId xmlns="" xmlns:a16="http://schemas.microsoft.com/office/drawing/2014/main" id="{7FBBA1FE-A045-42E7-A845-DEB7B6973CD2}"/>
              </a:ext>
            </a:extLst>
          </p:cNvPr>
          <p:cNvSpPr/>
          <p:nvPr/>
        </p:nvSpPr>
        <p:spPr>
          <a:xfrm>
            <a:off x="2380907" y="1371874"/>
            <a:ext cx="4395464" cy="769441"/>
          </a:xfrm>
          <a:prstGeom prst="rect">
            <a:avLst/>
          </a:prstGeom>
          <a:solidFill>
            <a:srgbClr val="FFFF00"/>
          </a:solidFill>
        </p:spPr>
        <p:txBody>
          <a:bodyPr wrap="square">
            <a:spAutoFit/>
          </a:bodyPr>
          <a:lstStyle/>
          <a:p>
            <a:r>
              <a:rPr lang="en-US" altLang="ko-KR" sz="4400" b="1" dirty="0" smtClean="0">
                <a:latin typeface="+mj-lt"/>
                <a:cs typeface="Arial" pitchFamily="34" charset="0"/>
              </a:rPr>
              <a:t> </a:t>
            </a:r>
            <a:r>
              <a:rPr lang="en-US" altLang="ko-KR" sz="2800" b="1" dirty="0" smtClean="0">
                <a:latin typeface="Times New Roman" pitchFamily="18" charset="0"/>
                <a:cs typeface="Times New Roman" pitchFamily="18" charset="0"/>
              </a:rPr>
              <a:t>2. </a:t>
            </a:r>
            <a:r>
              <a:rPr lang="en-US" altLang="ko-KR" sz="2800" b="1" dirty="0" smtClean="0">
                <a:latin typeface="Arial (Body)"/>
                <a:cs typeface="Times New Roman" pitchFamily="18" charset="0"/>
              </a:rPr>
              <a:t>APLICARE</a:t>
            </a:r>
            <a:endParaRPr lang="ko-KR" altLang="en-US" sz="2800" b="1" dirty="0">
              <a:latin typeface="Arial (Body)"/>
              <a:cs typeface="Times New Roman" pitchFamily="18" charset="0"/>
            </a:endParaRPr>
          </a:p>
        </p:txBody>
      </p:sp>
      <p:sp>
        <p:nvSpPr>
          <p:cNvPr id="9" name="TextBox 8">
            <a:extLst>
              <a:ext uri="{FF2B5EF4-FFF2-40B4-BE49-F238E27FC236}">
                <a16:creationId xmlns="" xmlns:a16="http://schemas.microsoft.com/office/drawing/2014/main" id="{71CDF2B3-B136-4995-93C9-231B23A39DD0}"/>
              </a:ext>
            </a:extLst>
          </p:cNvPr>
          <p:cNvSpPr txBox="1"/>
          <p:nvPr/>
        </p:nvSpPr>
        <p:spPr>
          <a:xfrm>
            <a:off x="47351" y="4618165"/>
            <a:ext cx="2333556" cy="954107"/>
          </a:xfrm>
          <a:prstGeom prst="rect">
            <a:avLst/>
          </a:prstGeom>
          <a:noFill/>
        </p:spPr>
        <p:txBody>
          <a:bodyPr wrap="square" rtlCol="0" anchor="ctr">
            <a:spAutoFit/>
          </a:bodyPr>
          <a:lstStyle/>
          <a:p>
            <a:r>
              <a:rPr lang="en-GB" altLang="ko-KR" sz="2800" b="1" i="1" dirty="0" smtClean="0">
                <a:solidFill>
                  <a:schemeClr val="accent2"/>
                </a:solidFill>
                <a:effectLst>
                  <a:outerShdw blurRad="38100" dist="38100" dir="2700000" algn="tl">
                    <a:srgbClr val="000000">
                      <a:alpha val="43137"/>
                    </a:srgbClr>
                  </a:outerShdw>
                </a:effectLst>
                <a:latin typeface="Times New Roman" pitchFamily="18" charset="0"/>
                <a:cs typeface="Times New Roman" pitchFamily="18" charset="0"/>
              </a:rPr>
              <a:t>    ACTIUNE INTARZIATA</a:t>
            </a:r>
            <a:endParaRPr lang="ko-KR" altLang="en-US" sz="2800" b="1" i="1" dirty="0">
              <a:solidFill>
                <a:schemeClr val="accent2"/>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nvGrpSpPr>
          <p:cNvPr id="10" name="Graphic 3">
            <a:extLst>
              <a:ext uri="{FF2B5EF4-FFF2-40B4-BE49-F238E27FC236}">
                <a16:creationId xmlns="" xmlns:a16="http://schemas.microsoft.com/office/drawing/2014/main" id="{683E8209-F372-4EA9-9801-32C3A02263D4}"/>
              </a:ext>
            </a:extLst>
          </p:cNvPr>
          <p:cNvGrpSpPr/>
          <p:nvPr/>
        </p:nvGrpSpPr>
        <p:grpSpPr>
          <a:xfrm>
            <a:off x="8066274" y="983857"/>
            <a:ext cx="1471736" cy="5534634"/>
            <a:chOff x="5184181" y="0"/>
            <a:chExt cx="1823637" cy="6858000"/>
          </a:xfrm>
        </p:grpSpPr>
        <p:sp>
          <p:nvSpPr>
            <p:cNvPr id="11" name="Freeform: Shape 206">
              <a:extLst>
                <a:ext uri="{FF2B5EF4-FFF2-40B4-BE49-F238E27FC236}">
                  <a16:creationId xmlns="" xmlns:a16="http://schemas.microsoft.com/office/drawing/2014/main" id="{4B668FC2-EE35-4F8B-BCC1-F48A0F900433}"/>
                </a:ext>
              </a:extLst>
            </p:cNvPr>
            <p:cNvSpPr/>
            <p:nvPr/>
          </p:nvSpPr>
          <p:spPr>
            <a:xfrm>
              <a:off x="5289005" y="1138671"/>
              <a:ext cx="1717952" cy="1403671"/>
            </a:xfrm>
            <a:custGeom>
              <a:avLst/>
              <a:gdLst>
                <a:gd name="connsiteX0" fmla="*/ 1717756 w 1717952"/>
                <a:gd name="connsiteY0" fmla="*/ 731084 h 1403671"/>
                <a:gd name="connsiteX1" fmla="*/ 1696351 w 1717952"/>
                <a:gd name="connsiteY1" fmla="*/ 477324 h 1403671"/>
                <a:gd name="connsiteX2" fmla="*/ 1680791 w 1717952"/>
                <a:gd name="connsiteY2" fmla="*/ 264473 h 1403671"/>
                <a:gd name="connsiteX3" fmla="*/ 1666779 w 1717952"/>
                <a:gd name="connsiteY3" fmla="*/ 243701 h 1403671"/>
                <a:gd name="connsiteX4" fmla="*/ 1466742 w 1717952"/>
                <a:gd name="connsiteY4" fmla="*/ 150689 h 1403671"/>
                <a:gd name="connsiteX5" fmla="*/ 1335567 w 1717952"/>
                <a:gd name="connsiteY5" fmla="*/ 87601 h 1403671"/>
                <a:gd name="connsiteX6" fmla="*/ 1102719 w 1717952"/>
                <a:gd name="connsiteY6" fmla="*/ 19162 h 1403671"/>
                <a:gd name="connsiteX7" fmla="*/ 971192 w 1717952"/>
                <a:gd name="connsiteY7" fmla="*/ 112245 h 1403671"/>
                <a:gd name="connsiteX8" fmla="*/ 975698 w 1717952"/>
                <a:gd name="connsiteY8" fmla="*/ 164701 h 1403671"/>
                <a:gd name="connsiteX9" fmla="*/ 910568 w 1717952"/>
                <a:gd name="connsiteY9" fmla="*/ 303269 h 1403671"/>
                <a:gd name="connsiteX10" fmla="*/ 825371 w 1717952"/>
                <a:gd name="connsiteY10" fmla="*/ 412053 h 1403671"/>
                <a:gd name="connsiteX11" fmla="*/ 820654 w 1717952"/>
                <a:gd name="connsiteY11" fmla="*/ 411208 h 1403671"/>
                <a:gd name="connsiteX12" fmla="*/ 817556 w 1717952"/>
                <a:gd name="connsiteY12" fmla="*/ 386424 h 1403671"/>
                <a:gd name="connsiteX13" fmla="*/ 780731 w 1717952"/>
                <a:gd name="connsiteY13" fmla="*/ 224550 h 1403671"/>
                <a:gd name="connsiteX14" fmla="*/ 761368 w 1717952"/>
                <a:gd name="connsiteY14" fmla="*/ 120201 h 1403671"/>
                <a:gd name="connsiteX15" fmla="*/ 759678 w 1717952"/>
                <a:gd name="connsiteY15" fmla="*/ 81546 h 1403671"/>
                <a:gd name="connsiteX16" fmla="*/ 726444 w 1717952"/>
                <a:gd name="connsiteY16" fmla="*/ 3179 h 1403671"/>
                <a:gd name="connsiteX17" fmla="*/ 661737 w 1717952"/>
                <a:gd name="connsiteY17" fmla="*/ 2193 h 1403671"/>
                <a:gd name="connsiteX18" fmla="*/ 618997 w 1717952"/>
                <a:gd name="connsiteY18" fmla="*/ 49368 h 1403671"/>
                <a:gd name="connsiteX19" fmla="*/ 361928 w 1717952"/>
                <a:gd name="connsiteY19" fmla="*/ 126749 h 1403671"/>
                <a:gd name="connsiteX20" fmla="*/ 91340 w 1717952"/>
                <a:gd name="connsiteY20" fmla="*/ 239406 h 1403671"/>
                <a:gd name="connsiteX21" fmla="*/ 75568 w 1717952"/>
                <a:gd name="connsiteY21" fmla="*/ 262079 h 1403671"/>
                <a:gd name="connsiteX22" fmla="*/ 38391 w 1717952"/>
                <a:gd name="connsiteY22" fmla="*/ 459651 h 1403671"/>
                <a:gd name="connsiteX23" fmla="*/ 1918 w 1717952"/>
                <a:gd name="connsiteY23" fmla="*/ 655182 h 1403671"/>
                <a:gd name="connsiteX24" fmla="*/ 24942 w 1717952"/>
                <a:gd name="connsiteY24" fmla="*/ 682008 h 1403671"/>
                <a:gd name="connsiteX25" fmla="*/ 35011 w 1717952"/>
                <a:gd name="connsiteY25" fmla="*/ 675601 h 1403671"/>
                <a:gd name="connsiteX26" fmla="*/ 159990 w 1717952"/>
                <a:gd name="connsiteY26" fmla="*/ 698061 h 1403671"/>
                <a:gd name="connsiteX27" fmla="*/ 171889 w 1717952"/>
                <a:gd name="connsiteY27" fmla="*/ 692922 h 1403671"/>
                <a:gd name="connsiteX28" fmla="*/ 321019 w 1717952"/>
                <a:gd name="connsiteY28" fmla="*/ 736928 h 1403671"/>
                <a:gd name="connsiteX29" fmla="*/ 394739 w 1717952"/>
                <a:gd name="connsiteY29" fmla="*/ 1292961 h 1403671"/>
                <a:gd name="connsiteX30" fmla="*/ 397908 w 1717952"/>
                <a:gd name="connsiteY30" fmla="*/ 1293313 h 1403671"/>
                <a:gd name="connsiteX31" fmla="*/ 420510 w 1717952"/>
                <a:gd name="connsiteY31" fmla="*/ 1304298 h 1403671"/>
                <a:gd name="connsiteX32" fmla="*/ 536898 w 1717952"/>
                <a:gd name="connsiteY32" fmla="*/ 1325562 h 1403671"/>
                <a:gd name="connsiteX33" fmla="*/ 954293 w 1717952"/>
                <a:gd name="connsiteY33" fmla="*/ 1385692 h 1403671"/>
                <a:gd name="connsiteX34" fmla="*/ 1289800 w 1717952"/>
                <a:gd name="connsiteY34" fmla="*/ 1403647 h 1403671"/>
                <a:gd name="connsiteX35" fmla="*/ 1321978 w 1717952"/>
                <a:gd name="connsiteY35" fmla="*/ 1387945 h 1403671"/>
                <a:gd name="connsiteX36" fmla="*/ 1324090 w 1717952"/>
                <a:gd name="connsiteY36" fmla="*/ 1388157 h 1403671"/>
                <a:gd name="connsiteX37" fmla="*/ 1377180 w 1717952"/>
                <a:gd name="connsiteY37" fmla="*/ 797622 h 1403671"/>
                <a:gd name="connsiteX38" fmla="*/ 1556375 w 1717952"/>
                <a:gd name="connsiteY38" fmla="*/ 757629 h 1403671"/>
                <a:gd name="connsiteX39" fmla="*/ 1558558 w 1717952"/>
                <a:gd name="connsiteY39" fmla="*/ 759108 h 1403671"/>
                <a:gd name="connsiteX40" fmla="*/ 1577569 w 1717952"/>
                <a:gd name="connsiteY40" fmla="*/ 760375 h 1403671"/>
                <a:gd name="connsiteX41" fmla="*/ 1662484 w 1717952"/>
                <a:gd name="connsiteY41" fmla="*/ 746152 h 1403671"/>
                <a:gd name="connsiteX42" fmla="*/ 1683959 w 1717952"/>
                <a:gd name="connsiteY42" fmla="*/ 754038 h 1403671"/>
                <a:gd name="connsiteX43" fmla="*/ 1717756 w 1717952"/>
                <a:gd name="connsiteY43" fmla="*/ 731084 h 140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717952" h="1403671">
                  <a:moveTo>
                    <a:pt x="1717756" y="731084"/>
                  </a:moveTo>
                  <a:cubicBezTo>
                    <a:pt x="1710504" y="646521"/>
                    <a:pt x="1703111" y="561958"/>
                    <a:pt x="1696351" y="477324"/>
                  </a:cubicBezTo>
                  <a:cubicBezTo>
                    <a:pt x="1690648" y="406421"/>
                    <a:pt x="1685579" y="335447"/>
                    <a:pt x="1680791" y="264473"/>
                  </a:cubicBezTo>
                  <a:cubicBezTo>
                    <a:pt x="1680087" y="253911"/>
                    <a:pt x="1676636" y="248208"/>
                    <a:pt x="1666779" y="243701"/>
                  </a:cubicBezTo>
                  <a:cubicBezTo>
                    <a:pt x="1599889" y="213143"/>
                    <a:pt x="1533139" y="182233"/>
                    <a:pt x="1466742" y="150689"/>
                  </a:cubicBezTo>
                  <a:cubicBezTo>
                    <a:pt x="1422947" y="129847"/>
                    <a:pt x="1377743" y="111893"/>
                    <a:pt x="1335567" y="87601"/>
                  </a:cubicBezTo>
                  <a:cubicBezTo>
                    <a:pt x="1328103" y="88094"/>
                    <a:pt x="1112647" y="15853"/>
                    <a:pt x="1102719" y="19162"/>
                  </a:cubicBezTo>
                  <a:cubicBezTo>
                    <a:pt x="963728" y="65633"/>
                    <a:pt x="963728" y="65633"/>
                    <a:pt x="971192" y="112245"/>
                  </a:cubicBezTo>
                  <a:cubicBezTo>
                    <a:pt x="974008" y="129707"/>
                    <a:pt x="982105" y="148717"/>
                    <a:pt x="975698" y="164701"/>
                  </a:cubicBezTo>
                  <a:cubicBezTo>
                    <a:pt x="956757" y="212087"/>
                    <a:pt x="942182" y="261938"/>
                    <a:pt x="910568" y="303269"/>
                  </a:cubicBezTo>
                  <a:cubicBezTo>
                    <a:pt x="882545" y="339812"/>
                    <a:pt x="853817" y="375792"/>
                    <a:pt x="825371" y="412053"/>
                  </a:cubicBezTo>
                  <a:lnTo>
                    <a:pt x="820654" y="411208"/>
                  </a:lnTo>
                  <a:cubicBezTo>
                    <a:pt x="819527" y="402970"/>
                    <a:pt x="817556" y="394662"/>
                    <a:pt x="817556" y="386424"/>
                  </a:cubicBezTo>
                  <a:cubicBezTo>
                    <a:pt x="817415" y="329673"/>
                    <a:pt x="805797" y="275738"/>
                    <a:pt x="780731" y="224550"/>
                  </a:cubicBezTo>
                  <a:cubicBezTo>
                    <a:pt x="764677" y="191809"/>
                    <a:pt x="753271" y="158082"/>
                    <a:pt x="761368" y="120201"/>
                  </a:cubicBezTo>
                  <a:cubicBezTo>
                    <a:pt x="763973" y="107879"/>
                    <a:pt x="767634" y="92248"/>
                    <a:pt x="759678" y="81546"/>
                  </a:cubicBezTo>
                  <a:cubicBezTo>
                    <a:pt x="742075" y="57817"/>
                    <a:pt x="730598" y="32258"/>
                    <a:pt x="726444" y="3179"/>
                  </a:cubicBezTo>
                  <a:cubicBezTo>
                    <a:pt x="704898" y="-764"/>
                    <a:pt x="682860" y="-976"/>
                    <a:pt x="661737" y="2193"/>
                  </a:cubicBezTo>
                  <a:cubicBezTo>
                    <a:pt x="635685" y="6136"/>
                    <a:pt x="617519" y="14022"/>
                    <a:pt x="618997" y="49368"/>
                  </a:cubicBezTo>
                  <a:cubicBezTo>
                    <a:pt x="619279" y="55987"/>
                    <a:pt x="369110" y="127594"/>
                    <a:pt x="361928" y="126749"/>
                  </a:cubicBezTo>
                  <a:cubicBezTo>
                    <a:pt x="271732" y="164349"/>
                    <a:pt x="181606" y="202018"/>
                    <a:pt x="91340" y="239406"/>
                  </a:cubicBezTo>
                  <a:cubicBezTo>
                    <a:pt x="80778" y="243772"/>
                    <a:pt x="77539" y="251517"/>
                    <a:pt x="75568" y="262079"/>
                  </a:cubicBezTo>
                  <a:cubicBezTo>
                    <a:pt x="63527" y="327983"/>
                    <a:pt x="50783" y="393747"/>
                    <a:pt x="38391" y="459651"/>
                  </a:cubicBezTo>
                  <a:cubicBezTo>
                    <a:pt x="26139" y="524781"/>
                    <a:pt x="13606" y="589911"/>
                    <a:pt x="1918" y="655182"/>
                  </a:cubicBezTo>
                  <a:cubicBezTo>
                    <a:pt x="-2377" y="679403"/>
                    <a:pt x="-1321" y="679684"/>
                    <a:pt x="24942" y="682008"/>
                  </a:cubicBezTo>
                  <a:cubicBezTo>
                    <a:pt x="26421" y="676868"/>
                    <a:pt x="29308" y="674333"/>
                    <a:pt x="35011" y="675601"/>
                  </a:cubicBezTo>
                  <a:cubicBezTo>
                    <a:pt x="76413" y="684613"/>
                    <a:pt x="118941" y="687218"/>
                    <a:pt x="159990" y="698061"/>
                  </a:cubicBezTo>
                  <a:cubicBezTo>
                    <a:pt x="167946" y="700315"/>
                    <a:pt x="170692" y="697287"/>
                    <a:pt x="171889" y="692922"/>
                  </a:cubicBezTo>
                  <a:lnTo>
                    <a:pt x="321019" y="736928"/>
                  </a:lnTo>
                  <a:lnTo>
                    <a:pt x="394739" y="1292961"/>
                  </a:lnTo>
                  <a:lnTo>
                    <a:pt x="397908" y="1293313"/>
                  </a:lnTo>
                  <a:cubicBezTo>
                    <a:pt x="402273" y="1300003"/>
                    <a:pt x="410652" y="1302608"/>
                    <a:pt x="420510" y="1304298"/>
                  </a:cubicBezTo>
                  <a:cubicBezTo>
                    <a:pt x="459376" y="1311057"/>
                    <a:pt x="498032" y="1318591"/>
                    <a:pt x="536898" y="1325562"/>
                  </a:cubicBezTo>
                  <a:cubicBezTo>
                    <a:pt x="675326" y="1350417"/>
                    <a:pt x="814176" y="1373511"/>
                    <a:pt x="954293" y="1385692"/>
                  </a:cubicBezTo>
                  <a:cubicBezTo>
                    <a:pt x="1065824" y="1395339"/>
                    <a:pt x="1177706" y="1403084"/>
                    <a:pt x="1289800" y="1403647"/>
                  </a:cubicBezTo>
                  <a:cubicBezTo>
                    <a:pt x="1314514" y="1403788"/>
                    <a:pt x="1318457" y="1403858"/>
                    <a:pt x="1321978" y="1387945"/>
                  </a:cubicBezTo>
                  <a:lnTo>
                    <a:pt x="1324090" y="1388157"/>
                  </a:lnTo>
                  <a:lnTo>
                    <a:pt x="1377180" y="797622"/>
                  </a:lnTo>
                  <a:lnTo>
                    <a:pt x="1556375" y="757629"/>
                  </a:lnTo>
                  <a:cubicBezTo>
                    <a:pt x="1557009" y="758122"/>
                    <a:pt x="1557713" y="758685"/>
                    <a:pt x="1558558" y="759108"/>
                  </a:cubicBezTo>
                  <a:cubicBezTo>
                    <a:pt x="1564683" y="762769"/>
                    <a:pt x="1571091" y="761431"/>
                    <a:pt x="1577569" y="760375"/>
                  </a:cubicBezTo>
                  <a:cubicBezTo>
                    <a:pt x="1605874" y="755587"/>
                    <a:pt x="1634249" y="751222"/>
                    <a:pt x="1662484" y="746152"/>
                  </a:cubicBezTo>
                  <a:cubicBezTo>
                    <a:pt x="1671567" y="744533"/>
                    <a:pt x="1679312" y="744462"/>
                    <a:pt x="1683959" y="754038"/>
                  </a:cubicBezTo>
                  <a:cubicBezTo>
                    <a:pt x="1712757" y="753264"/>
                    <a:pt x="1719235" y="748757"/>
                    <a:pt x="1717756" y="731084"/>
                  </a:cubicBezTo>
                  <a:close/>
                </a:path>
              </a:pathLst>
            </a:custGeom>
            <a:solidFill>
              <a:srgbClr val="F15729"/>
            </a:solidFill>
            <a:ln w="7024" cap="flat">
              <a:noFill/>
              <a:prstDash val="solid"/>
              <a:miter/>
            </a:ln>
          </p:spPr>
          <p:txBody>
            <a:bodyPr rtlCol="0" anchor="ctr"/>
            <a:lstStyle/>
            <a:p>
              <a:endParaRPr lang="en-US"/>
            </a:p>
          </p:txBody>
        </p:sp>
        <p:sp>
          <p:nvSpPr>
            <p:cNvPr id="12" name="Freeform: Shape 207">
              <a:extLst>
                <a:ext uri="{FF2B5EF4-FFF2-40B4-BE49-F238E27FC236}">
                  <a16:creationId xmlns="" xmlns:a16="http://schemas.microsoft.com/office/drawing/2014/main" id="{B5A2B809-7C11-4651-B5CE-F432E13119BC}"/>
                </a:ext>
              </a:extLst>
            </p:cNvPr>
            <p:cNvSpPr/>
            <p:nvPr/>
          </p:nvSpPr>
          <p:spPr>
            <a:xfrm>
              <a:off x="5184187" y="2728768"/>
              <a:ext cx="1718588" cy="1033343"/>
            </a:xfrm>
            <a:custGeom>
              <a:avLst/>
              <a:gdLst>
                <a:gd name="connsiteX0" fmla="*/ 185315 w 1718588"/>
                <a:gd name="connsiteY0" fmla="*/ 1031233 h 1033343"/>
                <a:gd name="connsiteX1" fmla="*/ 164966 w 1718588"/>
                <a:gd name="connsiteY1" fmla="*/ 1026022 h 1033343"/>
                <a:gd name="connsiteX2" fmla="*/ 100963 w 1718588"/>
                <a:gd name="connsiteY2" fmla="*/ 982227 h 1033343"/>
                <a:gd name="connsiteX3" fmla="*/ 8865 w 1718588"/>
                <a:gd name="connsiteY3" fmla="*/ 827887 h 1033343"/>
                <a:gd name="connsiteX4" fmla="*/ 5134 w 1718588"/>
                <a:gd name="connsiteY4" fmla="*/ 794582 h 1033343"/>
                <a:gd name="connsiteX5" fmla="*/ 64 w 1718588"/>
                <a:gd name="connsiteY5" fmla="*/ 726214 h 1033343"/>
                <a:gd name="connsiteX6" fmla="*/ 123917 w 1718588"/>
                <a:gd name="connsiteY6" fmla="*/ 291850 h 1033343"/>
                <a:gd name="connsiteX7" fmla="*/ 233194 w 1718588"/>
                <a:gd name="connsiteY7" fmla="*/ 175672 h 1033343"/>
                <a:gd name="connsiteX8" fmla="*/ 407390 w 1718588"/>
                <a:gd name="connsiteY8" fmla="*/ 2110 h 1033343"/>
                <a:gd name="connsiteX9" fmla="*/ 437596 w 1718588"/>
                <a:gd name="connsiteY9" fmla="*/ 6476 h 1033343"/>
                <a:gd name="connsiteX10" fmla="*/ 652631 w 1718588"/>
                <a:gd name="connsiteY10" fmla="*/ 73225 h 1033343"/>
                <a:gd name="connsiteX11" fmla="*/ 956453 w 1718588"/>
                <a:gd name="connsiteY11" fmla="*/ 119837 h 1033343"/>
                <a:gd name="connsiteX12" fmla="*/ 1082699 w 1718588"/>
                <a:gd name="connsiteY12" fmla="*/ 122794 h 1033343"/>
                <a:gd name="connsiteX13" fmla="*/ 1393281 w 1718588"/>
                <a:gd name="connsiteY13" fmla="*/ 83223 h 1033343"/>
                <a:gd name="connsiteX14" fmla="*/ 1445244 w 1718588"/>
                <a:gd name="connsiteY14" fmla="*/ 64424 h 1033343"/>
                <a:gd name="connsiteX15" fmla="*/ 1463762 w 1718588"/>
                <a:gd name="connsiteY15" fmla="*/ 61818 h 1033343"/>
                <a:gd name="connsiteX16" fmla="*/ 1528117 w 1718588"/>
                <a:gd name="connsiteY16" fmla="*/ 184967 h 1033343"/>
                <a:gd name="connsiteX17" fmla="*/ 1640493 w 1718588"/>
                <a:gd name="connsiteY17" fmla="*/ 356205 h 1033343"/>
                <a:gd name="connsiteX18" fmla="*/ 1717099 w 1718588"/>
                <a:gd name="connsiteY18" fmla="*/ 597644 h 1033343"/>
                <a:gd name="connsiteX19" fmla="*/ 1704918 w 1718588"/>
                <a:gd name="connsiteY19" fmla="*/ 798033 h 1033343"/>
                <a:gd name="connsiteX20" fmla="*/ 1705341 w 1718588"/>
                <a:gd name="connsiteY20" fmla="*/ 813100 h 1033343"/>
                <a:gd name="connsiteX21" fmla="*/ 1693371 w 1718588"/>
                <a:gd name="connsiteY21" fmla="*/ 848446 h 1033343"/>
                <a:gd name="connsiteX22" fmla="*/ 1683373 w 1718588"/>
                <a:gd name="connsiteY22" fmla="*/ 869077 h 1033343"/>
                <a:gd name="connsiteX23" fmla="*/ 1553183 w 1718588"/>
                <a:gd name="connsiteY23" fmla="*/ 707695 h 1033343"/>
                <a:gd name="connsiteX24" fmla="*/ 1155574 w 1718588"/>
                <a:gd name="connsiteY24" fmla="*/ 629399 h 1033343"/>
                <a:gd name="connsiteX25" fmla="*/ 980463 w 1718588"/>
                <a:gd name="connsiteY25" fmla="*/ 675940 h 1033343"/>
                <a:gd name="connsiteX26" fmla="*/ 942723 w 1718588"/>
                <a:gd name="connsiteY26" fmla="*/ 692839 h 1033343"/>
                <a:gd name="connsiteX27" fmla="*/ 879494 w 1718588"/>
                <a:gd name="connsiteY27" fmla="*/ 681362 h 1033343"/>
                <a:gd name="connsiteX28" fmla="*/ 653616 w 1718588"/>
                <a:gd name="connsiteY28" fmla="*/ 553919 h 1033343"/>
                <a:gd name="connsiteX29" fmla="*/ 516034 w 1718588"/>
                <a:gd name="connsiteY29" fmla="*/ 547229 h 1033343"/>
                <a:gd name="connsiteX30" fmla="*/ 193271 w 1718588"/>
                <a:gd name="connsiteY30" fmla="*/ 668406 h 1033343"/>
                <a:gd name="connsiteX31" fmla="*/ 107018 w 1718588"/>
                <a:gd name="connsiteY31" fmla="*/ 761630 h 1033343"/>
                <a:gd name="connsiteX32" fmla="*/ 117368 w 1718588"/>
                <a:gd name="connsiteY32" fmla="*/ 942585 h 1033343"/>
                <a:gd name="connsiteX33" fmla="*/ 185315 w 1718588"/>
                <a:gd name="connsiteY33" fmla="*/ 1031233 h 1033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18588" h="1033343">
                  <a:moveTo>
                    <a:pt x="185315" y="1031233"/>
                  </a:moveTo>
                  <a:cubicBezTo>
                    <a:pt x="176373" y="1037851"/>
                    <a:pt x="172007" y="1026867"/>
                    <a:pt x="164966" y="1026022"/>
                  </a:cubicBezTo>
                  <a:cubicBezTo>
                    <a:pt x="137647" y="1020319"/>
                    <a:pt x="119762" y="999900"/>
                    <a:pt x="100963" y="982227"/>
                  </a:cubicBezTo>
                  <a:cubicBezTo>
                    <a:pt x="55689" y="939769"/>
                    <a:pt x="27172" y="886679"/>
                    <a:pt x="8865" y="827887"/>
                  </a:cubicBezTo>
                  <a:cubicBezTo>
                    <a:pt x="5486" y="817114"/>
                    <a:pt x="5345" y="805848"/>
                    <a:pt x="5134" y="794582"/>
                  </a:cubicBezTo>
                  <a:cubicBezTo>
                    <a:pt x="6190" y="771558"/>
                    <a:pt x="346" y="748956"/>
                    <a:pt x="64" y="726214"/>
                  </a:cubicBezTo>
                  <a:cubicBezTo>
                    <a:pt x="-1696" y="569198"/>
                    <a:pt x="32594" y="422039"/>
                    <a:pt x="123917" y="291850"/>
                  </a:cubicBezTo>
                  <a:cubicBezTo>
                    <a:pt x="154545" y="248125"/>
                    <a:pt x="195665" y="213412"/>
                    <a:pt x="233194" y="175672"/>
                  </a:cubicBezTo>
                  <a:cubicBezTo>
                    <a:pt x="291001" y="117513"/>
                    <a:pt x="357680" y="68296"/>
                    <a:pt x="407390" y="2110"/>
                  </a:cubicBezTo>
                  <a:cubicBezTo>
                    <a:pt x="418445" y="-3312"/>
                    <a:pt x="428091" y="3025"/>
                    <a:pt x="437596" y="6476"/>
                  </a:cubicBezTo>
                  <a:cubicBezTo>
                    <a:pt x="508289" y="31894"/>
                    <a:pt x="580178" y="53369"/>
                    <a:pt x="652631" y="73225"/>
                  </a:cubicBezTo>
                  <a:cubicBezTo>
                    <a:pt x="752121" y="100474"/>
                    <a:pt x="853512" y="114486"/>
                    <a:pt x="956453" y="119837"/>
                  </a:cubicBezTo>
                  <a:cubicBezTo>
                    <a:pt x="998558" y="122019"/>
                    <a:pt x="1040664" y="124977"/>
                    <a:pt x="1082699" y="122794"/>
                  </a:cubicBezTo>
                  <a:cubicBezTo>
                    <a:pt x="1187118" y="117302"/>
                    <a:pt x="1291889" y="113359"/>
                    <a:pt x="1393281" y="83223"/>
                  </a:cubicBezTo>
                  <a:cubicBezTo>
                    <a:pt x="1410954" y="77942"/>
                    <a:pt x="1428627" y="72803"/>
                    <a:pt x="1445244" y="64424"/>
                  </a:cubicBezTo>
                  <a:cubicBezTo>
                    <a:pt x="1451017" y="61537"/>
                    <a:pt x="1456862" y="57594"/>
                    <a:pt x="1463762" y="61818"/>
                  </a:cubicBezTo>
                  <a:cubicBezTo>
                    <a:pt x="1485167" y="102868"/>
                    <a:pt x="1501291" y="146452"/>
                    <a:pt x="1528117" y="184967"/>
                  </a:cubicBezTo>
                  <a:cubicBezTo>
                    <a:pt x="1567125" y="240943"/>
                    <a:pt x="1604794" y="298046"/>
                    <a:pt x="1640493" y="356205"/>
                  </a:cubicBezTo>
                  <a:cubicBezTo>
                    <a:pt x="1685837" y="429996"/>
                    <a:pt x="1711326" y="510334"/>
                    <a:pt x="1717099" y="597644"/>
                  </a:cubicBezTo>
                  <a:cubicBezTo>
                    <a:pt x="1721606" y="665308"/>
                    <a:pt x="1715410" y="731635"/>
                    <a:pt x="1704918" y="798033"/>
                  </a:cubicBezTo>
                  <a:cubicBezTo>
                    <a:pt x="1704144" y="802891"/>
                    <a:pt x="1700975" y="808171"/>
                    <a:pt x="1705341" y="813100"/>
                  </a:cubicBezTo>
                  <a:cubicBezTo>
                    <a:pt x="1693512" y="822183"/>
                    <a:pt x="1699849" y="837462"/>
                    <a:pt x="1693371" y="848446"/>
                  </a:cubicBezTo>
                  <a:cubicBezTo>
                    <a:pt x="1689498" y="854995"/>
                    <a:pt x="1686682" y="862177"/>
                    <a:pt x="1683373" y="869077"/>
                  </a:cubicBezTo>
                  <a:cubicBezTo>
                    <a:pt x="1676120" y="786133"/>
                    <a:pt x="1617891" y="743675"/>
                    <a:pt x="1553183" y="707695"/>
                  </a:cubicBezTo>
                  <a:cubicBezTo>
                    <a:pt x="1429261" y="638904"/>
                    <a:pt x="1294706" y="625245"/>
                    <a:pt x="1155574" y="629399"/>
                  </a:cubicBezTo>
                  <a:cubicBezTo>
                    <a:pt x="1092275" y="631300"/>
                    <a:pt x="1035876" y="649184"/>
                    <a:pt x="980463" y="675940"/>
                  </a:cubicBezTo>
                  <a:cubicBezTo>
                    <a:pt x="968070" y="681925"/>
                    <a:pt x="953847" y="685094"/>
                    <a:pt x="942723" y="692839"/>
                  </a:cubicBezTo>
                  <a:cubicBezTo>
                    <a:pt x="916811" y="710864"/>
                    <a:pt x="900054" y="700725"/>
                    <a:pt x="879494" y="681362"/>
                  </a:cubicBezTo>
                  <a:cubicBezTo>
                    <a:pt x="814998" y="620457"/>
                    <a:pt x="741066" y="574971"/>
                    <a:pt x="653616" y="553919"/>
                  </a:cubicBezTo>
                  <a:cubicBezTo>
                    <a:pt x="608131" y="542935"/>
                    <a:pt x="561942" y="543075"/>
                    <a:pt x="516034" y="547229"/>
                  </a:cubicBezTo>
                  <a:cubicBezTo>
                    <a:pt x="397533" y="557862"/>
                    <a:pt x="290720" y="601446"/>
                    <a:pt x="193271" y="668406"/>
                  </a:cubicBezTo>
                  <a:cubicBezTo>
                    <a:pt x="157784" y="692768"/>
                    <a:pt x="127367" y="722834"/>
                    <a:pt x="107018" y="761630"/>
                  </a:cubicBezTo>
                  <a:cubicBezTo>
                    <a:pt x="74347" y="823944"/>
                    <a:pt x="86388" y="883722"/>
                    <a:pt x="117368" y="942585"/>
                  </a:cubicBezTo>
                  <a:cubicBezTo>
                    <a:pt x="134971" y="975819"/>
                    <a:pt x="160178" y="1003491"/>
                    <a:pt x="185315" y="1031233"/>
                  </a:cubicBezTo>
                  <a:close/>
                </a:path>
              </a:pathLst>
            </a:custGeom>
            <a:solidFill>
              <a:srgbClr val="F15729"/>
            </a:solidFill>
            <a:ln w="7024" cap="flat">
              <a:noFill/>
              <a:prstDash val="solid"/>
              <a:miter/>
            </a:ln>
          </p:spPr>
          <p:txBody>
            <a:bodyPr rtlCol="0" anchor="ctr"/>
            <a:lstStyle/>
            <a:p>
              <a:endParaRPr lang="en-US"/>
            </a:p>
          </p:txBody>
        </p:sp>
        <p:sp>
          <p:nvSpPr>
            <p:cNvPr id="13" name="Freeform: Shape 208">
              <a:extLst>
                <a:ext uri="{FF2B5EF4-FFF2-40B4-BE49-F238E27FC236}">
                  <a16:creationId xmlns="" xmlns:a16="http://schemas.microsoft.com/office/drawing/2014/main" id="{F5D10C99-43F1-421B-8F69-AE074D2F4056}"/>
                </a:ext>
              </a:extLst>
            </p:cNvPr>
            <p:cNvSpPr/>
            <p:nvPr/>
          </p:nvSpPr>
          <p:spPr>
            <a:xfrm>
              <a:off x="5708938" y="5094486"/>
              <a:ext cx="639725" cy="1764233"/>
            </a:xfrm>
            <a:custGeom>
              <a:avLst/>
              <a:gdLst>
                <a:gd name="connsiteX0" fmla="*/ 336647 w 639725"/>
                <a:gd name="connsiteY0" fmla="*/ 1601287 h 1764233"/>
                <a:gd name="connsiteX1" fmla="*/ 373401 w 639725"/>
                <a:gd name="connsiteY1" fmla="*/ 1673740 h 1764233"/>
                <a:gd name="connsiteX2" fmla="*/ 377908 w 639725"/>
                <a:gd name="connsiteY2" fmla="*/ 1682471 h 1764233"/>
                <a:gd name="connsiteX3" fmla="*/ 330099 w 639725"/>
                <a:gd name="connsiteY3" fmla="*/ 1763654 h 1764233"/>
                <a:gd name="connsiteX4" fmla="*/ 137173 w 639725"/>
                <a:gd name="connsiteY4" fmla="*/ 1732110 h 1764233"/>
                <a:gd name="connsiteX5" fmla="*/ 929 w 639725"/>
                <a:gd name="connsiteY5" fmla="*/ 1530454 h 1764233"/>
                <a:gd name="connsiteX6" fmla="*/ 54582 w 639725"/>
                <a:gd name="connsiteY6" fmla="*/ 1254444 h 1764233"/>
                <a:gd name="connsiteX7" fmla="*/ 55286 w 639725"/>
                <a:gd name="connsiteY7" fmla="*/ 1122495 h 1764233"/>
                <a:gd name="connsiteX8" fmla="*/ 45147 w 639725"/>
                <a:gd name="connsiteY8" fmla="*/ 1095246 h 1764233"/>
                <a:gd name="connsiteX9" fmla="*/ 61975 w 639725"/>
                <a:gd name="connsiteY9" fmla="*/ 943863 h 1764233"/>
                <a:gd name="connsiteX10" fmla="*/ 110488 w 639725"/>
                <a:gd name="connsiteY10" fmla="*/ 867115 h 1764233"/>
                <a:gd name="connsiteX11" fmla="*/ 154142 w 639725"/>
                <a:gd name="connsiteY11" fmla="*/ 646941 h 1764233"/>
                <a:gd name="connsiteX12" fmla="*/ 96335 w 639725"/>
                <a:gd name="connsiteY12" fmla="*/ 311082 h 1764233"/>
                <a:gd name="connsiteX13" fmla="*/ 45217 w 639725"/>
                <a:gd name="connsiteY13" fmla="*/ 18807 h 1764233"/>
                <a:gd name="connsiteX14" fmla="*/ 59299 w 639725"/>
                <a:gd name="connsiteY14" fmla="*/ 7 h 1764233"/>
                <a:gd name="connsiteX15" fmla="*/ 237298 w 639725"/>
                <a:gd name="connsiteY15" fmla="*/ 78 h 1764233"/>
                <a:gd name="connsiteX16" fmla="*/ 270391 w 639725"/>
                <a:gd name="connsiteY16" fmla="*/ 25144 h 1764233"/>
                <a:gd name="connsiteX17" fmla="*/ 282501 w 639725"/>
                <a:gd name="connsiteY17" fmla="*/ 37114 h 1764233"/>
                <a:gd name="connsiteX18" fmla="*/ 625120 w 639725"/>
                <a:gd name="connsiteY18" fmla="*/ 115129 h 1764233"/>
                <a:gd name="connsiteX19" fmla="*/ 637653 w 639725"/>
                <a:gd name="connsiteY19" fmla="*/ 135900 h 1764233"/>
                <a:gd name="connsiteX20" fmla="*/ 451416 w 639725"/>
                <a:gd name="connsiteY20" fmla="*/ 773047 h 1764233"/>
                <a:gd name="connsiteX21" fmla="*/ 452895 w 639725"/>
                <a:gd name="connsiteY21" fmla="*/ 795648 h 1764233"/>
                <a:gd name="connsiteX22" fmla="*/ 522813 w 639725"/>
                <a:gd name="connsiteY22" fmla="*/ 1042719 h 1764233"/>
                <a:gd name="connsiteX23" fmla="*/ 535064 w 639725"/>
                <a:gd name="connsiteY23" fmla="*/ 1211494 h 1764233"/>
                <a:gd name="connsiteX24" fmla="*/ 558018 w 639725"/>
                <a:gd name="connsiteY24" fmla="*/ 1471098 h 1764233"/>
                <a:gd name="connsiteX25" fmla="*/ 560905 w 639725"/>
                <a:gd name="connsiteY25" fmla="*/ 1555731 h 1764233"/>
                <a:gd name="connsiteX26" fmla="*/ 500070 w 639725"/>
                <a:gd name="connsiteY26" fmla="*/ 1610159 h 1764233"/>
                <a:gd name="connsiteX27" fmla="*/ 369810 w 639725"/>
                <a:gd name="connsiteY27" fmla="*/ 1603611 h 1764233"/>
                <a:gd name="connsiteX28" fmla="*/ 336647 w 639725"/>
                <a:gd name="connsiteY28" fmla="*/ 1601287 h 1764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9725" h="1764233">
                  <a:moveTo>
                    <a:pt x="336647" y="1601287"/>
                  </a:moveTo>
                  <a:cubicBezTo>
                    <a:pt x="349814" y="1627269"/>
                    <a:pt x="361572" y="1650504"/>
                    <a:pt x="373401" y="1673740"/>
                  </a:cubicBezTo>
                  <a:cubicBezTo>
                    <a:pt x="374880" y="1676697"/>
                    <a:pt x="376429" y="1679584"/>
                    <a:pt x="377908" y="1682471"/>
                  </a:cubicBezTo>
                  <a:cubicBezTo>
                    <a:pt x="402692" y="1732885"/>
                    <a:pt x="386005" y="1761119"/>
                    <a:pt x="330099" y="1763654"/>
                  </a:cubicBezTo>
                  <a:cubicBezTo>
                    <a:pt x="263561" y="1766753"/>
                    <a:pt x="198853" y="1757599"/>
                    <a:pt x="137173" y="1732110"/>
                  </a:cubicBezTo>
                  <a:cubicBezTo>
                    <a:pt x="47611" y="1695075"/>
                    <a:pt x="7266" y="1624241"/>
                    <a:pt x="929" y="1530454"/>
                  </a:cubicBezTo>
                  <a:cubicBezTo>
                    <a:pt x="-5619" y="1433640"/>
                    <a:pt x="23531" y="1343796"/>
                    <a:pt x="54582" y="1254444"/>
                  </a:cubicBezTo>
                  <a:cubicBezTo>
                    <a:pt x="70002" y="1210086"/>
                    <a:pt x="73029" y="1166572"/>
                    <a:pt x="55286" y="1122495"/>
                  </a:cubicBezTo>
                  <a:cubicBezTo>
                    <a:pt x="51695" y="1113482"/>
                    <a:pt x="49019" y="1104117"/>
                    <a:pt x="45147" y="1095246"/>
                  </a:cubicBezTo>
                  <a:cubicBezTo>
                    <a:pt x="21630" y="1041523"/>
                    <a:pt x="31980" y="991601"/>
                    <a:pt x="61975" y="943863"/>
                  </a:cubicBezTo>
                  <a:cubicBezTo>
                    <a:pt x="78099" y="918233"/>
                    <a:pt x="93237" y="891900"/>
                    <a:pt x="110488" y="867115"/>
                  </a:cubicBezTo>
                  <a:cubicBezTo>
                    <a:pt x="157311" y="799943"/>
                    <a:pt x="168295" y="726294"/>
                    <a:pt x="154142" y="646941"/>
                  </a:cubicBezTo>
                  <a:cubicBezTo>
                    <a:pt x="134216" y="535129"/>
                    <a:pt x="115698" y="423035"/>
                    <a:pt x="96335" y="311082"/>
                  </a:cubicBezTo>
                  <a:cubicBezTo>
                    <a:pt x="79507" y="213634"/>
                    <a:pt x="62327" y="116256"/>
                    <a:pt x="45217" y="18807"/>
                  </a:cubicBezTo>
                  <a:cubicBezTo>
                    <a:pt x="43246" y="7471"/>
                    <a:pt x="42682" y="-274"/>
                    <a:pt x="59299" y="7"/>
                  </a:cubicBezTo>
                  <a:cubicBezTo>
                    <a:pt x="118655" y="993"/>
                    <a:pt x="178012" y="219"/>
                    <a:pt x="237298" y="78"/>
                  </a:cubicBezTo>
                  <a:cubicBezTo>
                    <a:pt x="254689" y="78"/>
                    <a:pt x="270743" y="1486"/>
                    <a:pt x="270391" y="25144"/>
                  </a:cubicBezTo>
                  <a:cubicBezTo>
                    <a:pt x="270250" y="32960"/>
                    <a:pt x="274545" y="35283"/>
                    <a:pt x="282501" y="37114"/>
                  </a:cubicBezTo>
                  <a:cubicBezTo>
                    <a:pt x="396778" y="62884"/>
                    <a:pt x="510843" y="89641"/>
                    <a:pt x="625120" y="115129"/>
                  </a:cubicBezTo>
                  <a:cubicBezTo>
                    <a:pt x="639554" y="118368"/>
                    <a:pt x="642300" y="121748"/>
                    <a:pt x="637653" y="135900"/>
                  </a:cubicBezTo>
                  <a:cubicBezTo>
                    <a:pt x="569073" y="346358"/>
                    <a:pt x="504084" y="557872"/>
                    <a:pt x="451416" y="773047"/>
                  </a:cubicBezTo>
                  <a:cubicBezTo>
                    <a:pt x="449375" y="781284"/>
                    <a:pt x="449515" y="788044"/>
                    <a:pt x="452895" y="795648"/>
                  </a:cubicBezTo>
                  <a:cubicBezTo>
                    <a:pt x="487608" y="874790"/>
                    <a:pt x="512322" y="956959"/>
                    <a:pt x="522813" y="1042719"/>
                  </a:cubicBezTo>
                  <a:cubicBezTo>
                    <a:pt x="529713" y="1098696"/>
                    <a:pt x="534571" y="1155165"/>
                    <a:pt x="535064" y="1211494"/>
                  </a:cubicBezTo>
                  <a:cubicBezTo>
                    <a:pt x="535909" y="1298803"/>
                    <a:pt x="545837" y="1384915"/>
                    <a:pt x="558018" y="1471098"/>
                  </a:cubicBezTo>
                  <a:cubicBezTo>
                    <a:pt x="561961" y="1499051"/>
                    <a:pt x="565411" y="1527215"/>
                    <a:pt x="560905" y="1555731"/>
                  </a:cubicBezTo>
                  <a:cubicBezTo>
                    <a:pt x="555272" y="1591500"/>
                    <a:pt x="536754" y="1609032"/>
                    <a:pt x="500070" y="1610159"/>
                  </a:cubicBezTo>
                  <a:cubicBezTo>
                    <a:pt x="456486" y="1611567"/>
                    <a:pt x="413254" y="1605512"/>
                    <a:pt x="369810" y="1603611"/>
                  </a:cubicBezTo>
                  <a:cubicBezTo>
                    <a:pt x="360023" y="1603118"/>
                    <a:pt x="350236" y="1602203"/>
                    <a:pt x="336647" y="1601287"/>
                  </a:cubicBezTo>
                  <a:close/>
                </a:path>
              </a:pathLst>
            </a:custGeom>
            <a:solidFill>
              <a:srgbClr val="FCC985"/>
            </a:solidFill>
            <a:ln w="7024" cap="flat">
              <a:noFill/>
              <a:prstDash val="solid"/>
              <a:miter/>
            </a:ln>
          </p:spPr>
          <p:txBody>
            <a:bodyPr rtlCol="0" anchor="ctr"/>
            <a:lstStyle/>
            <a:p>
              <a:endParaRPr lang="en-US"/>
            </a:p>
          </p:txBody>
        </p:sp>
        <p:sp>
          <p:nvSpPr>
            <p:cNvPr id="14" name="Freeform: Shape 209">
              <a:extLst>
                <a:ext uri="{FF2B5EF4-FFF2-40B4-BE49-F238E27FC236}">
                  <a16:creationId xmlns="" xmlns:a16="http://schemas.microsoft.com/office/drawing/2014/main" id="{418C8313-2CA8-4E51-91F4-B482718006ED}"/>
                </a:ext>
              </a:extLst>
            </p:cNvPr>
            <p:cNvSpPr/>
            <p:nvPr/>
          </p:nvSpPr>
          <p:spPr>
            <a:xfrm>
              <a:off x="5617307" y="-8"/>
              <a:ext cx="1026177" cy="1536916"/>
            </a:xfrm>
            <a:custGeom>
              <a:avLst/>
              <a:gdLst>
                <a:gd name="connsiteX0" fmla="*/ 33556 w 1026177"/>
                <a:gd name="connsiteY0" fmla="*/ 1265429 h 1536916"/>
                <a:gd name="connsiteX1" fmla="*/ 45807 w 1026177"/>
                <a:gd name="connsiteY1" fmla="*/ 1241349 h 1536916"/>
                <a:gd name="connsiteX2" fmla="*/ 30317 w 1026177"/>
                <a:gd name="connsiteY2" fmla="*/ 1030680 h 1536916"/>
                <a:gd name="connsiteX3" fmla="*/ 26726 w 1026177"/>
                <a:gd name="connsiteY3" fmla="*/ 955693 h 1536916"/>
                <a:gd name="connsiteX4" fmla="*/ 21727 w 1026177"/>
                <a:gd name="connsiteY4" fmla="*/ 847190 h 1536916"/>
                <a:gd name="connsiteX5" fmla="*/ 18206 w 1026177"/>
                <a:gd name="connsiteY5" fmla="*/ 631663 h 1536916"/>
                <a:gd name="connsiteX6" fmla="*/ 69606 w 1026177"/>
                <a:gd name="connsiteY6" fmla="*/ 346218 h 1536916"/>
                <a:gd name="connsiteX7" fmla="*/ 345968 w 1026177"/>
                <a:gd name="connsiteY7" fmla="*/ 32890 h 1536916"/>
                <a:gd name="connsiteX8" fmla="*/ 634159 w 1026177"/>
                <a:gd name="connsiteY8" fmla="*/ 44649 h 1536916"/>
                <a:gd name="connsiteX9" fmla="*/ 891862 w 1026177"/>
                <a:gd name="connsiteY9" fmla="*/ 387831 h 1536916"/>
                <a:gd name="connsiteX10" fmla="*/ 938756 w 1026177"/>
                <a:gd name="connsiteY10" fmla="*/ 631240 h 1536916"/>
                <a:gd name="connsiteX11" fmla="*/ 951571 w 1026177"/>
                <a:gd name="connsiteY11" fmla="*/ 802690 h 1536916"/>
                <a:gd name="connsiteX12" fmla="*/ 1002055 w 1026177"/>
                <a:gd name="connsiteY12" fmla="*/ 1191146 h 1536916"/>
                <a:gd name="connsiteX13" fmla="*/ 1007266 w 1026177"/>
                <a:gd name="connsiteY13" fmla="*/ 1226211 h 1536916"/>
                <a:gd name="connsiteX14" fmla="*/ 1001773 w 1026177"/>
                <a:gd name="connsiteY14" fmla="*/ 1260923 h 1536916"/>
                <a:gd name="connsiteX15" fmla="*/ 1001633 w 1026177"/>
                <a:gd name="connsiteY15" fmla="*/ 1408363 h 1536916"/>
                <a:gd name="connsiteX16" fmla="*/ 1009941 w 1026177"/>
                <a:gd name="connsiteY16" fmla="*/ 1454552 h 1536916"/>
                <a:gd name="connsiteX17" fmla="*/ 1026136 w 1026177"/>
                <a:gd name="connsiteY17" fmla="*/ 1470536 h 1536916"/>
                <a:gd name="connsiteX18" fmla="*/ 1007477 w 1026177"/>
                <a:gd name="connsiteY18" fmla="*/ 1484055 h 1536916"/>
                <a:gd name="connsiteX19" fmla="*/ 827437 w 1026177"/>
                <a:gd name="connsiteY19" fmla="*/ 1517711 h 1536916"/>
                <a:gd name="connsiteX20" fmla="*/ 730552 w 1026177"/>
                <a:gd name="connsiteY20" fmla="*/ 1535243 h 1536916"/>
                <a:gd name="connsiteX21" fmla="*/ 702106 w 1026177"/>
                <a:gd name="connsiteY21" fmla="*/ 1532356 h 1536916"/>
                <a:gd name="connsiteX22" fmla="*/ 695769 w 1026177"/>
                <a:gd name="connsiteY22" fmla="*/ 1491800 h 1536916"/>
                <a:gd name="connsiteX23" fmla="*/ 695980 w 1026177"/>
                <a:gd name="connsiteY23" fmla="*/ 1298804 h 1536916"/>
                <a:gd name="connsiteX24" fmla="*/ 704852 w 1026177"/>
                <a:gd name="connsiteY24" fmla="*/ 1183119 h 1536916"/>
                <a:gd name="connsiteX25" fmla="*/ 709358 w 1026177"/>
                <a:gd name="connsiteY25" fmla="*/ 1149885 h 1536916"/>
                <a:gd name="connsiteX26" fmla="*/ 731044 w 1026177"/>
                <a:gd name="connsiteY26" fmla="*/ 1080953 h 1536916"/>
                <a:gd name="connsiteX27" fmla="*/ 773432 w 1026177"/>
                <a:gd name="connsiteY27" fmla="*/ 992025 h 1536916"/>
                <a:gd name="connsiteX28" fmla="*/ 822508 w 1026177"/>
                <a:gd name="connsiteY28" fmla="*/ 856343 h 1536916"/>
                <a:gd name="connsiteX29" fmla="*/ 819480 w 1026177"/>
                <a:gd name="connsiteY29" fmla="*/ 679965 h 1536916"/>
                <a:gd name="connsiteX30" fmla="*/ 796033 w 1026177"/>
                <a:gd name="connsiteY30" fmla="*/ 665953 h 1536916"/>
                <a:gd name="connsiteX31" fmla="*/ 697599 w 1026177"/>
                <a:gd name="connsiteY31" fmla="*/ 667079 h 1536916"/>
                <a:gd name="connsiteX32" fmla="*/ 492634 w 1026177"/>
                <a:gd name="connsiteY32" fmla="*/ 581108 h 1536916"/>
                <a:gd name="connsiteX33" fmla="*/ 397579 w 1026177"/>
                <a:gd name="connsiteY33" fmla="*/ 470422 h 1536916"/>
                <a:gd name="connsiteX34" fmla="*/ 384272 w 1026177"/>
                <a:gd name="connsiteY34" fmla="*/ 453242 h 1536916"/>
                <a:gd name="connsiteX35" fmla="*/ 371598 w 1026177"/>
                <a:gd name="connsiteY35" fmla="*/ 485913 h 1536916"/>
                <a:gd name="connsiteX36" fmla="*/ 306890 w 1026177"/>
                <a:gd name="connsiteY36" fmla="*/ 777202 h 1536916"/>
                <a:gd name="connsiteX37" fmla="*/ 341955 w 1026177"/>
                <a:gd name="connsiteY37" fmla="*/ 965973 h 1536916"/>
                <a:gd name="connsiteX38" fmla="*/ 401381 w 1026177"/>
                <a:gd name="connsiteY38" fmla="*/ 1117778 h 1536916"/>
                <a:gd name="connsiteX39" fmla="*/ 399832 w 1026177"/>
                <a:gd name="connsiteY39" fmla="*/ 1144886 h 1536916"/>
                <a:gd name="connsiteX40" fmla="*/ 385187 w 1026177"/>
                <a:gd name="connsiteY40" fmla="*/ 1146928 h 1536916"/>
                <a:gd name="connsiteX41" fmla="*/ 335900 w 1026177"/>
                <a:gd name="connsiteY41" fmla="*/ 1146647 h 1536916"/>
                <a:gd name="connsiteX42" fmla="*/ 296892 w 1026177"/>
                <a:gd name="connsiteY42" fmla="*/ 1187696 h 1536916"/>
                <a:gd name="connsiteX43" fmla="*/ 289147 w 1026177"/>
                <a:gd name="connsiteY43" fmla="*/ 1224380 h 1536916"/>
                <a:gd name="connsiteX44" fmla="*/ 299145 w 1026177"/>
                <a:gd name="connsiteY44" fmla="*/ 1429205 h 1536916"/>
                <a:gd name="connsiteX45" fmla="*/ 314213 w 1026177"/>
                <a:gd name="connsiteY45" fmla="*/ 1504755 h 1536916"/>
                <a:gd name="connsiteX46" fmla="*/ 306679 w 1026177"/>
                <a:gd name="connsiteY46" fmla="*/ 1522640 h 1536916"/>
                <a:gd name="connsiteX47" fmla="*/ 285345 w 1026177"/>
                <a:gd name="connsiteY47" fmla="*/ 1522569 h 1536916"/>
                <a:gd name="connsiteX48" fmla="*/ 27078 w 1026177"/>
                <a:gd name="connsiteY48" fmla="*/ 1477154 h 1536916"/>
                <a:gd name="connsiteX49" fmla="*/ 533 w 1026177"/>
                <a:gd name="connsiteY49" fmla="*/ 1466452 h 1536916"/>
                <a:gd name="connsiteX50" fmla="*/ 12362 w 1026177"/>
                <a:gd name="connsiteY50" fmla="*/ 1429697 h 1536916"/>
                <a:gd name="connsiteX51" fmla="*/ 38978 w 1026177"/>
                <a:gd name="connsiteY51" fmla="*/ 1284159 h 1536916"/>
                <a:gd name="connsiteX52" fmla="*/ 33556 w 1026177"/>
                <a:gd name="connsiteY52" fmla="*/ 1265429 h 1536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026177" h="1536916">
                  <a:moveTo>
                    <a:pt x="33556" y="1265429"/>
                  </a:moveTo>
                  <a:cubicBezTo>
                    <a:pt x="43273" y="1260219"/>
                    <a:pt x="46723" y="1252615"/>
                    <a:pt x="45807" y="1241349"/>
                  </a:cubicBezTo>
                  <a:cubicBezTo>
                    <a:pt x="40315" y="1171149"/>
                    <a:pt x="35387" y="1100880"/>
                    <a:pt x="30317" y="1030680"/>
                  </a:cubicBezTo>
                  <a:cubicBezTo>
                    <a:pt x="28486" y="1005755"/>
                    <a:pt x="29402" y="980759"/>
                    <a:pt x="26726" y="955693"/>
                  </a:cubicBezTo>
                  <a:cubicBezTo>
                    <a:pt x="22924" y="919783"/>
                    <a:pt x="23417" y="883381"/>
                    <a:pt x="21727" y="847190"/>
                  </a:cubicBezTo>
                  <a:cubicBezTo>
                    <a:pt x="18418" y="775371"/>
                    <a:pt x="16376" y="703482"/>
                    <a:pt x="18206" y="631663"/>
                  </a:cubicBezTo>
                  <a:cubicBezTo>
                    <a:pt x="20741" y="534003"/>
                    <a:pt x="30740" y="436977"/>
                    <a:pt x="69606" y="346218"/>
                  </a:cubicBezTo>
                  <a:cubicBezTo>
                    <a:pt x="127202" y="211945"/>
                    <a:pt x="212188" y="100203"/>
                    <a:pt x="345968" y="32890"/>
                  </a:cubicBezTo>
                  <a:cubicBezTo>
                    <a:pt x="443769" y="-16397"/>
                    <a:pt x="540231" y="-8511"/>
                    <a:pt x="634159" y="44649"/>
                  </a:cubicBezTo>
                  <a:cubicBezTo>
                    <a:pt x="769911" y="121467"/>
                    <a:pt x="847433" y="242433"/>
                    <a:pt x="891862" y="387831"/>
                  </a:cubicBezTo>
                  <a:cubicBezTo>
                    <a:pt x="916084" y="467183"/>
                    <a:pt x="929743" y="548930"/>
                    <a:pt x="938756" y="631240"/>
                  </a:cubicBezTo>
                  <a:cubicBezTo>
                    <a:pt x="944952" y="688203"/>
                    <a:pt x="947698" y="745517"/>
                    <a:pt x="951571" y="802690"/>
                  </a:cubicBezTo>
                  <a:cubicBezTo>
                    <a:pt x="960442" y="933232"/>
                    <a:pt x="974032" y="1063140"/>
                    <a:pt x="1002055" y="1191146"/>
                  </a:cubicBezTo>
                  <a:cubicBezTo>
                    <a:pt x="1004590" y="1202623"/>
                    <a:pt x="1005576" y="1214522"/>
                    <a:pt x="1007266" y="1226211"/>
                  </a:cubicBezTo>
                  <a:cubicBezTo>
                    <a:pt x="1003041" y="1237406"/>
                    <a:pt x="1001773" y="1248953"/>
                    <a:pt x="1001773" y="1260923"/>
                  </a:cubicBezTo>
                  <a:cubicBezTo>
                    <a:pt x="1001985" y="1310070"/>
                    <a:pt x="1002196" y="1359216"/>
                    <a:pt x="1001633" y="1408363"/>
                  </a:cubicBezTo>
                  <a:cubicBezTo>
                    <a:pt x="1001492" y="1424487"/>
                    <a:pt x="1006632" y="1439273"/>
                    <a:pt x="1009941" y="1454552"/>
                  </a:cubicBezTo>
                  <a:cubicBezTo>
                    <a:pt x="1011983" y="1463917"/>
                    <a:pt x="1020503" y="1465466"/>
                    <a:pt x="1026136" y="1470536"/>
                  </a:cubicBezTo>
                  <a:cubicBezTo>
                    <a:pt x="1026980" y="1484547"/>
                    <a:pt x="1014870" y="1482717"/>
                    <a:pt x="1007477" y="1484055"/>
                  </a:cubicBezTo>
                  <a:cubicBezTo>
                    <a:pt x="947276" y="1494475"/>
                    <a:pt x="887497" y="1506586"/>
                    <a:pt x="827437" y="1517711"/>
                  </a:cubicBezTo>
                  <a:cubicBezTo>
                    <a:pt x="795188" y="1523696"/>
                    <a:pt x="763011" y="1530526"/>
                    <a:pt x="730552" y="1535243"/>
                  </a:cubicBezTo>
                  <a:cubicBezTo>
                    <a:pt x="720835" y="1536651"/>
                    <a:pt x="711048" y="1539256"/>
                    <a:pt x="702106" y="1532356"/>
                  </a:cubicBezTo>
                  <a:cubicBezTo>
                    <a:pt x="696473" y="1519401"/>
                    <a:pt x="695769" y="1505671"/>
                    <a:pt x="695769" y="1491800"/>
                  </a:cubicBezTo>
                  <a:cubicBezTo>
                    <a:pt x="695769" y="1427444"/>
                    <a:pt x="695205" y="1363159"/>
                    <a:pt x="695980" y="1298804"/>
                  </a:cubicBezTo>
                  <a:cubicBezTo>
                    <a:pt x="696402" y="1260078"/>
                    <a:pt x="705204" y="1221916"/>
                    <a:pt x="704852" y="1183119"/>
                  </a:cubicBezTo>
                  <a:cubicBezTo>
                    <a:pt x="706401" y="1172065"/>
                    <a:pt x="708231" y="1161010"/>
                    <a:pt x="709358" y="1149885"/>
                  </a:cubicBezTo>
                  <a:cubicBezTo>
                    <a:pt x="711893" y="1125453"/>
                    <a:pt x="715906" y="1101443"/>
                    <a:pt x="731044" y="1080953"/>
                  </a:cubicBezTo>
                  <a:cubicBezTo>
                    <a:pt x="750900" y="1054056"/>
                    <a:pt x="762025" y="1023076"/>
                    <a:pt x="773432" y="992025"/>
                  </a:cubicBezTo>
                  <a:cubicBezTo>
                    <a:pt x="790049" y="946891"/>
                    <a:pt x="811031" y="903378"/>
                    <a:pt x="822508" y="856343"/>
                  </a:cubicBezTo>
                  <a:cubicBezTo>
                    <a:pt x="836942" y="797198"/>
                    <a:pt x="832295" y="738617"/>
                    <a:pt x="819480" y="679965"/>
                  </a:cubicBezTo>
                  <a:cubicBezTo>
                    <a:pt x="816382" y="665812"/>
                    <a:pt x="807651" y="664333"/>
                    <a:pt x="796033" y="665953"/>
                  </a:cubicBezTo>
                  <a:cubicBezTo>
                    <a:pt x="763292" y="670600"/>
                    <a:pt x="730692" y="671093"/>
                    <a:pt x="697599" y="667079"/>
                  </a:cubicBezTo>
                  <a:cubicBezTo>
                    <a:pt x="620922" y="657856"/>
                    <a:pt x="552272" y="629973"/>
                    <a:pt x="492634" y="581108"/>
                  </a:cubicBezTo>
                  <a:cubicBezTo>
                    <a:pt x="454612" y="549916"/>
                    <a:pt x="426166" y="509993"/>
                    <a:pt x="397579" y="470422"/>
                  </a:cubicBezTo>
                  <a:cubicBezTo>
                    <a:pt x="393777" y="465142"/>
                    <a:pt x="390609" y="459297"/>
                    <a:pt x="384272" y="453242"/>
                  </a:cubicBezTo>
                  <a:cubicBezTo>
                    <a:pt x="376879" y="463592"/>
                    <a:pt x="374414" y="475069"/>
                    <a:pt x="371598" y="485913"/>
                  </a:cubicBezTo>
                  <a:cubicBezTo>
                    <a:pt x="346743" y="582305"/>
                    <a:pt x="317381" y="677641"/>
                    <a:pt x="306890" y="777202"/>
                  </a:cubicBezTo>
                  <a:cubicBezTo>
                    <a:pt x="299849" y="843669"/>
                    <a:pt x="306890" y="906616"/>
                    <a:pt x="341955" y="965973"/>
                  </a:cubicBezTo>
                  <a:cubicBezTo>
                    <a:pt x="369697" y="1012937"/>
                    <a:pt x="395537" y="1061731"/>
                    <a:pt x="401381" y="1117778"/>
                  </a:cubicBezTo>
                  <a:cubicBezTo>
                    <a:pt x="402297" y="1126932"/>
                    <a:pt x="404691" y="1136085"/>
                    <a:pt x="399832" y="1144886"/>
                  </a:cubicBezTo>
                  <a:cubicBezTo>
                    <a:pt x="395608" y="1150097"/>
                    <a:pt x="390186" y="1147562"/>
                    <a:pt x="385187" y="1146928"/>
                  </a:cubicBezTo>
                  <a:cubicBezTo>
                    <a:pt x="368781" y="1144816"/>
                    <a:pt x="352235" y="1144464"/>
                    <a:pt x="335900" y="1146647"/>
                  </a:cubicBezTo>
                  <a:cubicBezTo>
                    <a:pt x="309073" y="1150308"/>
                    <a:pt x="299427" y="1160658"/>
                    <a:pt x="296892" y="1187696"/>
                  </a:cubicBezTo>
                  <a:cubicBezTo>
                    <a:pt x="295695" y="1200299"/>
                    <a:pt x="292034" y="1212269"/>
                    <a:pt x="289147" y="1224380"/>
                  </a:cubicBezTo>
                  <a:cubicBezTo>
                    <a:pt x="272600" y="1293734"/>
                    <a:pt x="281050" y="1361681"/>
                    <a:pt x="299145" y="1429205"/>
                  </a:cubicBezTo>
                  <a:cubicBezTo>
                    <a:pt x="305834" y="1454060"/>
                    <a:pt x="307454" y="1479900"/>
                    <a:pt x="314213" y="1504755"/>
                  </a:cubicBezTo>
                  <a:cubicBezTo>
                    <a:pt x="316396" y="1512782"/>
                    <a:pt x="314917" y="1519119"/>
                    <a:pt x="306679" y="1522640"/>
                  </a:cubicBezTo>
                  <a:cubicBezTo>
                    <a:pt x="299568" y="1525315"/>
                    <a:pt x="292456" y="1523907"/>
                    <a:pt x="285345" y="1522569"/>
                  </a:cubicBezTo>
                  <a:cubicBezTo>
                    <a:pt x="199444" y="1506516"/>
                    <a:pt x="113543" y="1490391"/>
                    <a:pt x="27078" y="1477154"/>
                  </a:cubicBezTo>
                  <a:cubicBezTo>
                    <a:pt x="17573" y="1475676"/>
                    <a:pt x="7082" y="1475676"/>
                    <a:pt x="533" y="1466452"/>
                  </a:cubicBezTo>
                  <a:cubicBezTo>
                    <a:pt x="-2213" y="1452088"/>
                    <a:pt x="6237" y="1441034"/>
                    <a:pt x="12362" y="1429697"/>
                  </a:cubicBezTo>
                  <a:cubicBezTo>
                    <a:pt x="37288" y="1384001"/>
                    <a:pt x="42639" y="1334995"/>
                    <a:pt x="38978" y="1284159"/>
                  </a:cubicBezTo>
                  <a:cubicBezTo>
                    <a:pt x="38555" y="1277540"/>
                    <a:pt x="35035" y="1271837"/>
                    <a:pt x="33556" y="1265429"/>
                  </a:cubicBezTo>
                  <a:close/>
                </a:path>
              </a:pathLst>
            </a:custGeom>
            <a:solidFill>
              <a:srgbClr val="9C6828"/>
            </a:solidFill>
            <a:ln w="7024" cap="flat">
              <a:noFill/>
              <a:prstDash val="solid"/>
              <a:miter/>
            </a:ln>
          </p:spPr>
          <p:txBody>
            <a:bodyPr rtlCol="0" anchor="ctr"/>
            <a:lstStyle/>
            <a:p>
              <a:endParaRPr lang="en-US"/>
            </a:p>
          </p:txBody>
        </p:sp>
        <p:sp>
          <p:nvSpPr>
            <p:cNvPr id="15" name="Freeform: Shape 210">
              <a:extLst>
                <a:ext uri="{FF2B5EF4-FFF2-40B4-BE49-F238E27FC236}">
                  <a16:creationId xmlns="" xmlns:a16="http://schemas.microsoft.com/office/drawing/2014/main" id="{84FE338A-2B6E-4532-8C79-7280C773A060}"/>
                </a:ext>
              </a:extLst>
            </p:cNvPr>
            <p:cNvSpPr/>
            <p:nvPr/>
          </p:nvSpPr>
          <p:spPr>
            <a:xfrm>
              <a:off x="5591577" y="2417057"/>
              <a:ext cx="1056230" cy="440878"/>
            </a:xfrm>
            <a:custGeom>
              <a:avLst/>
              <a:gdLst>
                <a:gd name="connsiteX0" fmla="*/ 92379 w 1056230"/>
                <a:gd name="connsiteY0" fmla="*/ 0 h 440878"/>
                <a:gd name="connsiteX1" fmla="*/ 138639 w 1056230"/>
                <a:gd name="connsiteY1" fmla="*/ 22602 h 440878"/>
                <a:gd name="connsiteX2" fmla="*/ 613066 w 1056230"/>
                <a:gd name="connsiteY2" fmla="*/ 96744 h 440878"/>
                <a:gd name="connsiteX3" fmla="*/ 857321 w 1056230"/>
                <a:gd name="connsiteY3" fmla="*/ 114488 h 440878"/>
                <a:gd name="connsiteX4" fmla="*/ 967865 w 1056230"/>
                <a:gd name="connsiteY4" fmla="*/ 118079 h 440878"/>
                <a:gd name="connsiteX5" fmla="*/ 1021518 w 1056230"/>
                <a:gd name="connsiteY5" fmla="*/ 98786 h 440878"/>
                <a:gd name="connsiteX6" fmla="*/ 1021237 w 1056230"/>
                <a:gd name="connsiteY6" fmla="*/ 145891 h 440878"/>
                <a:gd name="connsiteX7" fmla="*/ 1029897 w 1056230"/>
                <a:gd name="connsiteY7" fmla="*/ 253338 h 440878"/>
                <a:gd name="connsiteX8" fmla="*/ 1056231 w 1056230"/>
                <a:gd name="connsiteY8" fmla="*/ 373458 h 440878"/>
                <a:gd name="connsiteX9" fmla="*/ 809160 w 1056230"/>
                <a:gd name="connsiteY9" fmla="*/ 432181 h 440878"/>
                <a:gd name="connsiteX10" fmla="*/ 531037 w 1056230"/>
                <a:gd name="connsiteY10" fmla="*/ 437321 h 440878"/>
                <a:gd name="connsiteX11" fmla="*/ 182857 w 1056230"/>
                <a:gd name="connsiteY11" fmla="*/ 374444 h 440878"/>
                <a:gd name="connsiteX12" fmla="*/ 0 w 1056230"/>
                <a:gd name="connsiteY12" fmla="*/ 313750 h 440878"/>
                <a:gd name="connsiteX13" fmla="*/ 18940 w 1056230"/>
                <a:gd name="connsiteY13" fmla="*/ 277770 h 440878"/>
                <a:gd name="connsiteX14" fmla="*/ 68580 w 1056230"/>
                <a:gd name="connsiteY14" fmla="*/ 154340 h 440878"/>
                <a:gd name="connsiteX15" fmla="*/ 89562 w 1056230"/>
                <a:gd name="connsiteY15" fmla="*/ 51681 h 440878"/>
                <a:gd name="connsiteX16" fmla="*/ 92379 w 1056230"/>
                <a:gd name="connsiteY16" fmla="*/ 0 h 440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56230" h="440878">
                  <a:moveTo>
                    <a:pt x="92379" y="0"/>
                  </a:moveTo>
                  <a:cubicBezTo>
                    <a:pt x="104419" y="14505"/>
                    <a:pt x="120754" y="19081"/>
                    <a:pt x="138639" y="22602"/>
                  </a:cubicBezTo>
                  <a:cubicBezTo>
                    <a:pt x="295795" y="53794"/>
                    <a:pt x="453867" y="79071"/>
                    <a:pt x="613066" y="96744"/>
                  </a:cubicBezTo>
                  <a:cubicBezTo>
                    <a:pt x="694179" y="105757"/>
                    <a:pt x="775855" y="109770"/>
                    <a:pt x="857321" y="114488"/>
                  </a:cubicBezTo>
                  <a:cubicBezTo>
                    <a:pt x="894216" y="116671"/>
                    <a:pt x="930970" y="117445"/>
                    <a:pt x="967865" y="118079"/>
                  </a:cubicBezTo>
                  <a:cubicBezTo>
                    <a:pt x="988496" y="118431"/>
                    <a:pt x="1009126" y="120543"/>
                    <a:pt x="1021518" y="98786"/>
                  </a:cubicBezTo>
                  <a:cubicBezTo>
                    <a:pt x="1030249" y="116811"/>
                    <a:pt x="1021378" y="140047"/>
                    <a:pt x="1021237" y="145891"/>
                  </a:cubicBezTo>
                  <a:cubicBezTo>
                    <a:pt x="1020392" y="182012"/>
                    <a:pt x="1025673" y="217569"/>
                    <a:pt x="1029897" y="253338"/>
                  </a:cubicBezTo>
                  <a:cubicBezTo>
                    <a:pt x="1034756" y="294387"/>
                    <a:pt x="1046444" y="333676"/>
                    <a:pt x="1056231" y="373458"/>
                  </a:cubicBezTo>
                  <a:cubicBezTo>
                    <a:pt x="978709" y="413381"/>
                    <a:pt x="893934" y="423591"/>
                    <a:pt x="809160" y="432181"/>
                  </a:cubicBezTo>
                  <a:cubicBezTo>
                    <a:pt x="716710" y="441616"/>
                    <a:pt x="623980" y="443447"/>
                    <a:pt x="531037" y="437321"/>
                  </a:cubicBezTo>
                  <a:cubicBezTo>
                    <a:pt x="412536" y="429505"/>
                    <a:pt x="296570" y="408382"/>
                    <a:pt x="182857" y="374444"/>
                  </a:cubicBezTo>
                  <a:cubicBezTo>
                    <a:pt x="121318" y="356067"/>
                    <a:pt x="60201" y="336211"/>
                    <a:pt x="0" y="313750"/>
                  </a:cubicBezTo>
                  <a:cubicBezTo>
                    <a:pt x="6337" y="301780"/>
                    <a:pt x="12533" y="289740"/>
                    <a:pt x="18940" y="277770"/>
                  </a:cubicBezTo>
                  <a:cubicBezTo>
                    <a:pt x="39923" y="238411"/>
                    <a:pt x="56751" y="197784"/>
                    <a:pt x="68580" y="154340"/>
                  </a:cubicBezTo>
                  <a:cubicBezTo>
                    <a:pt x="77874" y="120332"/>
                    <a:pt x="82099" y="85760"/>
                    <a:pt x="89562" y="51681"/>
                  </a:cubicBezTo>
                  <a:cubicBezTo>
                    <a:pt x="90478" y="47809"/>
                    <a:pt x="83507" y="18800"/>
                    <a:pt x="92379" y="0"/>
                  </a:cubicBezTo>
                  <a:close/>
                </a:path>
              </a:pathLst>
            </a:custGeom>
            <a:solidFill>
              <a:srgbClr val="1C190E"/>
            </a:solidFill>
            <a:ln w="7024" cap="flat">
              <a:noFill/>
              <a:prstDash val="solid"/>
              <a:miter/>
            </a:ln>
          </p:spPr>
          <p:txBody>
            <a:bodyPr rtlCol="0" anchor="ctr"/>
            <a:lstStyle/>
            <a:p>
              <a:endParaRPr lang="en-US"/>
            </a:p>
          </p:txBody>
        </p:sp>
        <p:sp>
          <p:nvSpPr>
            <p:cNvPr id="16" name="Freeform: Shape 211">
              <a:extLst>
                <a:ext uri="{FF2B5EF4-FFF2-40B4-BE49-F238E27FC236}">
                  <a16:creationId xmlns="" xmlns:a16="http://schemas.microsoft.com/office/drawing/2014/main" id="{CF48F7E6-399F-4A82-B363-EB24EE4F4145}"/>
                </a:ext>
              </a:extLst>
            </p:cNvPr>
            <p:cNvSpPr/>
            <p:nvPr/>
          </p:nvSpPr>
          <p:spPr>
            <a:xfrm>
              <a:off x="5915729" y="438869"/>
              <a:ext cx="539340" cy="1114178"/>
            </a:xfrm>
            <a:custGeom>
              <a:avLst/>
              <a:gdLst>
                <a:gd name="connsiteX0" fmla="*/ 99650 w 539340"/>
                <a:gd name="connsiteY0" fmla="*/ 702980 h 1114178"/>
                <a:gd name="connsiteX1" fmla="*/ 61276 w 539340"/>
                <a:gd name="connsiteY1" fmla="*/ 572016 h 1114178"/>
                <a:gd name="connsiteX2" fmla="*/ 9172 w 539340"/>
                <a:gd name="connsiteY2" fmla="*/ 461753 h 1114178"/>
                <a:gd name="connsiteX3" fmla="*/ 6567 w 539340"/>
                <a:gd name="connsiteY3" fmla="*/ 308892 h 1114178"/>
                <a:gd name="connsiteX4" fmla="*/ 81555 w 539340"/>
                <a:gd name="connsiteY4" fmla="*/ 0 h 1114178"/>
                <a:gd name="connsiteX5" fmla="*/ 96763 w 539340"/>
                <a:gd name="connsiteY5" fmla="*/ 17391 h 1114178"/>
                <a:gd name="connsiteX6" fmla="*/ 220264 w 539340"/>
                <a:gd name="connsiteY6" fmla="*/ 154763 h 1114178"/>
                <a:gd name="connsiteX7" fmla="*/ 483248 w 539340"/>
                <a:gd name="connsiteY7" fmla="*/ 222639 h 1114178"/>
                <a:gd name="connsiteX8" fmla="*/ 506694 w 539340"/>
                <a:gd name="connsiteY8" fmla="*/ 220245 h 1114178"/>
                <a:gd name="connsiteX9" fmla="*/ 525142 w 539340"/>
                <a:gd name="connsiteY9" fmla="*/ 232003 h 1114178"/>
                <a:gd name="connsiteX10" fmla="*/ 513595 w 539340"/>
                <a:gd name="connsiteY10" fmla="*/ 472385 h 1114178"/>
                <a:gd name="connsiteX11" fmla="*/ 469095 w 539340"/>
                <a:gd name="connsiteY11" fmla="*/ 586169 h 1114178"/>
                <a:gd name="connsiteX12" fmla="*/ 451000 w 539340"/>
                <a:gd name="connsiteY12" fmla="*/ 623346 h 1114178"/>
                <a:gd name="connsiteX13" fmla="*/ 414668 w 539340"/>
                <a:gd name="connsiteY13" fmla="*/ 729736 h 1114178"/>
                <a:gd name="connsiteX14" fmla="*/ 411710 w 539340"/>
                <a:gd name="connsiteY14" fmla="*/ 741143 h 1114178"/>
                <a:gd name="connsiteX15" fmla="*/ 367563 w 539340"/>
                <a:gd name="connsiteY15" fmla="*/ 760647 h 1114178"/>
                <a:gd name="connsiteX16" fmla="*/ 347496 w 539340"/>
                <a:gd name="connsiteY16" fmla="*/ 793458 h 1114178"/>
                <a:gd name="connsiteX17" fmla="*/ 287788 w 539340"/>
                <a:gd name="connsiteY17" fmla="*/ 1006028 h 1114178"/>
                <a:gd name="connsiteX18" fmla="*/ 215617 w 539340"/>
                <a:gd name="connsiteY18" fmla="*/ 1099744 h 1114178"/>
                <a:gd name="connsiteX19" fmla="*/ 197451 w 539340"/>
                <a:gd name="connsiteY19" fmla="*/ 1114179 h 1114178"/>
                <a:gd name="connsiteX20" fmla="*/ 191818 w 539340"/>
                <a:gd name="connsiteY20" fmla="*/ 1111503 h 1114178"/>
                <a:gd name="connsiteX21" fmla="*/ 183650 w 539340"/>
                <a:gd name="connsiteY21" fmla="*/ 1059540 h 1114178"/>
                <a:gd name="connsiteX22" fmla="*/ 143798 w 539340"/>
                <a:gd name="connsiteY22" fmla="*/ 915620 h 1114178"/>
                <a:gd name="connsiteX23" fmla="*/ 128237 w 539340"/>
                <a:gd name="connsiteY23" fmla="*/ 825988 h 1114178"/>
                <a:gd name="connsiteX24" fmla="*/ 111761 w 539340"/>
                <a:gd name="connsiteY24" fmla="*/ 759027 h 1114178"/>
                <a:gd name="connsiteX25" fmla="*/ 99650 w 539340"/>
                <a:gd name="connsiteY25" fmla="*/ 702980 h 1114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39340" h="1114178">
                  <a:moveTo>
                    <a:pt x="99650" y="702980"/>
                  </a:moveTo>
                  <a:cubicBezTo>
                    <a:pt x="97397" y="656228"/>
                    <a:pt x="82892" y="613207"/>
                    <a:pt x="61276" y="572016"/>
                  </a:cubicBezTo>
                  <a:cubicBezTo>
                    <a:pt x="42336" y="536037"/>
                    <a:pt x="19664" y="501676"/>
                    <a:pt x="9172" y="461753"/>
                  </a:cubicBezTo>
                  <a:cubicBezTo>
                    <a:pt x="-4206" y="411058"/>
                    <a:pt x="-1037" y="359728"/>
                    <a:pt x="6567" y="308892"/>
                  </a:cubicBezTo>
                  <a:cubicBezTo>
                    <a:pt x="22198" y="204191"/>
                    <a:pt x="50996" y="102518"/>
                    <a:pt x="81555" y="0"/>
                  </a:cubicBezTo>
                  <a:cubicBezTo>
                    <a:pt x="89722" y="3802"/>
                    <a:pt x="92539" y="11336"/>
                    <a:pt x="96763" y="17391"/>
                  </a:cubicBezTo>
                  <a:cubicBezTo>
                    <a:pt x="132250" y="68369"/>
                    <a:pt x="168441" y="118924"/>
                    <a:pt x="220264" y="154763"/>
                  </a:cubicBezTo>
                  <a:cubicBezTo>
                    <a:pt x="299335" y="209472"/>
                    <a:pt x="386855" y="233834"/>
                    <a:pt x="483248" y="222639"/>
                  </a:cubicBezTo>
                  <a:cubicBezTo>
                    <a:pt x="491063" y="221723"/>
                    <a:pt x="499794" y="223272"/>
                    <a:pt x="506694" y="220245"/>
                  </a:cubicBezTo>
                  <a:cubicBezTo>
                    <a:pt x="520284" y="214330"/>
                    <a:pt x="522748" y="222357"/>
                    <a:pt x="525142" y="232003"/>
                  </a:cubicBezTo>
                  <a:cubicBezTo>
                    <a:pt x="545491" y="313257"/>
                    <a:pt x="545913" y="393525"/>
                    <a:pt x="513595" y="472385"/>
                  </a:cubicBezTo>
                  <a:cubicBezTo>
                    <a:pt x="498175" y="510055"/>
                    <a:pt x="484233" y="548358"/>
                    <a:pt x="469095" y="586169"/>
                  </a:cubicBezTo>
                  <a:cubicBezTo>
                    <a:pt x="463955" y="598984"/>
                    <a:pt x="459167" y="612503"/>
                    <a:pt x="451000" y="623346"/>
                  </a:cubicBezTo>
                  <a:cubicBezTo>
                    <a:pt x="426989" y="655031"/>
                    <a:pt x="417343" y="691010"/>
                    <a:pt x="414668" y="729736"/>
                  </a:cubicBezTo>
                  <a:cubicBezTo>
                    <a:pt x="414386" y="733609"/>
                    <a:pt x="412767" y="737341"/>
                    <a:pt x="411710" y="741143"/>
                  </a:cubicBezTo>
                  <a:cubicBezTo>
                    <a:pt x="400656" y="755788"/>
                    <a:pt x="382490" y="754732"/>
                    <a:pt x="367563" y="760647"/>
                  </a:cubicBezTo>
                  <a:cubicBezTo>
                    <a:pt x="345947" y="769307"/>
                    <a:pt x="341159" y="771208"/>
                    <a:pt x="347496" y="793458"/>
                  </a:cubicBezTo>
                  <a:cubicBezTo>
                    <a:pt x="371506" y="877176"/>
                    <a:pt x="326373" y="941180"/>
                    <a:pt x="287788" y="1006028"/>
                  </a:cubicBezTo>
                  <a:cubicBezTo>
                    <a:pt x="267791" y="1039684"/>
                    <a:pt x="239556" y="1068341"/>
                    <a:pt x="215617" y="1099744"/>
                  </a:cubicBezTo>
                  <a:cubicBezTo>
                    <a:pt x="210899" y="1105941"/>
                    <a:pt x="205900" y="1112348"/>
                    <a:pt x="197451" y="1114179"/>
                  </a:cubicBezTo>
                  <a:cubicBezTo>
                    <a:pt x="195197" y="1114108"/>
                    <a:pt x="193296" y="1113193"/>
                    <a:pt x="191818" y="1111503"/>
                  </a:cubicBezTo>
                  <a:cubicBezTo>
                    <a:pt x="180834" y="1095520"/>
                    <a:pt x="184425" y="1076931"/>
                    <a:pt x="183650" y="1059540"/>
                  </a:cubicBezTo>
                  <a:cubicBezTo>
                    <a:pt x="181327" y="1008351"/>
                    <a:pt x="164639" y="961387"/>
                    <a:pt x="143798" y="915620"/>
                  </a:cubicBezTo>
                  <a:cubicBezTo>
                    <a:pt x="130772" y="886963"/>
                    <a:pt x="121548" y="858588"/>
                    <a:pt x="128237" y="825988"/>
                  </a:cubicBezTo>
                  <a:cubicBezTo>
                    <a:pt x="133095" y="802259"/>
                    <a:pt x="127744" y="779305"/>
                    <a:pt x="111761" y="759027"/>
                  </a:cubicBezTo>
                  <a:cubicBezTo>
                    <a:pt x="99016" y="742903"/>
                    <a:pt x="96411" y="723188"/>
                    <a:pt x="99650" y="702980"/>
                  </a:cubicBezTo>
                  <a:close/>
                </a:path>
              </a:pathLst>
            </a:custGeom>
            <a:solidFill>
              <a:srgbClr val="FCC985"/>
            </a:solidFill>
            <a:ln w="7024" cap="flat">
              <a:noFill/>
              <a:prstDash val="solid"/>
              <a:miter/>
            </a:ln>
          </p:spPr>
          <p:txBody>
            <a:bodyPr rtlCol="0" anchor="ctr"/>
            <a:lstStyle/>
            <a:p>
              <a:endParaRPr lang="en-US"/>
            </a:p>
          </p:txBody>
        </p:sp>
        <p:sp>
          <p:nvSpPr>
            <p:cNvPr id="17" name="Freeform: Shape 212">
              <a:extLst>
                <a:ext uri="{FF2B5EF4-FFF2-40B4-BE49-F238E27FC236}">
                  <a16:creationId xmlns="" xmlns:a16="http://schemas.microsoft.com/office/drawing/2014/main" id="{C6C2DA77-2E3E-42CF-ABB4-6D22900B8841}"/>
                </a:ext>
              </a:extLst>
            </p:cNvPr>
            <p:cNvSpPr/>
            <p:nvPr/>
          </p:nvSpPr>
          <p:spPr>
            <a:xfrm>
              <a:off x="5483898" y="1434213"/>
              <a:ext cx="1391124" cy="155165"/>
            </a:xfrm>
            <a:custGeom>
              <a:avLst/>
              <a:gdLst>
                <a:gd name="connsiteX0" fmla="*/ 630337 w 1391124"/>
                <a:gd name="connsiteY0" fmla="*/ 116511 h 155165"/>
                <a:gd name="connsiteX1" fmla="*/ 726870 w 1391124"/>
                <a:gd name="connsiteY1" fmla="*/ 119186 h 155165"/>
                <a:gd name="connsiteX2" fmla="*/ 836640 w 1391124"/>
                <a:gd name="connsiteY2" fmla="*/ 97923 h 155165"/>
                <a:gd name="connsiteX3" fmla="*/ 1028228 w 1391124"/>
                <a:gd name="connsiteY3" fmla="*/ 64125 h 155165"/>
                <a:gd name="connsiteX4" fmla="*/ 1160671 w 1391124"/>
                <a:gd name="connsiteY4" fmla="*/ 38707 h 155165"/>
                <a:gd name="connsiteX5" fmla="*/ 1292550 w 1391124"/>
                <a:gd name="connsiteY5" fmla="*/ 16528 h 155165"/>
                <a:gd name="connsiteX6" fmla="*/ 1367748 w 1391124"/>
                <a:gd name="connsiteY6" fmla="*/ 2305 h 155165"/>
                <a:gd name="connsiteX7" fmla="*/ 1390984 w 1391124"/>
                <a:gd name="connsiteY7" fmla="*/ 22090 h 155165"/>
                <a:gd name="connsiteX8" fmla="*/ 1368382 w 1391124"/>
                <a:gd name="connsiteY8" fmla="*/ 33849 h 155165"/>
                <a:gd name="connsiteX9" fmla="*/ 965915 w 1391124"/>
                <a:gd name="connsiteY9" fmla="*/ 107146 h 155165"/>
                <a:gd name="connsiteX10" fmla="*/ 724828 w 1391124"/>
                <a:gd name="connsiteY10" fmla="*/ 151153 h 155165"/>
                <a:gd name="connsiteX11" fmla="*/ 650404 w 1391124"/>
                <a:gd name="connsiteY11" fmla="*/ 152280 h 155165"/>
                <a:gd name="connsiteX12" fmla="*/ 27410 w 1391124"/>
                <a:gd name="connsiteY12" fmla="*/ 43565 h 155165"/>
                <a:gd name="connsiteX13" fmla="*/ 4879 w 1391124"/>
                <a:gd name="connsiteY13" fmla="*/ 36665 h 155165"/>
                <a:gd name="connsiteX14" fmla="*/ 3964 w 1391124"/>
                <a:gd name="connsiteY14" fmla="*/ 16105 h 155165"/>
                <a:gd name="connsiteX15" fmla="*/ 20862 w 1391124"/>
                <a:gd name="connsiteY15" fmla="*/ 13923 h 155165"/>
                <a:gd name="connsiteX16" fmla="*/ 109932 w 1391124"/>
                <a:gd name="connsiteY16" fmla="*/ 28145 h 155165"/>
                <a:gd name="connsiteX17" fmla="*/ 133378 w 1391124"/>
                <a:gd name="connsiteY17" fmla="*/ 30399 h 155165"/>
                <a:gd name="connsiteX18" fmla="*/ 256456 w 1391124"/>
                <a:gd name="connsiteY18" fmla="*/ 53634 h 155165"/>
                <a:gd name="connsiteX19" fmla="*/ 432342 w 1391124"/>
                <a:gd name="connsiteY19" fmla="*/ 84544 h 155165"/>
                <a:gd name="connsiteX20" fmla="*/ 440158 w 1391124"/>
                <a:gd name="connsiteY20" fmla="*/ 84192 h 155165"/>
                <a:gd name="connsiteX21" fmla="*/ 625690 w 1391124"/>
                <a:gd name="connsiteY21" fmla="*/ 116159 h 155165"/>
                <a:gd name="connsiteX22" fmla="*/ 630337 w 1391124"/>
                <a:gd name="connsiteY22" fmla="*/ 116511 h 155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91124" h="155165">
                  <a:moveTo>
                    <a:pt x="630337" y="116511"/>
                  </a:moveTo>
                  <a:cubicBezTo>
                    <a:pt x="662233" y="127354"/>
                    <a:pt x="694059" y="127073"/>
                    <a:pt x="726870" y="119186"/>
                  </a:cubicBezTo>
                  <a:cubicBezTo>
                    <a:pt x="763061" y="110456"/>
                    <a:pt x="800027" y="104893"/>
                    <a:pt x="836640" y="97923"/>
                  </a:cubicBezTo>
                  <a:cubicBezTo>
                    <a:pt x="901066" y="89684"/>
                    <a:pt x="964506" y="76025"/>
                    <a:pt x="1028228" y="64125"/>
                  </a:cubicBezTo>
                  <a:cubicBezTo>
                    <a:pt x="1072446" y="55887"/>
                    <a:pt x="1117157" y="50184"/>
                    <a:pt x="1160671" y="38707"/>
                  </a:cubicBezTo>
                  <a:cubicBezTo>
                    <a:pt x="1205241" y="34834"/>
                    <a:pt x="1248543" y="23569"/>
                    <a:pt x="1292550" y="16528"/>
                  </a:cubicBezTo>
                  <a:cubicBezTo>
                    <a:pt x="1317757" y="12514"/>
                    <a:pt x="1342682" y="7093"/>
                    <a:pt x="1367748" y="2305"/>
                  </a:cubicBezTo>
                  <a:cubicBezTo>
                    <a:pt x="1391547" y="-2201"/>
                    <a:pt x="1391547" y="-2201"/>
                    <a:pt x="1390984" y="22090"/>
                  </a:cubicBezTo>
                  <a:cubicBezTo>
                    <a:pt x="1387745" y="34201"/>
                    <a:pt x="1376691" y="32441"/>
                    <a:pt x="1368382" y="33849"/>
                  </a:cubicBezTo>
                  <a:cubicBezTo>
                    <a:pt x="1233898" y="56521"/>
                    <a:pt x="1100399" y="84404"/>
                    <a:pt x="965915" y="107146"/>
                  </a:cubicBezTo>
                  <a:cubicBezTo>
                    <a:pt x="885365" y="120806"/>
                    <a:pt x="805096" y="136155"/>
                    <a:pt x="724828" y="151153"/>
                  </a:cubicBezTo>
                  <a:cubicBezTo>
                    <a:pt x="699833" y="155800"/>
                    <a:pt x="675611" y="156715"/>
                    <a:pt x="650404" y="152280"/>
                  </a:cubicBezTo>
                  <a:cubicBezTo>
                    <a:pt x="442763" y="115736"/>
                    <a:pt x="235051" y="80109"/>
                    <a:pt x="27410" y="43565"/>
                  </a:cubicBezTo>
                  <a:cubicBezTo>
                    <a:pt x="19665" y="42228"/>
                    <a:pt x="11779" y="40960"/>
                    <a:pt x="4879" y="36665"/>
                  </a:cubicBezTo>
                  <a:cubicBezTo>
                    <a:pt x="-3289" y="30258"/>
                    <a:pt x="513" y="22372"/>
                    <a:pt x="3964" y="16105"/>
                  </a:cubicBezTo>
                  <a:cubicBezTo>
                    <a:pt x="7695" y="9275"/>
                    <a:pt x="14807" y="11881"/>
                    <a:pt x="20862" y="13923"/>
                  </a:cubicBezTo>
                  <a:cubicBezTo>
                    <a:pt x="50927" y="16387"/>
                    <a:pt x="80359" y="22724"/>
                    <a:pt x="109932" y="28145"/>
                  </a:cubicBezTo>
                  <a:cubicBezTo>
                    <a:pt x="117606" y="29554"/>
                    <a:pt x="125563" y="29695"/>
                    <a:pt x="133378" y="30399"/>
                  </a:cubicBezTo>
                  <a:cubicBezTo>
                    <a:pt x="174428" y="38144"/>
                    <a:pt x="215407" y="46171"/>
                    <a:pt x="256456" y="53634"/>
                  </a:cubicBezTo>
                  <a:cubicBezTo>
                    <a:pt x="315038" y="64196"/>
                    <a:pt x="373690" y="74335"/>
                    <a:pt x="432342" y="84544"/>
                  </a:cubicBezTo>
                  <a:cubicBezTo>
                    <a:pt x="434877" y="84967"/>
                    <a:pt x="437553" y="84333"/>
                    <a:pt x="440158" y="84192"/>
                  </a:cubicBezTo>
                  <a:cubicBezTo>
                    <a:pt x="501978" y="94824"/>
                    <a:pt x="563869" y="105527"/>
                    <a:pt x="625690" y="116159"/>
                  </a:cubicBezTo>
                  <a:cubicBezTo>
                    <a:pt x="627239" y="116300"/>
                    <a:pt x="628788" y="116370"/>
                    <a:pt x="630337" y="116511"/>
                  </a:cubicBezTo>
                  <a:close/>
                </a:path>
              </a:pathLst>
            </a:custGeom>
            <a:solidFill>
              <a:srgbClr val="FAF8F5"/>
            </a:solidFill>
            <a:ln w="7024" cap="flat">
              <a:noFill/>
              <a:prstDash val="solid"/>
              <a:miter/>
            </a:ln>
          </p:spPr>
          <p:txBody>
            <a:bodyPr rtlCol="0" anchor="ctr"/>
            <a:lstStyle/>
            <a:p>
              <a:endParaRPr lang="en-US"/>
            </a:p>
          </p:txBody>
        </p:sp>
        <p:sp>
          <p:nvSpPr>
            <p:cNvPr id="18" name="Freeform: Shape 213">
              <a:extLst>
                <a:ext uri="{FF2B5EF4-FFF2-40B4-BE49-F238E27FC236}">
                  <a16:creationId xmlns="" xmlns:a16="http://schemas.microsoft.com/office/drawing/2014/main" id="{B6CA1DFE-4AD4-4F24-82EA-112949545E0F}"/>
                </a:ext>
              </a:extLst>
            </p:cNvPr>
            <p:cNvSpPr/>
            <p:nvPr/>
          </p:nvSpPr>
          <p:spPr>
            <a:xfrm>
              <a:off x="5451794" y="1456304"/>
              <a:ext cx="1427594" cy="578946"/>
            </a:xfrm>
            <a:custGeom>
              <a:avLst/>
              <a:gdLst>
                <a:gd name="connsiteX0" fmla="*/ 37053 w 1427594"/>
                <a:gd name="connsiteY0" fmla="*/ 12251 h 578946"/>
                <a:gd name="connsiteX1" fmla="*/ 253707 w 1427594"/>
                <a:gd name="connsiteY1" fmla="*/ 48583 h 578946"/>
                <a:gd name="connsiteX2" fmla="*/ 497258 w 1427594"/>
                <a:gd name="connsiteY2" fmla="*/ 91041 h 578946"/>
                <a:gd name="connsiteX3" fmla="*/ 706800 w 1427594"/>
                <a:gd name="connsiteY3" fmla="*/ 127373 h 578946"/>
                <a:gd name="connsiteX4" fmla="*/ 783970 w 1427594"/>
                <a:gd name="connsiteY4" fmla="*/ 117727 h 578946"/>
                <a:gd name="connsiteX5" fmla="*/ 1068922 w 1427594"/>
                <a:gd name="connsiteY5" fmla="*/ 66468 h 578946"/>
                <a:gd name="connsiteX6" fmla="*/ 1377603 w 1427594"/>
                <a:gd name="connsiteY6" fmla="*/ 9717 h 578946"/>
                <a:gd name="connsiteX7" fmla="*/ 1423158 w 1427594"/>
                <a:gd name="connsiteY7" fmla="*/ 0 h 578946"/>
                <a:gd name="connsiteX8" fmla="*/ 1427031 w 1427594"/>
                <a:gd name="connsiteY8" fmla="*/ 16335 h 578946"/>
                <a:gd name="connsiteX9" fmla="*/ 1409147 w 1427594"/>
                <a:gd name="connsiteY9" fmla="*/ 244466 h 578946"/>
                <a:gd name="connsiteX10" fmla="*/ 1395839 w 1427594"/>
                <a:gd name="connsiteY10" fmla="*/ 441475 h 578946"/>
                <a:gd name="connsiteX11" fmla="*/ 1358803 w 1427594"/>
                <a:gd name="connsiteY11" fmla="*/ 475131 h 578946"/>
                <a:gd name="connsiteX12" fmla="*/ 1195098 w 1427594"/>
                <a:gd name="connsiteY12" fmla="*/ 499775 h 578946"/>
                <a:gd name="connsiteX13" fmla="*/ 1180453 w 1427594"/>
                <a:gd name="connsiteY13" fmla="*/ 503084 h 578946"/>
                <a:gd name="connsiteX14" fmla="*/ 1111309 w 1427594"/>
                <a:gd name="connsiteY14" fmla="*/ 431406 h 578946"/>
                <a:gd name="connsiteX15" fmla="*/ 945562 w 1427594"/>
                <a:gd name="connsiteY15" fmla="*/ 353955 h 578946"/>
                <a:gd name="connsiteX16" fmla="*/ 755172 w 1427594"/>
                <a:gd name="connsiteY16" fmla="*/ 456472 h 578946"/>
                <a:gd name="connsiteX17" fmla="*/ 762706 w 1427594"/>
                <a:gd name="connsiteY17" fmla="*/ 561244 h 578946"/>
                <a:gd name="connsiteX18" fmla="*/ 751370 w 1427594"/>
                <a:gd name="connsiteY18" fmla="*/ 568355 h 578946"/>
                <a:gd name="connsiteX19" fmla="*/ 614139 w 1427594"/>
                <a:gd name="connsiteY19" fmla="*/ 570538 h 578946"/>
                <a:gd name="connsiteX20" fmla="*/ 596748 w 1427594"/>
                <a:gd name="connsiteY20" fmla="*/ 559413 h 578946"/>
                <a:gd name="connsiteX21" fmla="*/ 627236 w 1427594"/>
                <a:gd name="connsiteY21" fmla="*/ 515969 h 578946"/>
                <a:gd name="connsiteX22" fmla="*/ 610337 w 1427594"/>
                <a:gd name="connsiteY22" fmla="*/ 405706 h 578946"/>
                <a:gd name="connsiteX23" fmla="*/ 382136 w 1427594"/>
                <a:gd name="connsiteY23" fmla="*/ 336633 h 578946"/>
                <a:gd name="connsiteX24" fmla="*/ 283209 w 1427594"/>
                <a:gd name="connsiteY24" fmla="*/ 393244 h 578946"/>
                <a:gd name="connsiteX25" fmla="*/ 218431 w 1427594"/>
                <a:gd name="connsiteY25" fmla="*/ 469991 h 578946"/>
                <a:gd name="connsiteX26" fmla="*/ 175974 w 1427594"/>
                <a:gd name="connsiteY26" fmla="*/ 480905 h 578946"/>
                <a:gd name="connsiteX27" fmla="*/ 21774 w 1427594"/>
                <a:gd name="connsiteY27" fmla="*/ 451051 h 578946"/>
                <a:gd name="connsiteX28" fmla="*/ 4453 w 1427594"/>
                <a:gd name="connsiteY28" fmla="*/ 443798 h 578946"/>
                <a:gd name="connsiteX29" fmla="*/ 3960 w 1427594"/>
                <a:gd name="connsiteY29" fmla="*/ 389442 h 578946"/>
                <a:gd name="connsiteX30" fmla="*/ 16634 w 1427594"/>
                <a:gd name="connsiteY30" fmla="*/ 250521 h 578946"/>
                <a:gd name="connsiteX31" fmla="*/ 32406 w 1427594"/>
                <a:gd name="connsiteY31" fmla="*/ 48724 h 578946"/>
                <a:gd name="connsiteX32" fmla="*/ 37053 w 1427594"/>
                <a:gd name="connsiteY32" fmla="*/ 12251 h 578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27594" h="578946">
                  <a:moveTo>
                    <a:pt x="37053" y="12251"/>
                  </a:moveTo>
                  <a:cubicBezTo>
                    <a:pt x="109295" y="24362"/>
                    <a:pt x="181536" y="36261"/>
                    <a:pt x="253707" y="48583"/>
                  </a:cubicBezTo>
                  <a:cubicBezTo>
                    <a:pt x="334961" y="62525"/>
                    <a:pt x="416074" y="76888"/>
                    <a:pt x="497258" y="91041"/>
                  </a:cubicBezTo>
                  <a:cubicBezTo>
                    <a:pt x="567105" y="103152"/>
                    <a:pt x="637023" y="115051"/>
                    <a:pt x="706800" y="127373"/>
                  </a:cubicBezTo>
                  <a:cubicBezTo>
                    <a:pt x="733556" y="132090"/>
                    <a:pt x="758692" y="122374"/>
                    <a:pt x="783970" y="117727"/>
                  </a:cubicBezTo>
                  <a:cubicBezTo>
                    <a:pt x="878884" y="100335"/>
                    <a:pt x="973797" y="83085"/>
                    <a:pt x="1068922" y="66468"/>
                  </a:cubicBezTo>
                  <a:cubicBezTo>
                    <a:pt x="1172003" y="48443"/>
                    <a:pt x="1274733" y="28939"/>
                    <a:pt x="1377603" y="9717"/>
                  </a:cubicBezTo>
                  <a:cubicBezTo>
                    <a:pt x="1392811" y="6900"/>
                    <a:pt x="1408794" y="7111"/>
                    <a:pt x="1423158" y="0"/>
                  </a:cubicBezTo>
                  <a:cubicBezTo>
                    <a:pt x="1429214" y="4295"/>
                    <a:pt x="1427453" y="10702"/>
                    <a:pt x="1427031" y="16335"/>
                  </a:cubicBezTo>
                  <a:cubicBezTo>
                    <a:pt x="1421187" y="92379"/>
                    <a:pt x="1414779" y="168422"/>
                    <a:pt x="1409147" y="244466"/>
                  </a:cubicBezTo>
                  <a:cubicBezTo>
                    <a:pt x="1404288" y="310089"/>
                    <a:pt x="1400275" y="375852"/>
                    <a:pt x="1395839" y="441475"/>
                  </a:cubicBezTo>
                  <a:cubicBezTo>
                    <a:pt x="1390488" y="471470"/>
                    <a:pt x="1390417" y="470695"/>
                    <a:pt x="1358803" y="475131"/>
                  </a:cubicBezTo>
                  <a:cubicBezTo>
                    <a:pt x="1304164" y="482806"/>
                    <a:pt x="1249666" y="491537"/>
                    <a:pt x="1195098" y="499775"/>
                  </a:cubicBezTo>
                  <a:cubicBezTo>
                    <a:pt x="1190873" y="503647"/>
                    <a:pt x="1186297" y="506182"/>
                    <a:pt x="1180453" y="503084"/>
                  </a:cubicBezTo>
                  <a:cubicBezTo>
                    <a:pt x="1159752" y="476962"/>
                    <a:pt x="1138840" y="451121"/>
                    <a:pt x="1111309" y="431406"/>
                  </a:cubicBezTo>
                  <a:cubicBezTo>
                    <a:pt x="1060825" y="395286"/>
                    <a:pt x="1007313" y="366699"/>
                    <a:pt x="945562" y="353955"/>
                  </a:cubicBezTo>
                  <a:cubicBezTo>
                    <a:pt x="865998" y="337478"/>
                    <a:pt x="774746" y="385076"/>
                    <a:pt x="755172" y="456472"/>
                  </a:cubicBezTo>
                  <a:cubicBezTo>
                    <a:pt x="745455" y="491959"/>
                    <a:pt x="754257" y="526742"/>
                    <a:pt x="762706" y="561244"/>
                  </a:cubicBezTo>
                  <a:cubicBezTo>
                    <a:pt x="760101" y="565468"/>
                    <a:pt x="755876" y="567299"/>
                    <a:pt x="751370" y="568355"/>
                  </a:cubicBezTo>
                  <a:cubicBezTo>
                    <a:pt x="705744" y="578917"/>
                    <a:pt x="660117" y="584690"/>
                    <a:pt x="614139" y="570538"/>
                  </a:cubicBezTo>
                  <a:cubicBezTo>
                    <a:pt x="607310" y="568425"/>
                    <a:pt x="599987" y="567158"/>
                    <a:pt x="596748" y="559413"/>
                  </a:cubicBezTo>
                  <a:cubicBezTo>
                    <a:pt x="607380" y="545260"/>
                    <a:pt x="618857" y="531741"/>
                    <a:pt x="627236" y="515969"/>
                  </a:cubicBezTo>
                  <a:cubicBezTo>
                    <a:pt x="649978" y="473300"/>
                    <a:pt x="646599" y="437250"/>
                    <a:pt x="610337" y="405706"/>
                  </a:cubicBezTo>
                  <a:cubicBezTo>
                    <a:pt x="545137" y="348955"/>
                    <a:pt x="469375" y="322129"/>
                    <a:pt x="382136" y="336633"/>
                  </a:cubicBezTo>
                  <a:cubicBezTo>
                    <a:pt x="342495" y="343252"/>
                    <a:pt x="311725" y="366769"/>
                    <a:pt x="283209" y="393244"/>
                  </a:cubicBezTo>
                  <a:cubicBezTo>
                    <a:pt x="258495" y="416127"/>
                    <a:pt x="236527" y="441686"/>
                    <a:pt x="218431" y="469991"/>
                  </a:cubicBezTo>
                  <a:cubicBezTo>
                    <a:pt x="210123" y="482947"/>
                    <a:pt x="179001" y="484496"/>
                    <a:pt x="175974" y="480905"/>
                  </a:cubicBezTo>
                  <a:cubicBezTo>
                    <a:pt x="124574" y="471048"/>
                    <a:pt x="73104" y="461260"/>
                    <a:pt x="21774" y="451051"/>
                  </a:cubicBezTo>
                  <a:cubicBezTo>
                    <a:pt x="15789" y="449854"/>
                    <a:pt x="8607" y="449924"/>
                    <a:pt x="4453" y="443798"/>
                  </a:cubicBezTo>
                  <a:cubicBezTo>
                    <a:pt x="-3715" y="425773"/>
                    <a:pt x="1355" y="406974"/>
                    <a:pt x="3960" y="389442"/>
                  </a:cubicBezTo>
                  <a:cubicBezTo>
                    <a:pt x="10860" y="343322"/>
                    <a:pt x="12762" y="296851"/>
                    <a:pt x="16634" y="250521"/>
                  </a:cubicBezTo>
                  <a:cubicBezTo>
                    <a:pt x="22267" y="183279"/>
                    <a:pt x="24802" y="115755"/>
                    <a:pt x="32406" y="48724"/>
                  </a:cubicBezTo>
                  <a:cubicBezTo>
                    <a:pt x="33955" y="36473"/>
                    <a:pt x="28815" y="23517"/>
                    <a:pt x="37053" y="12251"/>
                  </a:cubicBezTo>
                  <a:close/>
                </a:path>
              </a:pathLst>
            </a:custGeom>
            <a:solidFill>
              <a:srgbClr val="010101"/>
            </a:solidFill>
            <a:ln w="7024" cap="flat">
              <a:noFill/>
              <a:prstDash val="solid"/>
              <a:miter/>
            </a:ln>
          </p:spPr>
          <p:txBody>
            <a:bodyPr rtlCol="0" anchor="ctr"/>
            <a:lstStyle/>
            <a:p>
              <a:endParaRPr lang="en-US"/>
            </a:p>
          </p:txBody>
        </p:sp>
        <p:sp>
          <p:nvSpPr>
            <p:cNvPr id="19" name="Freeform: Shape 214">
              <a:extLst>
                <a:ext uri="{FF2B5EF4-FFF2-40B4-BE49-F238E27FC236}">
                  <a16:creationId xmlns="" xmlns:a16="http://schemas.microsoft.com/office/drawing/2014/main" id="{12C86670-C2F2-4906-A179-1DD3E1ED35A9}"/>
                </a:ext>
              </a:extLst>
            </p:cNvPr>
            <p:cNvSpPr/>
            <p:nvPr/>
          </p:nvSpPr>
          <p:spPr>
            <a:xfrm>
              <a:off x="6632317" y="1955903"/>
              <a:ext cx="27389" cy="62841"/>
            </a:xfrm>
            <a:custGeom>
              <a:avLst/>
              <a:gdLst>
                <a:gd name="connsiteX0" fmla="*/ 0 w 27389"/>
                <a:gd name="connsiteY0" fmla="*/ 3555 h 62841"/>
                <a:gd name="connsiteX1" fmla="*/ 14716 w 27389"/>
                <a:gd name="connsiteY1" fmla="*/ 246 h 62841"/>
                <a:gd name="connsiteX2" fmla="*/ 27390 w 27389"/>
                <a:gd name="connsiteY2" fmla="*/ 51082 h 62841"/>
                <a:gd name="connsiteX3" fmla="*/ 19785 w 27389"/>
                <a:gd name="connsiteY3" fmla="*/ 62700 h 62841"/>
                <a:gd name="connsiteX4" fmla="*/ 0 w 27389"/>
                <a:gd name="connsiteY4" fmla="*/ 3555 h 62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89" h="62841">
                  <a:moveTo>
                    <a:pt x="0" y="3555"/>
                  </a:moveTo>
                  <a:cubicBezTo>
                    <a:pt x="4365" y="34"/>
                    <a:pt x="9435" y="-388"/>
                    <a:pt x="14716" y="246"/>
                  </a:cubicBezTo>
                  <a:cubicBezTo>
                    <a:pt x="18940" y="17215"/>
                    <a:pt x="23165" y="34113"/>
                    <a:pt x="27390" y="51082"/>
                  </a:cubicBezTo>
                  <a:cubicBezTo>
                    <a:pt x="22883" y="53687"/>
                    <a:pt x="30488" y="64178"/>
                    <a:pt x="19785" y="62700"/>
                  </a:cubicBezTo>
                  <a:cubicBezTo>
                    <a:pt x="9787" y="44041"/>
                    <a:pt x="845" y="25171"/>
                    <a:pt x="0" y="3555"/>
                  </a:cubicBezTo>
                  <a:close/>
                </a:path>
              </a:pathLst>
            </a:custGeom>
            <a:solidFill>
              <a:srgbClr val="D26232"/>
            </a:solidFill>
            <a:ln w="7024" cap="flat">
              <a:noFill/>
              <a:prstDash val="solid"/>
              <a:miter/>
            </a:ln>
          </p:spPr>
          <p:txBody>
            <a:bodyPr rtlCol="0" anchor="ctr"/>
            <a:lstStyle/>
            <a:p>
              <a:endParaRPr lang="en-US"/>
            </a:p>
          </p:txBody>
        </p:sp>
        <p:sp>
          <p:nvSpPr>
            <p:cNvPr id="20" name="Freeform: Shape 215">
              <a:extLst>
                <a:ext uri="{FF2B5EF4-FFF2-40B4-BE49-F238E27FC236}">
                  <a16:creationId xmlns="" xmlns:a16="http://schemas.microsoft.com/office/drawing/2014/main" id="{819B4E6C-CB07-47EC-90F2-EBB4630CD3D2}"/>
                </a:ext>
              </a:extLst>
            </p:cNvPr>
            <p:cNvSpPr/>
            <p:nvPr/>
          </p:nvSpPr>
          <p:spPr>
            <a:xfrm>
              <a:off x="6198164" y="1802066"/>
              <a:ext cx="774941" cy="859385"/>
            </a:xfrm>
            <a:custGeom>
              <a:avLst/>
              <a:gdLst>
                <a:gd name="connsiteX0" fmla="*/ 747411 w 774941"/>
                <a:gd name="connsiteY0" fmla="*/ 77898 h 859385"/>
                <a:gd name="connsiteX1" fmla="*/ 687210 w 774941"/>
                <a:gd name="connsiteY1" fmla="*/ 87193 h 859385"/>
                <a:gd name="connsiteX2" fmla="*/ 647287 w 774941"/>
                <a:gd name="connsiteY2" fmla="*/ 96346 h 859385"/>
                <a:gd name="connsiteX3" fmla="*/ 607434 w 774941"/>
                <a:gd name="connsiteY3" fmla="*/ 123806 h 859385"/>
                <a:gd name="connsiteX4" fmla="*/ 472809 w 774941"/>
                <a:gd name="connsiteY4" fmla="*/ 142888 h 859385"/>
                <a:gd name="connsiteX5" fmla="*/ 484356 w 774941"/>
                <a:gd name="connsiteY5" fmla="*/ 301523 h 859385"/>
                <a:gd name="connsiteX6" fmla="*/ 453939 w 774941"/>
                <a:gd name="connsiteY6" fmla="*/ 216396 h 859385"/>
                <a:gd name="connsiteX7" fmla="*/ 435702 w 774941"/>
                <a:gd name="connsiteY7" fmla="*/ 154224 h 859385"/>
                <a:gd name="connsiteX8" fmla="*/ 406130 w 774941"/>
                <a:gd name="connsiteY8" fmla="*/ 114934 h 859385"/>
                <a:gd name="connsiteX9" fmla="*/ 208487 w 774941"/>
                <a:gd name="connsiteY9" fmla="*/ 4953 h 859385"/>
                <a:gd name="connsiteX10" fmla="*/ 61258 w 774941"/>
                <a:gd name="connsiteY10" fmla="*/ 32624 h 859385"/>
                <a:gd name="connsiteX11" fmla="*/ 494 w 774941"/>
                <a:gd name="connsiteY11" fmla="*/ 153379 h 859385"/>
                <a:gd name="connsiteX12" fmla="*/ 10563 w 774941"/>
                <a:gd name="connsiteY12" fmla="*/ 211608 h 859385"/>
                <a:gd name="connsiteX13" fmla="*/ 131387 w 774941"/>
                <a:gd name="connsiteY13" fmla="*/ 375947 h 859385"/>
                <a:gd name="connsiteX14" fmla="*/ 222076 w 774941"/>
                <a:gd name="connsiteY14" fmla="*/ 419601 h 859385"/>
                <a:gd name="connsiteX15" fmla="*/ 324454 w 774941"/>
                <a:gd name="connsiteY15" fmla="*/ 518599 h 859385"/>
                <a:gd name="connsiteX16" fmla="*/ 336846 w 774941"/>
                <a:gd name="connsiteY16" fmla="*/ 547749 h 859385"/>
                <a:gd name="connsiteX17" fmla="*/ 410636 w 774941"/>
                <a:gd name="connsiteY17" fmla="*/ 716171 h 859385"/>
                <a:gd name="connsiteX18" fmla="*/ 442814 w 774941"/>
                <a:gd name="connsiteY18" fmla="*/ 767078 h 859385"/>
                <a:gd name="connsiteX19" fmla="*/ 479850 w 774941"/>
                <a:gd name="connsiteY19" fmla="*/ 812211 h 859385"/>
                <a:gd name="connsiteX20" fmla="*/ 646442 w 774941"/>
                <a:gd name="connsiteY20" fmla="*/ 832419 h 859385"/>
                <a:gd name="connsiteX21" fmla="*/ 714529 w 774941"/>
                <a:gd name="connsiteY21" fmla="*/ 714974 h 859385"/>
                <a:gd name="connsiteX22" fmla="*/ 758395 w 774941"/>
                <a:gd name="connsiteY22" fmla="*/ 383622 h 859385"/>
                <a:gd name="connsiteX23" fmla="*/ 770435 w 774941"/>
                <a:gd name="connsiteY23" fmla="*/ 105359 h 859385"/>
                <a:gd name="connsiteX24" fmla="*/ 774941 w 774941"/>
                <a:gd name="connsiteY24" fmla="*/ 90572 h 859385"/>
                <a:gd name="connsiteX25" fmla="*/ 747411 w 774941"/>
                <a:gd name="connsiteY25" fmla="*/ 77898 h 859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74941" h="859385">
                  <a:moveTo>
                    <a:pt x="747411" y="77898"/>
                  </a:moveTo>
                  <a:cubicBezTo>
                    <a:pt x="727484" y="81982"/>
                    <a:pt x="707206" y="83813"/>
                    <a:pt x="687210" y="87193"/>
                  </a:cubicBezTo>
                  <a:cubicBezTo>
                    <a:pt x="673761" y="89516"/>
                    <a:pt x="659679" y="89164"/>
                    <a:pt x="647287" y="96346"/>
                  </a:cubicBezTo>
                  <a:cubicBezTo>
                    <a:pt x="642006" y="117187"/>
                    <a:pt x="626304" y="121483"/>
                    <a:pt x="607434" y="123806"/>
                  </a:cubicBezTo>
                  <a:cubicBezTo>
                    <a:pt x="562442" y="129369"/>
                    <a:pt x="517661" y="136410"/>
                    <a:pt x="472809" y="142888"/>
                  </a:cubicBezTo>
                  <a:cubicBezTo>
                    <a:pt x="464360" y="144084"/>
                    <a:pt x="476752" y="269275"/>
                    <a:pt x="484356" y="301523"/>
                  </a:cubicBezTo>
                  <a:cubicBezTo>
                    <a:pt x="472175" y="273781"/>
                    <a:pt x="459501" y="246321"/>
                    <a:pt x="453939" y="216396"/>
                  </a:cubicBezTo>
                  <a:cubicBezTo>
                    <a:pt x="455277" y="215622"/>
                    <a:pt x="441617" y="174150"/>
                    <a:pt x="435702" y="154224"/>
                  </a:cubicBezTo>
                  <a:cubicBezTo>
                    <a:pt x="427887" y="139578"/>
                    <a:pt x="418029" y="126482"/>
                    <a:pt x="406130" y="114934"/>
                  </a:cubicBezTo>
                  <a:cubicBezTo>
                    <a:pt x="350154" y="60436"/>
                    <a:pt x="285024" y="21922"/>
                    <a:pt x="208487" y="4953"/>
                  </a:cubicBezTo>
                  <a:cubicBezTo>
                    <a:pt x="155961" y="-6665"/>
                    <a:pt x="105899" y="1996"/>
                    <a:pt x="61258" y="32624"/>
                  </a:cubicBezTo>
                  <a:cubicBezTo>
                    <a:pt x="19364" y="61352"/>
                    <a:pt x="-3731" y="100219"/>
                    <a:pt x="494" y="153379"/>
                  </a:cubicBezTo>
                  <a:cubicBezTo>
                    <a:pt x="2113" y="173305"/>
                    <a:pt x="5775" y="192456"/>
                    <a:pt x="10563" y="211608"/>
                  </a:cubicBezTo>
                  <a:cubicBezTo>
                    <a:pt x="27461" y="283638"/>
                    <a:pt x="68933" y="337643"/>
                    <a:pt x="131387" y="375947"/>
                  </a:cubicBezTo>
                  <a:cubicBezTo>
                    <a:pt x="160045" y="393549"/>
                    <a:pt x="190110" y="409673"/>
                    <a:pt x="222076" y="419601"/>
                  </a:cubicBezTo>
                  <a:cubicBezTo>
                    <a:pt x="273758" y="435655"/>
                    <a:pt x="305724" y="469593"/>
                    <a:pt x="324454" y="518599"/>
                  </a:cubicBezTo>
                  <a:cubicBezTo>
                    <a:pt x="328185" y="528456"/>
                    <a:pt x="332692" y="538032"/>
                    <a:pt x="336846" y="547749"/>
                  </a:cubicBezTo>
                  <a:cubicBezTo>
                    <a:pt x="360926" y="604077"/>
                    <a:pt x="382894" y="661392"/>
                    <a:pt x="410636" y="716171"/>
                  </a:cubicBezTo>
                  <a:cubicBezTo>
                    <a:pt x="418874" y="734760"/>
                    <a:pt x="433520" y="749264"/>
                    <a:pt x="442814" y="767078"/>
                  </a:cubicBezTo>
                  <a:cubicBezTo>
                    <a:pt x="455136" y="782146"/>
                    <a:pt x="467035" y="797566"/>
                    <a:pt x="479850" y="812211"/>
                  </a:cubicBezTo>
                  <a:cubicBezTo>
                    <a:pt x="527166" y="866216"/>
                    <a:pt x="594760" y="875088"/>
                    <a:pt x="646442" y="832419"/>
                  </a:cubicBezTo>
                  <a:cubicBezTo>
                    <a:pt x="683196" y="802072"/>
                    <a:pt x="701714" y="759544"/>
                    <a:pt x="714529" y="714974"/>
                  </a:cubicBezTo>
                  <a:cubicBezTo>
                    <a:pt x="745650" y="606823"/>
                    <a:pt x="750861" y="494941"/>
                    <a:pt x="758395" y="383622"/>
                  </a:cubicBezTo>
                  <a:cubicBezTo>
                    <a:pt x="764661" y="291031"/>
                    <a:pt x="766703" y="198160"/>
                    <a:pt x="770435" y="105359"/>
                  </a:cubicBezTo>
                  <a:cubicBezTo>
                    <a:pt x="770646" y="99866"/>
                    <a:pt x="771984" y="95079"/>
                    <a:pt x="774941" y="90572"/>
                  </a:cubicBezTo>
                  <a:cubicBezTo>
                    <a:pt x="771914" y="73251"/>
                    <a:pt x="758606" y="75645"/>
                    <a:pt x="747411" y="77898"/>
                  </a:cubicBezTo>
                  <a:close/>
                </a:path>
              </a:pathLst>
            </a:custGeom>
            <a:solidFill>
              <a:srgbClr val="FCC985"/>
            </a:solidFill>
            <a:ln w="7024" cap="flat">
              <a:noFill/>
              <a:prstDash val="solid"/>
              <a:miter/>
            </a:ln>
          </p:spPr>
          <p:txBody>
            <a:bodyPr rtlCol="0" anchor="ctr"/>
            <a:lstStyle/>
            <a:p>
              <a:endParaRPr lang="en-US"/>
            </a:p>
          </p:txBody>
        </p:sp>
        <p:sp>
          <p:nvSpPr>
            <p:cNvPr id="21" name="Freeform: Shape 216">
              <a:extLst>
                <a:ext uri="{FF2B5EF4-FFF2-40B4-BE49-F238E27FC236}">
                  <a16:creationId xmlns="" xmlns:a16="http://schemas.microsoft.com/office/drawing/2014/main" id="{CA2AE46D-3F6C-4A55-A529-A9E1A43DBAA7}"/>
                </a:ext>
              </a:extLst>
            </p:cNvPr>
            <p:cNvSpPr/>
            <p:nvPr/>
          </p:nvSpPr>
          <p:spPr>
            <a:xfrm>
              <a:off x="5448995" y="1443575"/>
              <a:ext cx="55765" cy="456386"/>
            </a:xfrm>
            <a:custGeom>
              <a:avLst/>
              <a:gdLst>
                <a:gd name="connsiteX0" fmla="*/ 39852 w 55765"/>
                <a:gd name="connsiteY0" fmla="*/ 24980 h 456386"/>
                <a:gd name="connsiteX1" fmla="*/ 20490 w 55765"/>
                <a:gd name="connsiteY1" fmla="*/ 279726 h 456386"/>
                <a:gd name="connsiteX2" fmla="*/ 7323 w 55765"/>
                <a:gd name="connsiteY2" fmla="*/ 456386 h 456386"/>
                <a:gd name="connsiteX3" fmla="*/ 211 w 55765"/>
                <a:gd name="connsiteY3" fmla="*/ 440403 h 456386"/>
                <a:gd name="connsiteX4" fmla="*/ 0 w 55765"/>
                <a:gd name="connsiteY4" fmla="*/ 393087 h 456386"/>
                <a:gd name="connsiteX5" fmla="*/ 7745 w 55765"/>
                <a:gd name="connsiteY5" fmla="*/ 382244 h 456386"/>
                <a:gd name="connsiteX6" fmla="*/ 24292 w 55765"/>
                <a:gd name="connsiteY6" fmla="*/ 136722 h 456386"/>
                <a:gd name="connsiteX7" fmla="*/ 33023 w 55765"/>
                <a:gd name="connsiteY7" fmla="*/ 16953 h 456386"/>
                <a:gd name="connsiteX8" fmla="*/ 55765 w 55765"/>
                <a:gd name="connsiteY8" fmla="*/ 4631 h 456386"/>
                <a:gd name="connsiteX9" fmla="*/ 39852 w 55765"/>
                <a:gd name="connsiteY9" fmla="*/ 24980 h 456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765" h="456386">
                  <a:moveTo>
                    <a:pt x="39852" y="24980"/>
                  </a:moveTo>
                  <a:cubicBezTo>
                    <a:pt x="33375" y="109895"/>
                    <a:pt x="26897" y="194811"/>
                    <a:pt x="20490" y="279726"/>
                  </a:cubicBezTo>
                  <a:cubicBezTo>
                    <a:pt x="16054" y="338589"/>
                    <a:pt x="11759" y="397453"/>
                    <a:pt x="7323" y="456386"/>
                  </a:cubicBezTo>
                  <a:cubicBezTo>
                    <a:pt x="-2042" y="454204"/>
                    <a:pt x="282" y="446529"/>
                    <a:pt x="211" y="440403"/>
                  </a:cubicBezTo>
                  <a:cubicBezTo>
                    <a:pt x="-70" y="424631"/>
                    <a:pt x="70" y="408859"/>
                    <a:pt x="0" y="393087"/>
                  </a:cubicBezTo>
                  <a:cubicBezTo>
                    <a:pt x="7252" y="392735"/>
                    <a:pt x="7393" y="387806"/>
                    <a:pt x="7745" y="382244"/>
                  </a:cubicBezTo>
                  <a:cubicBezTo>
                    <a:pt x="13167" y="300427"/>
                    <a:pt x="18659" y="218539"/>
                    <a:pt x="24292" y="136722"/>
                  </a:cubicBezTo>
                  <a:cubicBezTo>
                    <a:pt x="27038" y="96799"/>
                    <a:pt x="30065" y="56876"/>
                    <a:pt x="33023" y="16953"/>
                  </a:cubicBezTo>
                  <a:cubicBezTo>
                    <a:pt x="34220" y="1181"/>
                    <a:pt x="40697" y="-5085"/>
                    <a:pt x="55765" y="4631"/>
                  </a:cubicBezTo>
                  <a:cubicBezTo>
                    <a:pt x="40909" y="3927"/>
                    <a:pt x="34994" y="10194"/>
                    <a:pt x="39852" y="24980"/>
                  </a:cubicBezTo>
                  <a:close/>
                </a:path>
              </a:pathLst>
            </a:custGeom>
            <a:solidFill>
              <a:srgbClr val="ECCEB7"/>
            </a:solidFill>
            <a:ln w="7024" cap="flat">
              <a:noFill/>
              <a:prstDash val="solid"/>
              <a:miter/>
            </a:ln>
          </p:spPr>
          <p:txBody>
            <a:bodyPr rtlCol="0" anchor="ctr"/>
            <a:lstStyle/>
            <a:p>
              <a:endParaRPr lang="en-US"/>
            </a:p>
          </p:txBody>
        </p:sp>
        <p:sp>
          <p:nvSpPr>
            <p:cNvPr id="22" name="Freeform: Shape 217">
              <a:extLst>
                <a:ext uri="{FF2B5EF4-FFF2-40B4-BE49-F238E27FC236}">
                  <a16:creationId xmlns="" xmlns:a16="http://schemas.microsoft.com/office/drawing/2014/main" id="{B76AB73C-72CD-4AB9-84A2-35ABEA2F255D}"/>
                </a:ext>
              </a:extLst>
            </p:cNvPr>
            <p:cNvSpPr/>
            <p:nvPr/>
          </p:nvSpPr>
          <p:spPr>
            <a:xfrm>
              <a:off x="5312971" y="1782797"/>
              <a:ext cx="785582" cy="810372"/>
            </a:xfrm>
            <a:custGeom>
              <a:avLst/>
              <a:gdLst>
                <a:gd name="connsiteX0" fmla="*/ 754723 w 785582"/>
                <a:gd name="connsiteY0" fmla="*/ 76960 h 810372"/>
                <a:gd name="connsiteX1" fmla="*/ 600453 w 785582"/>
                <a:gd name="connsiteY1" fmla="*/ 3451 h 810372"/>
                <a:gd name="connsiteX2" fmla="*/ 439635 w 785582"/>
                <a:gd name="connsiteY2" fmla="*/ 44571 h 810372"/>
                <a:gd name="connsiteX3" fmla="*/ 358169 w 785582"/>
                <a:gd name="connsiteY3" fmla="*/ 132585 h 810372"/>
                <a:gd name="connsiteX4" fmla="*/ 296630 w 785582"/>
                <a:gd name="connsiteY4" fmla="*/ 245664 h 810372"/>
                <a:gd name="connsiteX5" fmla="*/ 291068 w 785582"/>
                <a:gd name="connsiteY5" fmla="*/ 244467 h 810372"/>
                <a:gd name="connsiteX6" fmla="*/ 314937 w 785582"/>
                <a:gd name="connsiteY6" fmla="*/ 154201 h 810372"/>
                <a:gd name="connsiteX7" fmla="*/ 316134 w 785582"/>
                <a:gd name="connsiteY7" fmla="*/ 154482 h 810372"/>
                <a:gd name="connsiteX8" fmla="*/ 312966 w 785582"/>
                <a:gd name="connsiteY8" fmla="*/ 149976 h 810372"/>
                <a:gd name="connsiteX9" fmla="*/ 246428 w 785582"/>
                <a:gd name="connsiteY9" fmla="*/ 134556 h 810372"/>
                <a:gd name="connsiteX10" fmla="*/ 147501 w 785582"/>
                <a:gd name="connsiteY10" fmla="*/ 111743 h 810372"/>
                <a:gd name="connsiteX11" fmla="*/ 141797 w 785582"/>
                <a:gd name="connsiteY11" fmla="*/ 88437 h 810372"/>
                <a:gd name="connsiteX12" fmla="*/ 137432 w 785582"/>
                <a:gd name="connsiteY12" fmla="*/ 52317 h 810372"/>
                <a:gd name="connsiteX13" fmla="*/ 9496 w 785582"/>
                <a:gd name="connsiteY13" fmla="*/ 26617 h 810372"/>
                <a:gd name="connsiteX14" fmla="*/ 906 w 785582"/>
                <a:gd name="connsiteY14" fmla="*/ 37812 h 810372"/>
                <a:gd name="connsiteX15" fmla="*/ 4004 w 785582"/>
                <a:gd name="connsiteY15" fmla="*/ 59076 h 810372"/>
                <a:gd name="connsiteX16" fmla="*/ 8862 w 785582"/>
                <a:gd name="connsiteY16" fmla="*/ 191518 h 810372"/>
                <a:gd name="connsiteX17" fmla="*/ 36885 w 785582"/>
                <a:gd name="connsiteY17" fmla="*/ 567511 h 810372"/>
                <a:gd name="connsiteX18" fmla="*/ 88849 w 785582"/>
                <a:gd name="connsiteY18" fmla="*/ 739595 h 810372"/>
                <a:gd name="connsiteX19" fmla="*/ 257341 w 785582"/>
                <a:gd name="connsiteY19" fmla="*/ 793671 h 810372"/>
                <a:gd name="connsiteX20" fmla="*/ 294166 w 785582"/>
                <a:gd name="connsiteY20" fmla="*/ 762479 h 810372"/>
                <a:gd name="connsiteX21" fmla="*/ 344299 w 785582"/>
                <a:gd name="connsiteY21" fmla="*/ 690660 h 810372"/>
                <a:gd name="connsiteX22" fmla="*/ 375068 w 785582"/>
                <a:gd name="connsiteY22" fmla="*/ 638133 h 810372"/>
                <a:gd name="connsiteX23" fmla="*/ 392741 w 785582"/>
                <a:gd name="connsiteY23" fmla="*/ 600534 h 810372"/>
                <a:gd name="connsiteX24" fmla="*/ 460828 w 785582"/>
                <a:gd name="connsiteY24" fmla="*/ 444856 h 810372"/>
                <a:gd name="connsiteX25" fmla="*/ 529972 w 785582"/>
                <a:gd name="connsiteY25" fmla="*/ 381205 h 810372"/>
                <a:gd name="connsiteX26" fmla="*/ 641220 w 785582"/>
                <a:gd name="connsiteY26" fmla="*/ 330227 h 810372"/>
                <a:gd name="connsiteX27" fmla="*/ 741908 w 785582"/>
                <a:gd name="connsiteY27" fmla="*/ 233765 h 810372"/>
                <a:gd name="connsiteX28" fmla="*/ 770495 w 785582"/>
                <a:gd name="connsiteY28" fmla="*/ 193631 h 810372"/>
                <a:gd name="connsiteX29" fmla="*/ 754723 w 785582"/>
                <a:gd name="connsiteY29" fmla="*/ 76960 h 81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5582" h="810372">
                  <a:moveTo>
                    <a:pt x="754723" y="76960"/>
                  </a:moveTo>
                  <a:cubicBezTo>
                    <a:pt x="711913" y="34784"/>
                    <a:pt x="658541" y="13591"/>
                    <a:pt x="600453" y="3451"/>
                  </a:cubicBezTo>
                  <a:cubicBezTo>
                    <a:pt x="540885" y="-6969"/>
                    <a:pt x="487373" y="6057"/>
                    <a:pt x="439635" y="44571"/>
                  </a:cubicBezTo>
                  <a:cubicBezTo>
                    <a:pt x="408020" y="70130"/>
                    <a:pt x="371477" y="94704"/>
                    <a:pt x="358169" y="132585"/>
                  </a:cubicBezTo>
                  <a:cubicBezTo>
                    <a:pt x="321767" y="235807"/>
                    <a:pt x="314092" y="220528"/>
                    <a:pt x="296630" y="245664"/>
                  </a:cubicBezTo>
                  <a:cubicBezTo>
                    <a:pt x="294800" y="245242"/>
                    <a:pt x="292899" y="244890"/>
                    <a:pt x="291068" y="244467"/>
                  </a:cubicBezTo>
                  <a:cubicBezTo>
                    <a:pt x="299024" y="214402"/>
                    <a:pt x="306981" y="184337"/>
                    <a:pt x="314937" y="154201"/>
                  </a:cubicBezTo>
                  <a:cubicBezTo>
                    <a:pt x="315360" y="154271"/>
                    <a:pt x="315712" y="154342"/>
                    <a:pt x="316134" y="154482"/>
                  </a:cubicBezTo>
                  <a:cubicBezTo>
                    <a:pt x="315430" y="152933"/>
                    <a:pt x="314444" y="151455"/>
                    <a:pt x="312966" y="149976"/>
                  </a:cubicBezTo>
                  <a:cubicBezTo>
                    <a:pt x="291772" y="140682"/>
                    <a:pt x="268607" y="139626"/>
                    <a:pt x="246428" y="134556"/>
                  </a:cubicBezTo>
                  <a:cubicBezTo>
                    <a:pt x="213475" y="127022"/>
                    <a:pt x="179185" y="125051"/>
                    <a:pt x="147501" y="111743"/>
                  </a:cubicBezTo>
                  <a:cubicBezTo>
                    <a:pt x="138981" y="105617"/>
                    <a:pt x="142361" y="96464"/>
                    <a:pt x="141797" y="88437"/>
                  </a:cubicBezTo>
                  <a:cubicBezTo>
                    <a:pt x="140952" y="76327"/>
                    <a:pt x="144473" y="63653"/>
                    <a:pt x="137432" y="52317"/>
                  </a:cubicBezTo>
                  <a:cubicBezTo>
                    <a:pt x="97087" y="32390"/>
                    <a:pt x="52305" y="34362"/>
                    <a:pt x="9496" y="26617"/>
                  </a:cubicBezTo>
                  <a:cubicBezTo>
                    <a:pt x="3722" y="25560"/>
                    <a:pt x="-2333" y="29363"/>
                    <a:pt x="906" y="37812"/>
                  </a:cubicBezTo>
                  <a:cubicBezTo>
                    <a:pt x="4708" y="44501"/>
                    <a:pt x="3722" y="51964"/>
                    <a:pt x="4004" y="59076"/>
                  </a:cubicBezTo>
                  <a:cubicBezTo>
                    <a:pt x="5764" y="103223"/>
                    <a:pt x="7172" y="147371"/>
                    <a:pt x="8862" y="191518"/>
                  </a:cubicBezTo>
                  <a:cubicBezTo>
                    <a:pt x="13650" y="317201"/>
                    <a:pt x="17875" y="442955"/>
                    <a:pt x="36885" y="567511"/>
                  </a:cubicBezTo>
                  <a:cubicBezTo>
                    <a:pt x="45968" y="627220"/>
                    <a:pt x="57797" y="686435"/>
                    <a:pt x="88849" y="739595"/>
                  </a:cubicBezTo>
                  <a:cubicBezTo>
                    <a:pt x="119548" y="792122"/>
                    <a:pt x="179185" y="835354"/>
                    <a:pt x="257341" y="793671"/>
                  </a:cubicBezTo>
                  <a:cubicBezTo>
                    <a:pt x="272198" y="786348"/>
                    <a:pt x="285576" y="777194"/>
                    <a:pt x="294166" y="762479"/>
                  </a:cubicBezTo>
                  <a:cubicBezTo>
                    <a:pt x="312191" y="739454"/>
                    <a:pt x="329442" y="715867"/>
                    <a:pt x="344299" y="690660"/>
                  </a:cubicBezTo>
                  <a:cubicBezTo>
                    <a:pt x="358381" y="675381"/>
                    <a:pt x="367393" y="657144"/>
                    <a:pt x="375068" y="638133"/>
                  </a:cubicBezTo>
                  <a:cubicBezTo>
                    <a:pt x="380208" y="625248"/>
                    <a:pt x="386545" y="612926"/>
                    <a:pt x="392741" y="600534"/>
                  </a:cubicBezTo>
                  <a:cubicBezTo>
                    <a:pt x="418089" y="549768"/>
                    <a:pt x="434565" y="495200"/>
                    <a:pt x="460828" y="444856"/>
                  </a:cubicBezTo>
                  <a:cubicBezTo>
                    <a:pt x="476389" y="415072"/>
                    <a:pt x="497019" y="392963"/>
                    <a:pt x="529972" y="381205"/>
                  </a:cubicBezTo>
                  <a:cubicBezTo>
                    <a:pt x="568345" y="367545"/>
                    <a:pt x="605945" y="351139"/>
                    <a:pt x="641220" y="330227"/>
                  </a:cubicBezTo>
                  <a:cubicBezTo>
                    <a:pt x="682129" y="305865"/>
                    <a:pt x="712969" y="270801"/>
                    <a:pt x="741908" y="233765"/>
                  </a:cubicBezTo>
                  <a:cubicBezTo>
                    <a:pt x="752117" y="220880"/>
                    <a:pt x="762468" y="208065"/>
                    <a:pt x="770495" y="193631"/>
                  </a:cubicBezTo>
                  <a:cubicBezTo>
                    <a:pt x="794716" y="150399"/>
                    <a:pt x="789998" y="111743"/>
                    <a:pt x="754723" y="76960"/>
                  </a:cubicBezTo>
                  <a:close/>
                </a:path>
              </a:pathLst>
            </a:custGeom>
            <a:solidFill>
              <a:srgbClr val="FCC985"/>
            </a:solidFill>
            <a:ln w="7024" cap="flat">
              <a:noFill/>
              <a:prstDash val="solid"/>
              <a:miter/>
            </a:ln>
          </p:spPr>
          <p:txBody>
            <a:bodyPr rtlCol="0" anchor="ctr"/>
            <a:lstStyle/>
            <a:p>
              <a:endParaRPr lang="en-US"/>
            </a:p>
          </p:txBody>
        </p:sp>
        <p:sp>
          <p:nvSpPr>
            <p:cNvPr id="23" name="Freeform: Shape 218">
              <a:extLst>
                <a:ext uri="{FF2B5EF4-FFF2-40B4-BE49-F238E27FC236}">
                  <a16:creationId xmlns="" xmlns:a16="http://schemas.microsoft.com/office/drawing/2014/main" id="{157B6C94-FB76-4DB5-98A4-058CDA563208}"/>
                </a:ext>
              </a:extLst>
            </p:cNvPr>
            <p:cNvSpPr/>
            <p:nvPr/>
          </p:nvSpPr>
          <p:spPr>
            <a:xfrm>
              <a:off x="6074805" y="5233485"/>
              <a:ext cx="270799" cy="477102"/>
            </a:xfrm>
            <a:custGeom>
              <a:avLst/>
              <a:gdLst>
                <a:gd name="connsiteX0" fmla="*/ 126246 w 270799"/>
                <a:gd name="connsiteY0" fmla="*/ 477102 h 477102"/>
                <a:gd name="connsiteX1" fmla="*/ 270800 w 270799"/>
                <a:gd name="connsiteY1" fmla="*/ 0 h 477102"/>
                <a:gd name="connsiteX2" fmla="*/ 0 w 270799"/>
                <a:gd name="connsiteY2" fmla="*/ 307835 h 477102"/>
                <a:gd name="connsiteX3" fmla="*/ 126246 w 270799"/>
                <a:gd name="connsiteY3" fmla="*/ 477102 h 477102"/>
              </a:gdLst>
              <a:ahLst/>
              <a:cxnLst>
                <a:cxn ang="0">
                  <a:pos x="connsiteX0" y="connsiteY0"/>
                </a:cxn>
                <a:cxn ang="0">
                  <a:pos x="connsiteX1" y="connsiteY1"/>
                </a:cxn>
                <a:cxn ang="0">
                  <a:pos x="connsiteX2" y="connsiteY2"/>
                </a:cxn>
                <a:cxn ang="0">
                  <a:pos x="connsiteX3" y="connsiteY3"/>
                </a:cxn>
              </a:cxnLst>
              <a:rect l="l" t="t" r="r" b="b"/>
              <a:pathLst>
                <a:path w="270799" h="477102">
                  <a:moveTo>
                    <a:pt x="126246" y="477102"/>
                  </a:moveTo>
                  <a:cubicBezTo>
                    <a:pt x="169901" y="316707"/>
                    <a:pt x="219329" y="158072"/>
                    <a:pt x="270800" y="0"/>
                  </a:cubicBezTo>
                  <a:lnTo>
                    <a:pt x="0" y="307835"/>
                  </a:lnTo>
                  <a:lnTo>
                    <a:pt x="126246" y="477102"/>
                  </a:lnTo>
                  <a:close/>
                </a:path>
              </a:pathLst>
            </a:custGeom>
            <a:noFill/>
            <a:ln w="7024" cap="flat">
              <a:noFill/>
              <a:prstDash val="solid"/>
              <a:miter/>
            </a:ln>
          </p:spPr>
          <p:txBody>
            <a:bodyPr rtlCol="0" anchor="ctr"/>
            <a:lstStyle/>
            <a:p>
              <a:endParaRPr lang="en-US"/>
            </a:p>
          </p:txBody>
        </p:sp>
        <p:sp>
          <p:nvSpPr>
            <p:cNvPr id="24" name="Freeform: Shape 219">
              <a:extLst>
                <a:ext uri="{FF2B5EF4-FFF2-40B4-BE49-F238E27FC236}">
                  <a16:creationId xmlns="" xmlns:a16="http://schemas.microsoft.com/office/drawing/2014/main" id="{9C00DE6D-E609-4928-B44F-67A3992C6D83}"/>
                </a:ext>
              </a:extLst>
            </p:cNvPr>
            <p:cNvSpPr/>
            <p:nvPr/>
          </p:nvSpPr>
          <p:spPr>
            <a:xfrm>
              <a:off x="5753161" y="5094415"/>
              <a:ext cx="595540" cy="446905"/>
            </a:xfrm>
            <a:custGeom>
              <a:avLst/>
              <a:gdLst>
                <a:gd name="connsiteX0" fmla="*/ 580896 w 595540"/>
                <a:gd name="connsiteY0" fmla="*/ 115130 h 446905"/>
                <a:gd name="connsiteX1" fmla="*/ 238278 w 595540"/>
                <a:gd name="connsiteY1" fmla="*/ 37115 h 446905"/>
                <a:gd name="connsiteX2" fmla="*/ 226167 w 595540"/>
                <a:gd name="connsiteY2" fmla="*/ 25145 h 446905"/>
                <a:gd name="connsiteX3" fmla="*/ 193074 w 595540"/>
                <a:gd name="connsiteY3" fmla="*/ 79 h 446905"/>
                <a:gd name="connsiteX4" fmla="*/ 15076 w 595540"/>
                <a:gd name="connsiteY4" fmla="*/ 9 h 446905"/>
                <a:gd name="connsiteX5" fmla="*/ 571 w 595540"/>
                <a:gd name="connsiteY5" fmla="*/ 16344 h 446905"/>
                <a:gd name="connsiteX6" fmla="*/ 321644 w 595540"/>
                <a:gd name="connsiteY6" fmla="*/ 446905 h 446905"/>
                <a:gd name="connsiteX7" fmla="*/ 592444 w 595540"/>
                <a:gd name="connsiteY7" fmla="*/ 138999 h 446905"/>
                <a:gd name="connsiteX8" fmla="*/ 593500 w 595540"/>
                <a:gd name="connsiteY8" fmla="*/ 135831 h 446905"/>
                <a:gd name="connsiteX9" fmla="*/ 580896 w 595540"/>
                <a:gd name="connsiteY9" fmla="*/ 115130 h 446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5540" h="446905">
                  <a:moveTo>
                    <a:pt x="580896" y="115130"/>
                  </a:moveTo>
                  <a:cubicBezTo>
                    <a:pt x="466549" y="89641"/>
                    <a:pt x="352554" y="62885"/>
                    <a:pt x="238278" y="37115"/>
                  </a:cubicBezTo>
                  <a:cubicBezTo>
                    <a:pt x="230321" y="35284"/>
                    <a:pt x="226026" y="32961"/>
                    <a:pt x="226167" y="25145"/>
                  </a:cubicBezTo>
                  <a:cubicBezTo>
                    <a:pt x="226590" y="1487"/>
                    <a:pt x="210466" y="79"/>
                    <a:pt x="193074" y="79"/>
                  </a:cubicBezTo>
                  <a:cubicBezTo>
                    <a:pt x="133718" y="220"/>
                    <a:pt x="74362" y="924"/>
                    <a:pt x="15076" y="9"/>
                  </a:cubicBezTo>
                  <a:cubicBezTo>
                    <a:pt x="-344" y="-273"/>
                    <a:pt x="-978" y="6345"/>
                    <a:pt x="571" y="16344"/>
                  </a:cubicBezTo>
                  <a:lnTo>
                    <a:pt x="321644" y="446905"/>
                  </a:lnTo>
                  <a:lnTo>
                    <a:pt x="592444" y="138999"/>
                  </a:lnTo>
                  <a:cubicBezTo>
                    <a:pt x="592796" y="137943"/>
                    <a:pt x="593148" y="136887"/>
                    <a:pt x="593500" y="135831"/>
                  </a:cubicBezTo>
                  <a:cubicBezTo>
                    <a:pt x="598076" y="121749"/>
                    <a:pt x="595401" y="118299"/>
                    <a:pt x="580896" y="115130"/>
                  </a:cubicBezTo>
                  <a:close/>
                </a:path>
              </a:pathLst>
            </a:custGeom>
            <a:noFill/>
            <a:ln w="7024" cap="flat">
              <a:noFill/>
              <a:prstDash val="solid"/>
              <a:miter/>
            </a:ln>
          </p:spPr>
          <p:txBody>
            <a:bodyPr rtlCol="0" anchor="ctr"/>
            <a:lstStyle/>
            <a:p>
              <a:endParaRPr lang="en-US"/>
            </a:p>
          </p:txBody>
        </p:sp>
        <p:sp>
          <p:nvSpPr>
            <p:cNvPr id="25" name="Freeform: Shape 220">
              <a:extLst>
                <a:ext uri="{FF2B5EF4-FFF2-40B4-BE49-F238E27FC236}">
                  <a16:creationId xmlns="" xmlns:a16="http://schemas.microsoft.com/office/drawing/2014/main" id="{3938FCFB-F6AD-4059-B023-2706D422AB29}"/>
                </a:ext>
              </a:extLst>
            </p:cNvPr>
            <p:cNvSpPr/>
            <p:nvPr/>
          </p:nvSpPr>
          <p:spPr>
            <a:xfrm>
              <a:off x="5753733" y="5110758"/>
              <a:ext cx="321072" cy="666155"/>
            </a:xfrm>
            <a:custGeom>
              <a:avLst/>
              <a:gdLst>
                <a:gd name="connsiteX0" fmla="*/ 0 w 321072"/>
                <a:gd name="connsiteY0" fmla="*/ 0 h 666155"/>
                <a:gd name="connsiteX1" fmla="*/ 422 w 321072"/>
                <a:gd name="connsiteY1" fmla="*/ 2465 h 666155"/>
                <a:gd name="connsiteX2" fmla="*/ 51541 w 321072"/>
                <a:gd name="connsiteY2" fmla="*/ 294739 h 666155"/>
                <a:gd name="connsiteX3" fmla="*/ 109348 w 321072"/>
                <a:gd name="connsiteY3" fmla="*/ 630598 h 666155"/>
                <a:gd name="connsiteX4" fmla="*/ 113925 w 321072"/>
                <a:gd name="connsiteY4" fmla="*/ 666156 h 666155"/>
                <a:gd name="connsiteX5" fmla="*/ 321073 w 321072"/>
                <a:gd name="connsiteY5" fmla="*/ 430561 h 666155"/>
                <a:gd name="connsiteX6" fmla="*/ 0 w 321072"/>
                <a:gd name="connsiteY6" fmla="*/ 0 h 666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072" h="666155">
                  <a:moveTo>
                    <a:pt x="0" y="0"/>
                  </a:moveTo>
                  <a:cubicBezTo>
                    <a:pt x="141" y="775"/>
                    <a:pt x="282" y="1620"/>
                    <a:pt x="422" y="2465"/>
                  </a:cubicBezTo>
                  <a:cubicBezTo>
                    <a:pt x="17462" y="99913"/>
                    <a:pt x="34642" y="197291"/>
                    <a:pt x="51541" y="294739"/>
                  </a:cubicBezTo>
                  <a:cubicBezTo>
                    <a:pt x="70904" y="406692"/>
                    <a:pt x="89422" y="518786"/>
                    <a:pt x="109348" y="630598"/>
                  </a:cubicBezTo>
                  <a:cubicBezTo>
                    <a:pt x="111460" y="642568"/>
                    <a:pt x="113009" y="654467"/>
                    <a:pt x="113925" y="666156"/>
                  </a:cubicBezTo>
                  <a:lnTo>
                    <a:pt x="321073" y="430561"/>
                  </a:lnTo>
                  <a:lnTo>
                    <a:pt x="0" y="0"/>
                  </a:lnTo>
                  <a:close/>
                </a:path>
              </a:pathLst>
            </a:custGeom>
            <a:noFill/>
            <a:ln w="7024" cap="flat">
              <a:noFill/>
              <a:prstDash val="solid"/>
              <a:miter/>
            </a:ln>
          </p:spPr>
          <p:txBody>
            <a:bodyPr rtlCol="0" anchor="ctr"/>
            <a:lstStyle/>
            <a:p>
              <a:endParaRPr lang="en-US"/>
            </a:p>
          </p:txBody>
        </p:sp>
        <p:sp>
          <p:nvSpPr>
            <p:cNvPr id="26" name="Freeform: Shape 221">
              <a:extLst>
                <a:ext uri="{FF2B5EF4-FFF2-40B4-BE49-F238E27FC236}">
                  <a16:creationId xmlns="" xmlns:a16="http://schemas.microsoft.com/office/drawing/2014/main" id="{B27A6FD7-C2F3-44B4-9F4A-448CF251C30B}"/>
                </a:ext>
              </a:extLst>
            </p:cNvPr>
            <p:cNvSpPr/>
            <p:nvPr/>
          </p:nvSpPr>
          <p:spPr>
            <a:xfrm>
              <a:off x="5708921" y="5541320"/>
              <a:ext cx="563106" cy="1317400"/>
            </a:xfrm>
            <a:custGeom>
              <a:avLst/>
              <a:gdLst>
                <a:gd name="connsiteX0" fmla="*/ 158736 w 563106"/>
                <a:gd name="connsiteY0" fmla="*/ 235664 h 1317400"/>
                <a:gd name="connsiteX1" fmla="*/ 110504 w 563106"/>
                <a:gd name="connsiteY1" fmla="*/ 420281 h 1317400"/>
                <a:gd name="connsiteX2" fmla="*/ 61991 w 563106"/>
                <a:gd name="connsiteY2" fmla="*/ 497029 h 1317400"/>
                <a:gd name="connsiteX3" fmla="*/ 45163 w 563106"/>
                <a:gd name="connsiteY3" fmla="*/ 648412 h 1317400"/>
                <a:gd name="connsiteX4" fmla="*/ 55302 w 563106"/>
                <a:gd name="connsiteY4" fmla="*/ 675661 h 1317400"/>
                <a:gd name="connsiteX5" fmla="*/ 54598 w 563106"/>
                <a:gd name="connsiteY5" fmla="*/ 807611 h 1317400"/>
                <a:gd name="connsiteX6" fmla="*/ 945 w 563106"/>
                <a:gd name="connsiteY6" fmla="*/ 1083621 h 1317400"/>
                <a:gd name="connsiteX7" fmla="*/ 137190 w 563106"/>
                <a:gd name="connsiteY7" fmla="*/ 1285276 h 1317400"/>
                <a:gd name="connsiteX8" fmla="*/ 330115 w 563106"/>
                <a:gd name="connsiteY8" fmla="*/ 1316821 h 1317400"/>
                <a:gd name="connsiteX9" fmla="*/ 377924 w 563106"/>
                <a:gd name="connsiteY9" fmla="*/ 1235637 h 1317400"/>
                <a:gd name="connsiteX10" fmla="*/ 373418 w 563106"/>
                <a:gd name="connsiteY10" fmla="*/ 1226906 h 1317400"/>
                <a:gd name="connsiteX11" fmla="*/ 336664 w 563106"/>
                <a:gd name="connsiteY11" fmla="*/ 1154454 h 1317400"/>
                <a:gd name="connsiteX12" fmla="*/ 369897 w 563106"/>
                <a:gd name="connsiteY12" fmla="*/ 1156777 h 1317400"/>
                <a:gd name="connsiteX13" fmla="*/ 500157 w 563106"/>
                <a:gd name="connsiteY13" fmla="*/ 1163325 h 1317400"/>
                <a:gd name="connsiteX14" fmla="*/ 560992 w 563106"/>
                <a:gd name="connsiteY14" fmla="*/ 1108898 h 1317400"/>
                <a:gd name="connsiteX15" fmla="*/ 558105 w 563106"/>
                <a:gd name="connsiteY15" fmla="*/ 1024264 h 1317400"/>
                <a:gd name="connsiteX16" fmla="*/ 535151 w 563106"/>
                <a:gd name="connsiteY16" fmla="*/ 764660 h 1317400"/>
                <a:gd name="connsiteX17" fmla="*/ 522900 w 563106"/>
                <a:gd name="connsiteY17" fmla="*/ 595886 h 1317400"/>
                <a:gd name="connsiteX18" fmla="*/ 452982 w 563106"/>
                <a:gd name="connsiteY18" fmla="*/ 348814 h 1317400"/>
                <a:gd name="connsiteX19" fmla="*/ 451503 w 563106"/>
                <a:gd name="connsiteY19" fmla="*/ 326213 h 1317400"/>
                <a:gd name="connsiteX20" fmla="*/ 492130 w 563106"/>
                <a:gd name="connsiteY20" fmla="*/ 169408 h 1317400"/>
                <a:gd name="connsiteX21" fmla="*/ 365884 w 563106"/>
                <a:gd name="connsiteY21" fmla="*/ 0 h 1317400"/>
                <a:gd name="connsiteX22" fmla="*/ 158736 w 563106"/>
                <a:gd name="connsiteY22" fmla="*/ 235664 h 131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63106" h="1317400">
                  <a:moveTo>
                    <a:pt x="158736" y="235664"/>
                  </a:moveTo>
                  <a:cubicBezTo>
                    <a:pt x="164087" y="301569"/>
                    <a:pt x="150287" y="363249"/>
                    <a:pt x="110504" y="420281"/>
                  </a:cubicBezTo>
                  <a:cubicBezTo>
                    <a:pt x="93183" y="445066"/>
                    <a:pt x="78116" y="471400"/>
                    <a:pt x="61991" y="497029"/>
                  </a:cubicBezTo>
                  <a:cubicBezTo>
                    <a:pt x="31997" y="544767"/>
                    <a:pt x="21646" y="594689"/>
                    <a:pt x="45163" y="648412"/>
                  </a:cubicBezTo>
                  <a:cubicBezTo>
                    <a:pt x="49036" y="657284"/>
                    <a:pt x="51712" y="666648"/>
                    <a:pt x="55302" y="675661"/>
                  </a:cubicBezTo>
                  <a:cubicBezTo>
                    <a:pt x="72976" y="719808"/>
                    <a:pt x="70018" y="763252"/>
                    <a:pt x="54598" y="807611"/>
                  </a:cubicBezTo>
                  <a:cubicBezTo>
                    <a:pt x="23547" y="896962"/>
                    <a:pt x="-5673" y="986806"/>
                    <a:pt x="945" y="1083621"/>
                  </a:cubicBezTo>
                  <a:cubicBezTo>
                    <a:pt x="7282" y="1177478"/>
                    <a:pt x="47628" y="1248241"/>
                    <a:pt x="137190" y="1285276"/>
                  </a:cubicBezTo>
                  <a:cubicBezTo>
                    <a:pt x="198870" y="1310765"/>
                    <a:pt x="263577" y="1319919"/>
                    <a:pt x="330115" y="1316821"/>
                  </a:cubicBezTo>
                  <a:cubicBezTo>
                    <a:pt x="386022" y="1314216"/>
                    <a:pt x="402709" y="1285981"/>
                    <a:pt x="377924" y="1235637"/>
                  </a:cubicBezTo>
                  <a:cubicBezTo>
                    <a:pt x="376446" y="1232680"/>
                    <a:pt x="374897" y="1229793"/>
                    <a:pt x="373418" y="1226906"/>
                  </a:cubicBezTo>
                  <a:cubicBezTo>
                    <a:pt x="361659" y="1203671"/>
                    <a:pt x="349830" y="1180435"/>
                    <a:pt x="336664" y="1154454"/>
                  </a:cubicBezTo>
                  <a:cubicBezTo>
                    <a:pt x="350253" y="1155439"/>
                    <a:pt x="360040" y="1156354"/>
                    <a:pt x="369897" y="1156777"/>
                  </a:cubicBezTo>
                  <a:cubicBezTo>
                    <a:pt x="413341" y="1158678"/>
                    <a:pt x="456573" y="1164733"/>
                    <a:pt x="500157" y="1163325"/>
                  </a:cubicBezTo>
                  <a:cubicBezTo>
                    <a:pt x="536841" y="1162128"/>
                    <a:pt x="555359" y="1144596"/>
                    <a:pt x="560992" y="1108898"/>
                  </a:cubicBezTo>
                  <a:cubicBezTo>
                    <a:pt x="565498" y="1080382"/>
                    <a:pt x="561978" y="1052217"/>
                    <a:pt x="558105" y="1024264"/>
                  </a:cubicBezTo>
                  <a:cubicBezTo>
                    <a:pt x="545995" y="938081"/>
                    <a:pt x="535996" y="851969"/>
                    <a:pt x="535151" y="764660"/>
                  </a:cubicBezTo>
                  <a:cubicBezTo>
                    <a:pt x="534659" y="708331"/>
                    <a:pt x="529730" y="651792"/>
                    <a:pt x="522900" y="595886"/>
                  </a:cubicBezTo>
                  <a:cubicBezTo>
                    <a:pt x="512409" y="510196"/>
                    <a:pt x="487624" y="427956"/>
                    <a:pt x="452982" y="348814"/>
                  </a:cubicBezTo>
                  <a:cubicBezTo>
                    <a:pt x="449602" y="341140"/>
                    <a:pt x="449532" y="334451"/>
                    <a:pt x="451503" y="326213"/>
                  </a:cubicBezTo>
                  <a:cubicBezTo>
                    <a:pt x="464389" y="273757"/>
                    <a:pt x="477978" y="221442"/>
                    <a:pt x="492130" y="169408"/>
                  </a:cubicBezTo>
                  <a:lnTo>
                    <a:pt x="365884" y="0"/>
                  </a:lnTo>
                  <a:lnTo>
                    <a:pt x="158736" y="235664"/>
                  </a:lnTo>
                  <a:close/>
                </a:path>
              </a:pathLst>
            </a:custGeom>
            <a:noFill/>
            <a:ln w="7024" cap="flat">
              <a:noFill/>
              <a:prstDash val="solid"/>
              <a:miter/>
            </a:ln>
          </p:spPr>
          <p:txBody>
            <a:bodyPr rtlCol="0" anchor="ctr"/>
            <a:lstStyle/>
            <a:p>
              <a:endParaRPr lang="en-US"/>
            </a:p>
          </p:txBody>
        </p:sp>
        <p:sp>
          <p:nvSpPr>
            <p:cNvPr id="27" name="Freeform: Shape 222">
              <a:extLst>
                <a:ext uri="{FF2B5EF4-FFF2-40B4-BE49-F238E27FC236}">
                  <a16:creationId xmlns="" xmlns:a16="http://schemas.microsoft.com/office/drawing/2014/main" id="{CA057FF7-9541-48B5-8B63-1E4C51FCEAEE}"/>
                </a:ext>
              </a:extLst>
            </p:cNvPr>
            <p:cNvSpPr/>
            <p:nvPr/>
          </p:nvSpPr>
          <p:spPr>
            <a:xfrm>
              <a:off x="5266243" y="3268014"/>
              <a:ext cx="1605560" cy="1944858"/>
            </a:xfrm>
            <a:custGeom>
              <a:avLst/>
              <a:gdLst>
                <a:gd name="connsiteX0" fmla="*/ 486574 w 1605560"/>
                <a:gd name="connsiteY0" fmla="*/ 1826198 h 1944858"/>
                <a:gd name="connsiteX1" fmla="*/ 680063 w 1605560"/>
                <a:gd name="connsiteY1" fmla="*/ 1826550 h 1944858"/>
                <a:gd name="connsiteX2" fmla="*/ 713156 w 1605560"/>
                <a:gd name="connsiteY2" fmla="*/ 1851617 h 1944858"/>
                <a:gd name="connsiteX3" fmla="*/ 725267 w 1605560"/>
                <a:gd name="connsiteY3" fmla="*/ 1863587 h 1944858"/>
                <a:gd name="connsiteX4" fmla="*/ 1082390 w 1605560"/>
                <a:gd name="connsiteY4" fmla="*/ 1944840 h 1944858"/>
                <a:gd name="connsiteX5" fmla="*/ 1233139 w 1605560"/>
                <a:gd name="connsiteY5" fmla="*/ 1516251 h 1944858"/>
                <a:gd name="connsiteX6" fmla="*/ 1280455 w 1605560"/>
                <a:gd name="connsiteY6" fmla="*/ 1207288 h 1944858"/>
                <a:gd name="connsiteX7" fmla="*/ 1301367 w 1605560"/>
                <a:gd name="connsiteY7" fmla="*/ 970850 h 1944858"/>
                <a:gd name="connsiteX8" fmla="*/ 1313830 w 1605560"/>
                <a:gd name="connsiteY8" fmla="*/ 749760 h 1944858"/>
                <a:gd name="connsiteX9" fmla="*/ 1327278 w 1605560"/>
                <a:gd name="connsiteY9" fmla="*/ 722159 h 1944858"/>
                <a:gd name="connsiteX10" fmla="*/ 1408673 w 1605560"/>
                <a:gd name="connsiteY10" fmla="*/ 635765 h 1944858"/>
                <a:gd name="connsiteX11" fmla="*/ 1529991 w 1605560"/>
                <a:gd name="connsiteY11" fmla="*/ 492339 h 1944858"/>
                <a:gd name="connsiteX12" fmla="*/ 1575335 w 1605560"/>
                <a:gd name="connsiteY12" fmla="*/ 422843 h 1944858"/>
                <a:gd name="connsiteX13" fmla="*/ 1605471 w 1605560"/>
                <a:gd name="connsiteY13" fmla="*/ 329901 h 1944858"/>
                <a:gd name="connsiteX14" fmla="*/ 1580334 w 1605560"/>
                <a:gd name="connsiteY14" fmla="*/ 252309 h 1944858"/>
                <a:gd name="connsiteX15" fmla="*/ 1514289 w 1605560"/>
                <a:gd name="connsiteY15" fmla="*/ 187672 h 1944858"/>
                <a:gd name="connsiteX16" fmla="*/ 1330517 w 1605560"/>
                <a:gd name="connsiteY16" fmla="*/ 106418 h 1944858"/>
                <a:gd name="connsiteX17" fmla="*/ 1012331 w 1605560"/>
                <a:gd name="connsiteY17" fmla="*/ 89237 h 1944858"/>
                <a:gd name="connsiteX18" fmla="*/ 970155 w 1605560"/>
                <a:gd name="connsiteY18" fmla="*/ 98743 h 1944858"/>
                <a:gd name="connsiteX19" fmla="*/ 847359 w 1605560"/>
                <a:gd name="connsiteY19" fmla="*/ 153593 h 1944858"/>
                <a:gd name="connsiteX20" fmla="*/ 812224 w 1605560"/>
                <a:gd name="connsiteY20" fmla="*/ 146974 h 1944858"/>
                <a:gd name="connsiteX21" fmla="*/ 711185 w 1605560"/>
                <a:gd name="connsiteY21" fmla="*/ 67832 h 1944858"/>
                <a:gd name="connsiteX22" fmla="*/ 483265 w 1605560"/>
                <a:gd name="connsiteY22" fmla="*/ 27 h 1944858"/>
                <a:gd name="connsiteX23" fmla="*/ 168388 w 1605560"/>
                <a:gd name="connsiteY23" fmla="*/ 86984 h 1944858"/>
                <a:gd name="connsiteX24" fmla="*/ 48197 w 1605560"/>
                <a:gd name="connsiteY24" fmla="*/ 179222 h 1944858"/>
                <a:gd name="connsiteX25" fmla="*/ 13555 w 1605560"/>
                <a:gd name="connsiteY25" fmla="*/ 369049 h 1944858"/>
                <a:gd name="connsiteX26" fmla="*/ 103681 w 1605560"/>
                <a:gd name="connsiteY26" fmla="*/ 499943 h 1944858"/>
                <a:gd name="connsiteX27" fmla="*/ 213733 w 1605560"/>
                <a:gd name="connsiteY27" fmla="*/ 583028 h 1944858"/>
                <a:gd name="connsiteX28" fmla="*/ 320264 w 1605560"/>
                <a:gd name="connsiteY28" fmla="*/ 647735 h 1944858"/>
                <a:gd name="connsiteX29" fmla="*/ 382437 w 1605560"/>
                <a:gd name="connsiteY29" fmla="*/ 759477 h 1944858"/>
                <a:gd name="connsiteX30" fmla="*/ 375185 w 1605560"/>
                <a:gd name="connsiteY30" fmla="*/ 848053 h 1944858"/>
                <a:gd name="connsiteX31" fmla="*/ 348006 w 1605560"/>
                <a:gd name="connsiteY31" fmla="*/ 1024080 h 1944858"/>
                <a:gd name="connsiteX32" fmla="*/ 341669 w 1605560"/>
                <a:gd name="connsiteY32" fmla="*/ 1264814 h 1944858"/>
                <a:gd name="connsiteX33" fmla="*/ 380888 w 1605560"/>
                <a:gd name="connsiteY33" fmla="*/ 1500761 h 1944858"/>
                <a:gd name="connsiteX34" fmla="*/ 486574 w 1605560"/>
                <a:gd name="connsiteY34" fmla="*/ 1826198 h 194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05560" h="1944858">
                  <a:moveTo>
                    <a:pt x="486574" y="1826198"/>
                  </a:moveTo>
                  <a:cubicBezTo>
                    <a:pt x="545931" y="1827184"/>
                    <a:pt x="620707" y="1826621"/>
                    <a:pt x="680063" y="1826550"/>
                  </a:cubicBezTo>
                  <a:cubicBezTo>
                    <a:pt x="697454" y="1826550"/>
                    <a:pt x="713508" y="1827959"/>
                    <a:pt x="713156" y="1851617"/>
                  </a:cubicBezTo>
                  <a:cubicBezTo>
                    <a:pt x="713015" y="1859432"/>
                    <a:pt x="717310" y="1861756"/>
                    <a:pt x="725267" y="1863587"/>
                  </a:cubicBezTo>
                  <a:cubicBezTo>
                    <a:pt x="839543" y="1889357"/>
                    <a:pt x="968043" y="1919352"/>
                    <a:pt x="1082390" y="1944840"/>
                  </a:cubicBezTo>
                  <a:cubicBezTo>
                    <a:pt x="1096824" y="1948079"/>
                    <a:pt x="1230393" y="1530192"/>
                    <a:pt x="1233139" y="1516251"/>
                  </a:cubicBezTo>
                  <a:cubicBezTo>
                    <a:pt x="1253558" y="1414015"/>
                    <a:pt x="1269471" y="1311004"/>
                    <a:pt x="1280455" y="1207288"/>
                  </a:cubicBezTo>
                  <a:cubicBezTo>
                    <a:pt x="1288834" y="1128569"/>
                    <a:pt x="1295734" y="1049780"/>
                    <a:pt x="1301367" y="970850"/>
                  </a:cubicBezTo>
                  <a:cubicBezTo>
                    <a:pt x="1306577" y="897200"/>
                    <a:pt x="1310802" y="823480"/>
                    <a:pt x="1313830" y="749760"/>
                  </a:cubicBezTo>
                  <a:cubicBezTo>
                    <a:pt x="1314323" y="738283"/>
                    <a:pt x="1319463" y="729623"/>
                    <a:pt x="1327278" y="722159"/>
                  </a:cubicBezTo>
                  <a:cubicBezTo>
                    <a:pt x="1356006" y="694910"/>
                    <a:pt x="1381635" y="664634"/>
                    <a:pt x="1408673" y="635765"/>
                  </a:cubicBezTo>
                  <a:cubicBezTo>
                    <a:pt x="1451412" y="590069"/>
                    <a:pt x="1494152" y="544090"/>
                    <a:pt x="1529991" y="492339"/>
                  </a:cubicBezTo>
                  <a:cubicBezTo>
                    <a:pt x="1546044" y="469737"/>
                    <a:pt x="1561605" y="446924"/>
                    <a:pt x="1575335" y="422843"/>
                  </a:cubicBezTo>
                  <a:cubicBezTo>
                    <a:pt x="1591811" y="393975"/>
                    <a:pt x="1604415" y="363769"/>
                    <a:pt x="1605471" y="329901"/>
                  </a:cubicBezTo>
                  <a:cubicBezTo>
                    <a:pt x="1606597" y="300962"/>
                    <a:pt x="1597022" y="275262"/>
                    <a:pt x="1580334" y="252309"/>
                  </a:cubicBezTo>
                  <a:cubicBezTo>
                    <a:pt x="1561957" y="227172"/>
                    <a:pt x="1540904" y="204570"/>
                    <a:pt x="1514289" y="187672"/>
                  </a:cubicBezTo>
                  <a:cubicBezTo>
                    <a:pt x="1457116" y="151269"/>
                    <a:pt x="1396069" y="123175"/>
                    <a:pt x="1330517" y="106418"/>
                  </a:cubicBezTo>
                  <a:cubicBezTo>
                    <a:pt x="1225816" y="79591"/>
                    <a:pt x="1119144" y="80295"/>
                    <a:pt x="1012331" y="89237"/>
                  </a:cubicBezTo>
                  <a:cubicBezTo>
                    <a:pt x="998038" y="90434"/>
                    <a:pt x="983815" y="92687"/>
                    <a:pt x="970155" y="98743"/>
                  </a:cubicBezTo>
                  <a:cubicBezTo>
                    <a:pt x="929176" y="116909"/>
                    <a:pt x="888197" y="135216"/>
                    <a:pt x="847359" y="153593"/>
                  </a:cubicBezTo>
                  <a:cubicBezTo>
                    <a:pt x="832995" y="160071"/>
                    <a:pt x="823349" y="157465"/>
                    <a:pt x="812224" y="146974"/>
                  </a:cubicBezTo>
                  <a:cubicBezTo>
                    <a:pt x="780962" y="117613"/>
                    <a:pt x="747869" y="90364"/>
                    <a:pt x="711185" y="67832"/>
                  </a:cubicBezTo>
                  <a:cubicBezTo>
                    <a:pt x="641196" y="24952"/>
                    <a:pt x="566772" y="-959"/>
                    <a:pt x="483265" y="27"/>
                  </a:cubicBezTo>
                  <a:cubicBezTo>
                    <a:pt x="370326" y="1365"/>
                    <a:pt x="266330" y="32557"/>
                    <a:pt x="168388" y="86984"/>
                  </a:cubicBezTo>
                  <a:cubicBezTo>
                    <a:pt x="123748" y="111769"/>
                    <a:pt x="81502" y="139792"/>
                    <a:pt x="48197" y="179222"/>
                  </a:cubicBezTo>
                  <a:cubicBezTo>
                    <a:pt x="459" y="235762"/>
                    <a:pt x="-13271" y="298216"/>
                    <a:pt x="13555" y="369049"/>
                  </a:cubicBezTo>
                  <a:cubicBezTo>
                    <a:pt x="32989" y="420379"/>
                    <a:pt x="65800" y="461780"/>
                    <a:pt x="103681" y="499943"/>
                  </a:cubicBezTo>
                  <a:cubicBezTo>
                    <a:pt x="135507" y="534092"/>
                    <a:pt x="173528" y="560074"/>
                    <a:pt x="213733" y="583028"/>
                  </a:cubicBezTo>
                  <a:cubicBezTo>
                    <a:pt x="249854" y="603658"/>
                    <a:pt x="285129" y="625555"/>
                    <a:pt x="320264" y="647735"/>
                  </a:cubicBezTo>
                  <a:cubicBezTo>
                    <a:pt x="360821" y="673365"/>
                    <a:pt x="383845" y="709274"/>
                    <a:pt x="382437" y="759477"/>
                  </a:cubicBezTo>
                  <a:cubicBezTo>
                    <a:pt x="381592" y="789190"/>
                    <a:pt x="379973" y="818622"/>
                    <a:pt x="375185" y="848053"/>
                  </a:cubicBezTo>
                  <a:cubicBezTo>
                    <a:pt x="365750" y="906635"/>
                    <a:pt x="356455" y="965287"/>
                    <a:pt x="348006" y="1024080"/>
                  </a:cubicBezTo>
                  <a:cubicBezTo>
                    <a:pt x="336529" y="1104137"/>
                    <a:pt x="335896" y="1184335"/>
                    <a:pt x="341669" y="1264814"/>
                  </a:cubicBezTo>
                  <a:cubicBezTo>
                    <a:pt x="347443" y="1344730"/>
                    <a:pt x="363637" y="1422816"/>
                    <a:pt x="380888" y="1500761"/>
                  </a:cubicBezTo>
                  <a:cubicBezTo>
                    <a:pt x="386591" y="1526953"/>
                    <a:pt x="471084" y="1825917"/>
                    <a:pt x="486574" y="1826198"/>
                  </a:cubicBezTo>
                  <a:close/>
                </a:path>
              </a:pathLst>
            </a:custGeom>
            <a:solidFill>
              <a:srgbClr val="010100"/>
            </a:solidFill>
            <a:ln w="7024" cap="flat">
              <a:noFill/>
              <a:prstDash val="solid"/>
              <a:miter/>
            </a:ln>
          </p:spPr>
          <p:txBody>
            <a:bodyPr rtlCol="0" anchor="ctr"/>
            <a:lstStyle/>
            <a:p>
              <a:endParaRPr lang="en-US"/>
            </a:p>
          </p:txBody>
        </p:sp>
      </p:grpSp>
      <p:sp>
        <p:nvSpPr>
          <p:cNvPr id="29" name="TextBox 28">
            <a:extLst>
              <a:ext uri="{FF2B5EF4-FFF2-40B4-BE49-F238E27FC236}">
                <a16:creationId xmlns="" xmlns:a16="http://schemas.microsoft.com/office/drawing/2014/main" id="{838FB8CC-B4F4-4708-8F09-EC6EF8FDC279}"/>
              </a:ext>
            </a:extLst>
          </p:cNvPr>
          <p:cNvSpPr txBox="1"/>
          <p:nvPr/>
        </p:nvSpPr>
        <p:spPr>
          <a:xfrm>
            <a:off x="2380907" y="503514"/>
            <a:ext cx="2362431" cy="276999"/>
          </a:xfrm>
          <a:prstGeom prst="rect">
            <a:avLst/>
          </a:prstGeom>
          <a:noFill/>
        </p:spPr>
        <p:txBody>
          <a:bodyPr wrap="square" rtlCol="0">
            <a:spAutoFit/>
          </a:bodyPr>
          <a:lstStyle/>
          <a:p>
            <a:pPr algn="ctr"/>
            <a:endParaRPr lang="ko-KR" altLang="en-US" sz="1200" dirty="0">
              <a:solidFill>
                <a:schemeClr val="tx1">
                  <a:lumMod val="75000"/>
                  <a:lumOff val="25000"/>
                </a:schemeClr>
              </a:solidFill>
              <a:cs typeface="Arial" pitchFamily="34" charset="0"/>
            </a:endParaRPr>
          </a:p>
        </p:txBody>
      </p:sp>
      <p:sp>
        <p:nvSpPr>
          <p:cNvPr id="31" name="Rectangle 7">
            <a:extLst>
              <a:ext uri="{FF2B5EF4-FFF2-40B4-BE49-F238E27FC236}">
                <a16:creationId xmlns="" xmlns:a16="http://schemas.microsoft.com/office/drawing/2014/main" id="{7FBBA1FE-A045-42E7-A845-DEB7B6973CD2}"/>
              </a:ext>
            </a:extLst>
          </p:cNvPr>
          <p:cNvSpPr/>
          <p:nvPr/>
        </p:nvSpPr>
        <p:spPr>
          <a:xfrm>
            <a:off x="2380907" y="393050"/>
            <a:ext cx="4395464" cy="769441"/>
          </a:xfrm>
          <a:prstGeom prst="rect">
            <a:avLst/>
          </a:prstGeom>
          <a:solidFill>
            <a:schemeClr val="accent1">
              <a:lumMod val="40000"/>
              <a:lumOff val="60000"/>
            </a:schemeClr>
          </a:solidFill>
        </p:spPr>
        <p:txBody>
          <a:bodyPr wrap="square">
            <a:spAutoFit/>
          </a:bodyPr>
          <a:lstStyle/>
          <a:p>
            <a:r>
              <a:rPr lang="en-US" altLang="ko-KR" sz="4400" b="1" dirty="0" smtClean="0">
                <a:latin typeface="Times New Roman" pitchFamily="18" charset="0"/>
                <a:cs typeface="Times New Roman" pitchFamily="18" charset="0"/>
              </a:rPr>
              <a:t> </a:t>
            </a:r>
            <a:r>
              <a:rPr lang="en-US" altLang="ko-KR" sz="2800" b="1" dirty="0" smtClean="0">
                <a:latin typeface="Arial (Body)"/>
                <a:cs typeface="Times New Roman" pitchFamily="18" charset="0"/>
              </a:rPr>
              <a:t>1.INFORMARE</a:t>
            </a:r>
            <a:endParaRPr lang="ko-KR" altLang="en-US" sz="2800" b="1" dirty="0">
              <a:latin typeface="Arial (Body)"/>
              <a:cs typeface="Times New Roman" pitchFamily="18" charset="0"/>
            </a:endParaRPr>
          </a:p>
        </p:txBody>
      </p:sp>
      <p:sp>
        <p:nvSpPr>
          <p:cNvPr id="32" name="Rectangle 7">
            <a:extLst>
              <a:ext uri="{FF2B5EF4-FFF2-40B4-BE49-F238E27FC236}">
                <a16:creationId xmlns="" xmlns:a16="http://schemas.microsoft.com/office/drawing/2014/main" id="{7FBBA1FE-A045-42E7-A845-DEB7B6973CD2}"/>
              </a:ext>
            </a:extLst>
          </p:cNvPr>
          <p:cNvSpPr/>
          <p:nvPr/>
        </p:nvSpPr>
        <p:spPr>
          <a:xfrm>
            <a:off x="2493978" y="5399971"/>
            <a:ext cx="4829243" cy="523220"/>
          </a:xfrm>
          <a:prstGeom prst="rect">
            <a:avLst/>
          </a:prstGeom>
          <a:solidFill>
            <a:srgbClr val="66FF66"/>
          </a:solidFill>
        </p:spPr>
        <p:txBody>
          <a:bodyPr wrap="square">
            <a:spAutoFit/>
          </a:bodyPr>
          <a:lstStyle/>
          <a:p>
            <a:r>
              <a:rPr lang="en-US" altLang="ko-KR" sz="2800" b="1" dirty="0" smtClean="0">
                <a:latin typeface="Arial (Body)"/>
                <a:cs typeface="Times New Roman" pitchFamily="18" charset="0"/>
              </a:rPr>
              <a:t>3. LACUNE LEGISLATIVE </a:t>
            </a:r>
            <a:endParaRPr lang="ko-KR" altLang="en-US" sz="2800" b="1" dirty="0">
              <a:latin typeface="Arial (Body)"/>
              <a:cs typeface="Times New Roman" pitchFamily="18" charset="0"/>
            </a:endParaRPr>
          </a:p>
        </p:txBody>
      </p:sp>
      <p:sp>
        <p:nvSpPr>
          <p:cNvPr id="33" name="Rectangle 7">
            <a:extLst>
              <a:ext uri="{FF2B5EF4-FFF2-40B4-BE49-F238E27FC236}">
                <a16:creationId xmlns="" xmlns:a16="http://schemas.microsoft.com/office/drawing/2014/main" id="{7FBBA1FE-A045-42E7-A845-DEB7B6973CD2}"/>
              </a:ext>
            </a:extLst>
          </p:cNvPr>
          <p:cNvSpPr/>
          <p:nvPr/>
        </p:nvSpPr>
        <p:spPr>
          <a:xfrm>
            <a:off x="2380907" y="3019607"/>
            <a:ext cx="5017207" cy="523220"/>
          </a:xfrm>
          <a:prstGeom prst="rect">
            <a:avLst/>
          </a:prstGeom>
          <a:solidFill>
            <a:schemeClr val="accent2">
              <a:lumMod val="20000"/>
              <a:lumOff val="80000"/>
            </a:schemeClr>
          </a:solidFill>
        </p:spPr>
        <p:txBody>
          <a:bodyPr wrap="none">
            <a:spAutoFit/>
          </a:bodyPr>
          <a:lstStyle/>
          <a:p>
            <a:r>
              <a:rPr lang="en-US" altLang="ko-KR" sz="2800" b="1" dirty="0" smtClean="0">
                <a:latin typeface="+mj-lt"/>
                <a:cs typeface="Arial" pitchFamily="34" charset="0"/>
              </a:rPr>
              <a:t>4. </a:t>
            </a:r>
            <a:r>
              <a:rPr lang="en-US" altLang="ko-KR" sz="2800" b="1" dirty="0" smtClean="0">
                <a:latin typeface="Arial (Body)"/>
                <a:cs typeface="Arial" pitchFamily="34" charset="0"/>
              </a:rPr>
              <a:t>AMELIORARE, STINGERE</a:t>
            </a:r>
            <a:endParaRPr lang="ko-KR" altLang="en-US" sz="2800" b="1" dirty="0">
              <a:latin typeface="Arial (Body)"/>
              <a:cs typeface="Arial" pitchFamily="34" charset="0"/>
            </a:endParaRPr>
          </a:p>
        </p:txBody>
      </p:sp>
      <p:sp>
        <p:nvSpPr>
          <p:cNvPr id="34" name="TextBox 33">
            <a:extLst>
              <a:ext uri="{FF2B5EF4-FFF2-40B4-BE49-F238E27FC236}">
                <a16:creationId xmlns="" xmlns:a16="http://schemas.microsoft.com/office/drawing/2014/main" id="{71CDF2B3-B136-4995-93C9-231B23A39DD0}"/>
              </a:ext>
            </a:extLst>
          </p:cNvPr>
          <p:cNvSpPr txBox="1"/>
          <p:nvPr/>
        </p:nvSpPr>
        <p:spPr>
          <a:xfrm>
            <a:off x="160421" y="1484077"/>
            <a:ext cx="2220486" cy="954107"/>
          </a:xfrm>
          <a:prstGeom prst="rect">
            <a:avLst/>
          </a:prstGeom>
          <a:noFill/>
        </p:spPr>
        <p:txBody>
          <a:bodyPr wrap="square" rtlCol="0" anchor="ctr">
            <a:spAutoFit/>
          </a:bodyPr>
          <a:lstStyle/>
          <a:p>
            <a:pPr algn="ctr"/>
            <a:r>
              <a:rPr lang="en-GB" altLang="ko-KR" sz="2800" b="1" i="1" dirty="0" smtClean="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ACTIUNE IMEDIATA</a:t>
            </a:r>
            <a:endParaRPr lang="ko-KR" altLang="en-US" sz="2800" b="1" i="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5" name="Rectangle 7">
            <a:extLst>
              <a:ext uri="{FF2B5EF4-FFF2-40B4-BE49-F238E27FC236}">
                <a16:creationId xmlns="" xmlns:a16="http://schemas.microsoft.com/office/drawing/2014/main" id="{7FBBA1FE-A045-42E7-A845-DEB7B6973CD2}"/>
              </a:ext>
            </a:extLst>
          </p:cNvPr>
          <p:cNvSpPr/>
          <p:nvPr/>
        </p:nvSpPr>
        <p:spPr>
          <a:xfrm>
            <a:off x="2493977" y="4278968"/>
            <a:ext cx="4492360" cy="400110"/>
          </a:xfrm>
          <a:prstGeom prst="rect">
            <a:avLst/>
          </a:prstGeom>
          <a:solidFill>
            <a:schemeClr val="accent2">
              <a:lumMod val="20000"/>
              <a:lumOff val="80000"/>
            </a:schemeClr>
          </a:solidFill>
        </p:spPr>
        <p:txBody>
          <a:bodyPr wrap="square">
            <a:spAutoFit/>
          </a:bodyPr>
          <a:lstStyle/>
          <a:p>
            <a:r>
              <a:rPr lang="en-US" altLang="ko-KR" sz="2000" b="1" dirty="0" smtClean="0">
                <a:latin typeface="Arial (Body)"/>
                <a:cs typeface="Times New Roman" pitchFamily="18" charset="0"/>
              </a:rPr>
              <a:t>1. ALTCUIVA O SA I SE INTAMPLE</a:t>
            </a:r>
            <a:endParaRPr lang="ko-KR" altLang="en-US" sz="2000" b="1" dirty="0">
              <a:latin typeface="Arial (Body)"/>
              <a:cs typeface="Times New Roman" pitchFamily="18" charset="0"/>
            </a:endParaRPr>
          </a:p>
        </p:txBody>
      </p:sp>
      <p:sp>
        <p:nvSpPr>
          <p:cNvPr id="36" name="Rectangle 7">
            <a:extLst>
              <a:ext uri="{FF2B5EF4-FFF2-40B4-BE49-F238E27FC236}">
                <a16:creationId xmlns="" xmlns:a16="http://schemas.microsoft.com/office/drawing/2014/main" id="{7FBBA1FE-A045-42E7-A845-DEB7B6973CD2}"/>
              </a:ext>
            </a:extLst>
          </p:cNvPr>
          <p:cNvSpPr/>
          <p:nvPr/>
        </p:nvSpPr>
        <p:spPr>
          <a:xfrm>
            <a:off x="2493977" y="4758319"/>
            <a:ext cx="4492360" cy="523220"/>
          </a:xfrm>
          <a:prstGeom prst="rect">
            <a:avLst/>
          </a:prstGeom>
          <a:solidFill>
            <a:srgbClr val="FFFF00"/>
          </a:solidFill>
        </p:spPr>
        <p:txBody>
          <a:bodyPr wrap="square">
            <a:spAutoFit/>
          </a:bodyPr>
          <a:lstStyle/>
          <a:p>
            <a:r>
              <a:rPr lang="en-US" altLang="ko-KR" sz="2800" b="1" dirty="0" smtClean="0">
                <a:latin typeface="Times New Roman" pitchFamily="18" charset="0"/>
                <a:cs typeface="Times New Roman" pitchFamily="18" charset="0"/>
              </a:rPr>
              <a:t>2</a:t>
            </a:r>
            <a:r>
              <a:rPr lang="en-US" altLang="ko-KR" sz="2800" b="1" dirty="0" smtClean="0">
                <a:latin typeface="Arial (Body)"/>
                <a:cs typeface="Times New Roman" pitchFamily="18" charset="0"/>
              </a:rPr>
              <a:t>. DEMERS DEFECTUOS</a:t>
            </a:r>
            <a:endParaRPr lang="ko-KR" altLang="en-US" sz="2800" b="1" dirty="0">
              <a:latin typeface="Arial (Body)"/>
              <a:cs typeface="Times New Roman" pitchFamily="18" charset="0"/>
            </a:endParaRPr>
          </a:p>
        </p:txBody>
      </p:sp>
      <p:sp>
        <p:nvSpPr>
          <p:cNvPr id="38" name="Rectangle 7">
            <a:extLst>
              <a:ext uri="{FF2B5EF4-FFF2-40B4-BE49-F238E27FC236}">
                <a16:creationId xmlns="" xmlns:a16="http://schemas.microsoft.com/office/drawing/2014/main" id="{7FBBA1FE-A045-42E7-A845-DEB7B6973CD2}"/>
              </a:ext>
            </a:extLst>
          </p:cNvPr>
          <p:cNvSpPr/>
          <p:nvPr/>
        </p:nvSpPr>
        <p:spPr>
          <a:xfrm>
            <a:off x="2380907" y="2261740"/>
            <a:ext cx="4395464" cy="523220"/>
          </a:xfrm>
          <a:prstGeom prst="rect">
            <a:avLst/>
          </a:prstGeom>
          <a:solidFill>
            <a:srgbClr val="66FF66"/>
          </a:solidFill>
        </p:spPr>
        <p:txBody>
          <a:bodyPr wrap="square">
            <a:spAutoFit/>
          </a:bodyPr>
          <a:lstStyle/>
          <a:p>
            <a:r>
              <a:rPr lang="en-US" altLang="ko-KR" sz="2800" b="1" dirty="0" smtClean="0">
                <a:latin typeface="Times New Roman" pitchFamily="18" charset="0"/>
                <a:cs typeface="Times New Roman" pitchFamily="18" charset="0"/>
              </a:rPr>
              <a:t>  </a:t>
            </a:r>
            <a:r>
              <a:rPr lang="en-US" altLang="ko-KR" sz="2800" b="1" dirty="0" smtClean="0">
                <a:latin typeface="Arial (Body)"/>
                <a:cs typeface="Times New Roman" pitchFamily="18" charset="0"/>
              </a:rPr>
              <a:t>3.INTERVENTIE</a:t>
            </a:r>
            <a:endParaRPr lang="ko-KR" altLang="en-US" sz="2800" b="1" dirty="0">
              <a:latin typeface="Arial (Body)"/>
              <a:cs typeface="Times New Roman" pitchFamily="18" charset="0"/>
            </a:endParaRPr>
          </a:p>
        </p:txBody>
      </p:sp>
      <p:sp>
        <p:nvSpPr>
          <p:cNvPr id="39" name="Rectangle 7">
            <a:extLst>
              <a:ext uri="{FF2B5EF4-FFF2-40B4-BE49-F238E27FC236}">
                <a16:creationId xmlns="" xmlns:a16="http://schemas.microsoft.com/office/drawing/2014/main" id="{7FBBA1FE-A045-42E7-A845-DEB7B6973CD2}"/>
              </a:ext>
            </a:extLst>
          </p:cNvPr>
          <p:cNvSpPr/>
          <p:nvPr/>
        </p:nvSpPr>
        <p:spPr>
          <a:xfrm>
            <a:off x="1955995" y="6069202"/>
            <a:ext cx="6531212" cy="461665"/>
          </a:xfrm>
          <a:prstGeom prst="rect">
            <a:avLst/>
          </a:prstGeom>
          <a:solidFill>
            <a:schemeClr val="accent2">
              <a:lumMod val="20000"/>
              <a:lumOff val="80000"/>
            </a:schemeClr>
          </a:solidFill>
        </p:spPr>
        <p:txBody>
          <a:bodyPr wrap="none">
            <a:spAutoFit/>
          </a:bodyPr>
          <a:lstStyle/>
          <a:p>
            <a:r>
              <a:rPr lang="en-US" altLang="ko-KR" sz="2400" b="1" dirty="0" smtClean="0">
                <a:latin typeface="Arial (Body)"/>
                <a:cs typeface="Times New Roman" pitchFamily="18" charset="0"/>
              </a:rPr>
              <a:t>4. INTRETINEREA STARII CONFLICTUALE</a:t>
            </a:r>
            <a:endParaRPr lang="ko-KR" altLang="en-US" sz="2400" b="1" dirty="0">
              <a:latin typeface="Arial (Body)"/>
              <a:cs typeface="Times New Roman" pitchFamily="18" charset="0"/>
            </a:endParaRPr>
          </a:p>
        </p:txBody>
      </p:sp>
    </p:spTree>
    <p:extLst>
      <p:ext uri="{BB962C8B-B14F-4D97-AF65-F5344CB8AC3E}">
        <p14:creationId xmlns:p14="http://schemas.microsoft.com/office/powerpoint/2010/main" val="34231334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8">
            <a:extLst>
              <a:ext uri="{FF2B5EF4-FFF2-40B4-BE49-F238E27FC236}">
                <a16:creationId xmlns="" xmlns:a16="http://schemas.microsoft.com/office/drawing/2014/main" id="{02425D8F-67CD-48FF-A8E0-7B081C2E1479}"/>
              </a:ext>
            </a:extLst>
          </p:cNvPr>
          <p:cNvSpPr/>
          <p:nvPr/>
        </p:nvSpPr>
        <p:spPr>
          <a:xfrm>
            <a:off x="208546" y="1169418"/>
            <a:ext cx="6392780" cy="5399823"/>
          </a:xfrm>
          <a:prstGeom prst="rect">
            <a:avLst/>
          </a:prstGeom>
          <a:solidFill>
            <a:schemeClr val="tx2">
              <a:lumMod val="20000"/>
              <a:lumOff val="8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ct val="0"/>
              </a:spcAft>
            </a:pPr>
            <a:r>
              <a:rPr lang="en-US" sz="1600" dirty="0" smtClean="0">
                <a:solidFill>
                  <a:srgbClr val="050505"/>
                </a:solidFill>
                <a:latin typeface="Times New Roman" pitchFamily="18" charset="0"/>
                <a:cs typeface="Times New Roman" pitchFamily="18" charset="0"/>
              </a:rPr>
              <a:t>            </a:t>
            </a:r>
            <a:r>
              <a:rPr lang="en-US" sz="1600" dirty="0" err="1" smtClean="0">
                <a:solidFill>
                  <a:srgbClr val="050505"/>
                </a:solidFill>
                <a:latin typeface="Times New Roman" pitchFamily="18" charset="0"/>
                <a:cs typeface="Times New Roman" pitchFamily="18" charset="0"/>
              </a:rPr>
              <a:t>În</a:t>
            </a:r>
            <a:r>
              <a:rPr lang="en-US" sz="1600" dirty="0" smtClean="0">
                <a:solidFill>
                  <a:srgbClr val="050505"/>
                </a:solidFill>
                <a:latin typeface="Times New Roman" pitchFamily="18" charset="0"/>
                <a:cs typeface="Times New Roman" pitchFamily="18" charset="0"/>
              </a:rPr>
              <a:t> </a:t>
            </a:r>
            <a:r>
              <a:rPr lang="en-US" sz="1600" dirty="0" err="1">
                <a:solidFill>
                  <a:srgbClr val="050505"/>
                </a:solidFill>
                <a:latin typeface="Times New Roman" pitchFamily="18" charset="0"/>
                <a:cs typeface="Times New Roman" pitchFamily="18" charset="0"/>
              </a:rPr>
              <a:t>aplicarea</a:t>
            </a:r>
            <a:r>
              <a:rPr lang="en-US" sz="1600" dirty="0">
                <a:solidFill>
                  <a:srgbClr val="050505"/>
                </a:solidFill>
                <a:latin typeface="Times New Roman" pitchFamily="18" charset="0"/>
                <a:cs typeface="Times New Roman" pitchFamily="18" charset="0"/>
              </a:rPr>
              <a:t> </a:t>
            </a:r>
            <a:r>
              <a:rPr lang="en-US" sz="1600" dirty="0" err="1">
                <a:solidFill>
                  <a:srgbClr val="050505"/>
                </a:solidFill>
                <a:latin typeface="Times New Roman" pitchFamily="18" charset="0"/>
                <a:cs typeface="Times New Roman" pitchFamily="18" charset="0"/>
              </a:rPr>
              <a:t>prevederilor</a:t>
            </a:r>
            <a:r>
              <a:rPr lang="en-US" sz="1600" dirty="0">
                <a:solidFill>
                  <a:srgbClr val="050505"/>
                </a:solidFill>
                <a:latin typeface="Times New Roman" pitchFamily="18" charset="0"/>
                <a:cs typeface="Times New Roman" pitchFamily="18" charset="0"/>
              </a:rPr>
              <a:t> </a:t>
            </a:r>
            <a:r>
              <a:rPr lang="en-US" sz="1600" dirty="0" err="1">
                <a:solidFill>
                  <a:srgbClr val="050505"/>
                </a:solidFill>
                <a:latin typeface="Times New Roman" pitchFamily="18" charset="0"/>
                <a:cs typeface="Times New Roman" pitchFamily="18" charset="0"/>
              </a:rPr>
              <a:t>acestei</a:t>
            </a:r>
            <a:r>
              <a:rPr lang="en-US" sz="1600" dirty="0">
                <a:solidFill>
                  <a:srgbClr val="050505"/>
                </a:solidFill>
                <a:latin typeface="Times New Roman" pitchFamily="18" charset="0"/>
                <a:cs typeface="Times New Roman" pitchFamily="18" charset="0"/>
              </a:rPr>
              <a:t> </a:t>
            </a:r>
            <a:r>
              <a:rPr lang="en-US" sz="1600" dirty="0" err="1">
                <a:solidFill>
                  <a:srgbClr val="050505"/>
                </a:solidFill>
                <a:latin typeface="Times New Roman" pitchFamily="18" charset="0"/>
                <a:cs typeface="Times New Roman" pitchFamily="18" charset="0"/>
              </a:rPr>
              <a:t>proceduri</a:t>
            </a:r>
            <a:r>
              <a:rPr lang="en-US" sz="1600" dirty="0">
                <a:solidFill>
                  <a:srgbClr val="050505"/>
                </a:solidFill>
                <a:latin typeface="Times New Roman" pitchFamily="18" charset="0"/>
                <a:cs typeface="Times New Roman" pitchFamily="18" charset="0"/>
              </a:rPr>
              <a:t>, </a:t>
            </a:r>
            <a:r>
              <a:rPr lang="en-US" sz="1600" dirty="0" err="1">
                <a:solidFill>
                  <a:srgbClr val="050505"/>
                </a:solidFill>
                <a:latin typeface="Times New Roman" pitchFamily="18" charset="0"/>
                <a:cs typeface="Times New Roman" pitchFamily="18" charset="0"/>
              </a:rPr>
              <a:t>personalul</a:t>
            </a:r>
            <a:r>
              <a:rPr lang="en-US" sz="1600" dirty="0">
                <a:solidFill>
                  <a:srgbClr val="050505"/>
                </a:solidFill>
                <a:latin typeface="Times New Roman" pitchFamily="18" charset="0"/>
                <a:cs typeface="Times New Roman" pitchFamily="18" charset="0"/>
              </a:rPr>
              <a:t> </a:t>
            </a:r>
            <a:r>
              <a:rPr lang="en-US" sz="1600" dirty="0" err="1">
                <a:solidFill>
                  <a:srgbClr val="050505"/>
                </a:solidFill>
                <a:latin typeface="Times New Roman" pitchFamily="18" charset="0"/>
                <a:cs typeface="Times New Roman" pitchFamily="18" charset="0"/>
              </a:rPr>
              <a:t>școlii</a:t>
            </a:r>
            <a:r>
              <a:rPr lang="en-US" sz="1600" dirty="0">
                <a:solidFill>
                  <a:srgbClr val="050505"/>
                </a:solidFill>
                <a:latin typeface="Times New Roman" pitchFamily="18" charset="0"/>
                <a:cs typeface="Times New Roman" pitchFamily="18" charset="0"/>
              </a:rPr>
              <a:t> </a:t>
            </a:r>
            <a:r>
              <a:rPr lang="en-US" sz="1600" dirty="0" err="1">
                <a:solidFill>
                  <a:srgbClr val="050505"/>
                </a:solidFill>
                <a:latin typeface="Times New Roman" pitchFamily="18" charset="0"/>
                <a:cs typeface="Times New Roman" pitchFamily="18" charset="0"/>
              </a:rPr>
              <a:t>trebuie</a:t>
            </a:r>
            <a:r>
              <a:rPr lang="en-US" sz="1600" dirty="0">
                <a:solidFill>
                  <a:srgbClr val="050505"/>
                </a:solidFill>
                <a:latin typeface="Times New Roman" pitchFamily="18" charset="0"/>
                <a:cs typeface="Times New Roman" pitchFamily="18" charset="0"/>
              </a:rPr>
              <a:t> </a:t>
            </a:r>
            <a:r>
              <a:rPr lang="en-US" sz="1600" dirty="0" err="1">
                <a:solidFill>
                  <a:srgbClr val="050505"/>
                </a:solidFill>
                <a:latin typeface="Times New Roman" pitchFamily="18" charset="0"/>
                <a:cs typeface="Times New Roman" pitchFamily="18" charset="0"/>
              </a:rPr>
              <a:t>să</a:t>
            </a:r>
            <a:r>
              <a:rPr lang="en-US" sz="1600" dirty="0">
                <a:solidFill>
                  <a:srgbClr val="050505"/>
                </a:solidFill>
                <a:latin typeface="Times New Roman" pitchFamily="18" charset="0"/>
                <a:cs typeface="Times New Roman" pitchFamily="18" charset="0"/>
              </a:rPr>
              <a:t> </a:t>
            </a:r>
            <a:r>
              <a:rPr lang="en-US" sz="1600" dirty="0" err="1">
                <a:solidFill>
                  <a:srgbClr val="050505"/>
                </a:solidFill>
                <a:latin typeface="Times New Roman" pitchFamily="18" charset="0"/>
                <a:cs typeface="Times New Roman" pitchFamily="18" charset="0"/>
              </a:rPr>
              <a:t>dea</a:t>
            </a:r>
            <a:r>
              <a:rPr lang="en-US" sz="1600" dirty="0">
                <a:solidFill>
                  <a:srgbClr val="050505"/>
                </a:solidFill>
                <a:latin typeface="Times New Roman" pitchFamily="18" charset="0"/>
                <a:cs typeface="Times New Roman" pitchFamily="18" charset="0"/>
              </a:rPr>
              <a:t> </a:t>
            </a:r>
            <a:r>
              <a:rPr lang="en-US" sz="1600" dirty="0" err="1">
                <a:solidFill>
                  <a:srgbClr val="050505"/>
                </a:solidFill>
                <a:latin typeface="Times New Roman" pitchFamily="18" charset="0"/>
                <a:cs typeface="Times New Roman" pitchFamily="18" charset="0"/>
              </a:rPr>
              <a:t>atenție</a:t>
            </a:r>
            <a:r>
              <a:rPr lang="en-US" sz="1600" dirty="0">
                <a:solidFill>
                  <a:srgbClr val="050505"/>
                </a:solidFill>
                <a:latin typeface="Times New Roman" pitchFamily="18" charset="0"/>
                <a:cs typeface="Times New Roman" pitchFamily="18" charset="0"/>
              </a:rPr>
              <a:t> </a:t>
            </a:r>
            <a:r>
              <a:rPr lang="en-US" sz="1600" dirty="0" err="1">
                <a:solidFill>
                  <a:srgbClr val="050505"/>
                </a:solidFill>
                <a:latin typeface="Times New Roman" pitchFamily="18" charset="0"/>
                <a:cs typeface="Times New Roman" pitchFamily="18" charset="0"/>
              </a:rPr>
              <a:t>specială</a:t>
            </a:r>
            <a:r>
              <a:rPr lang="en-US" sz="1600" dirty="0">
                <a:solidFill>
                  <a:srgbClr val="050505"/>
                </a:solidFill>
                <a:latin typeface="Times New Roman" pitchFamily="18" charset="0"/>
                <a:cs typeface="Times New Roman" pitchFamily="18" charset="0"/>
              </a:rPr>
              <a:t> </a:t>
            </a:r>
            <a:r>
              <a:rPr lang="en-US" sz="1600" dirty="0" err="1">
                <a:solidFill>
                  <a:srgbClr val="050505"/>
                </a:solidFill>
                <a:latin typeface="Times New Roman" pitchFamily="18" charset="0"/>
                <a:cs typeface="Times New Roman" pitchFamily="18" charset="0"/>
              </a:rPr>
              <a:t>următoarelor</a:t>
            </a:r>
            <a:r>
              <a:rPr lang="en-US" sz="1600" dirty="0">
                <a:solidFill>
                  <a:srgbClr val="050505"/>
                </a:solidFill>
                <a:latin typeface="Times New Roman" pitchFamily="18" charset="0"/>
                <a:cs typeface="Times New Roman" pitchFamily="18" charset="0"/>
              </a:rPr>
              <a:t> </a:t>
            </a:r>
            <a:r>
              <a:rPr lang="en-US" sz="1600" dirty="0" err="1">
                <a:solidFill>
                  <a:srgbClr val="050505"/>
                </a:solidFill>
                <a:latin typeface="Times New Roman" pitchFamily="18" charset="0"/>
                <a:cs typeface="Times New Roman" pitchFamily="18" charset="0"/>
              </a:rPr>
              <a:t>aspecte</a:t>
            </a:r>
            <a:r>
              <a:rPr lang="en-US" sz="1600" dirty="0">
                <a:solidFill>
                  <a:srgbClr val="050505"/>
                </a:solidFill>
                <a:latin typeface="Times New Roman" pitchFamily="18" charset="0"/>
                <a:cs typeface="Times New Roman" pitchFamily="18" charset="0"/>
              </a:rPr>
              <a:t>:</a:t>
            </a:r>
          </a:p>
          <a:p>
            <a:pPr marL="285750" lvl="0" indent="-285750" eaLnBrk="0" fontAlgn="ctr" hangingPunct="0">
              <a:spcBef>
                <a:spcPct val="0"/>
              </a:spcBef>
              <a:spcAft>
                <a:spcPct val="0"/>
              </a:spcAft>
              <a:buFont typeface="Wingdings" pitchFamily="2" charset="2"/>
              <a:buChar char="q"/>
            </a:pPr>
            <a:r>
              <a:rPr lang="en-US" sz="1600" dirty="0" err="1" smtClean="0">
                <a:solidFill>
                  <a:srgbClr val="050505"/>
                </a:solidFill>
                <a:latin typeface="Times New Roman" pitchFamily="18" charset="0"/>
                <a:cs typeface="Times New Roman" pitchFamily="18" charset="0"/>
              </a:rPr>
              <a:t>dacă</a:t>
            </a:r>
            <a:r>
              <a:rPr lang="en-US" sz="1600" dirty="0" smtClean="0">
                <a:solidFill>
                  <a:srgbClr val="050505"/>
                </a:solidFill>
                <a:latin typeface="Times New Roman" pitchFamily="18" charset="0"/>
                <a:cs typeface="Times New Roman" pitchFamily="18" charset="0"/>
              </a:rPr>
              <a:t> </a:t>
            </a:r>
            <a:r>
              <a:rPr lang="en-US" sz="1600" dirty="0">
                <a:solidFill>
                  <a:srgbClr val="050505"/>
                </a:solidFill>
                <a:latin typeface="Times New Roman" pitchFamily="18" charset="0"/>
                <a:cs typeface="Times New Roman" pitchFamily="18" charset="0"/>
              </a:rPr>
              <a:t>e </a:t>
            </a:r>
            <a:r>
              <a:rPr lang="en-US" sz="1600" dirty="0" err="1">
                <a:solidFill>
                  <a:srgbClr val="050505"/>
                </a:solidFill>
                <a:latin typeface="Times New Roman" pitchFamily="18" charset="0"/>
                <a:cs typeface="Times New Roman" pitchFamily="18" charset="0"/>
              </a:rPr>
              <a:t>martorul</a:t>
            </a:r>
            <a:r>
              <a:rPr lang="en-US" sz="1600" dirty="0">
                <a:solidFill>
                  <a:srgbClr val="050505"/>
                </a:solidFill>
                <a:latin typeface="Times New Roman" pitchFamily="18" charset="0"/>
                <a:cs typeface="Times New Roman" pitchFamily="18" charset="0"/>
              </a:rPr>
              <a:t> </a:t>
            </a:r>
            <a:r>
              <a:rPr lang="en-US" sz="1600" dirty="0" err="1">
                <a:solidFill>
                  <a:srgbClr val="050505"/>
                </a:solidFill>
                <a:latin typeface="Times New Roman" pitchFamily="18" charset="0"/>
                <a:cs typeface="Times New Roman" pitchFamily="18" charset="0"/>
              </a:rPr>
              <a:t>unei</a:t>
            </a:r>
            <a:r>
              <a:rPr lang="en-US" sz="1600" dirty="0">
                <a:solidFill>
                  <a:srgbClr val="050505"/>
                </a:solidFill>
                <a:latin typeface="Times New Roman" pitchFamily="18" charset="0"/>
                <a:cs typeface="Times New Roman" pitchFamily="18" charset="0"/>
              </a:rPr>
              <a:t> </a:t>
            </a:r>
            <a:r>
              <a:rPr lang="en-US" sz="1600" dirty="0" err="1">
                <a:solidFill>
                  <a:srgbClr val="050505"/>
                </a:solidFill>
                <a:latin typeface="Times New Roman" pitchFamily="18" charset="0"/>
                <a:cs typeface="Times New Roman" pitchFamily="18" charset="0"/>
              </a:rPr>
              <a:t>fapte</a:t>
            </a:r>
            <a:r>
              <a:rPr lang="en-US" sz="1600" dirty="0">
                <a:solidFill>
                  <a:srgbClr val="050505"/>
                </a:solidFill>
                <a:latin typeface="Times New Roman" pitchFamily="18" charset="0"/>
                <a:cs typeface="Times New Roman" pitchFamily="18" charset="0"/>
              </a:rPr>
              <a:t> de </a:t>
            </a:r>
            <a:r>
              <a:rPr lang="en-US" sz="1600" dirty="0" err="1">
                <a:solidFill>
                  <a:srgbClr val="050505"/>
                </a:solidFill>
                <a:latin typeface="Times New Roman" pitchFamily="18" charset="0"/>
                <a:cs typeface="Times New Roman" pitchFamily="18" charset="0"/>
              </a:rPr>
              <a:t>violență</a:t>
            </a:r>
            <a:r>
              <a:rPr lang="en-US" sz="1600" dirty="0">
                <a:solidFill>
                  <a:srgbClr val="050505"/>
                </a:solidFill>
                <a:latin typeface="Times New Roman" pitchFamily="18" charset="0"/>
                <a:cs typeface="Times New Roman" pitchFamily="18" charset="0"/>
              </a:rPr>
              <a:t>, </a:t>
            </a:r>
            <a:r>
              <a:rPr lang="en-US" sz="1600" b="1" i="1" dirty="0" err="1">
                <a:solidFill>
                  <a:srgbClr val="050505"/>
                </a:solidFill>
                <a:effectLst>
                  <a:outerShdw blurRad="38100" dist="38100" dir="2700000" algn="tl">
                    <a:srgbClr val="000000">
                      <a:alpha val="43137"/>
                    </a:srgbClr>
                  </a:outerShdw>
                </a:effectLst>
                <a:latin typeface="Times New Roman" pitchFamily="18" charset="0"/>
                <a:cs typeface="Times New Roman" pitchFamily="18" charset="0"/>
              </a:rPr>
              <a:t>personalul</a:t>
            </a:r>
            <a:r>
              <a:rPr lang="en-US" sz="1600" b="1" i="1" dirty="0">
                <a:solidFill>
                  <a:srgbClr val="050505"/>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i="1" dirty="0" err="1">
                <a:solidFill>
                  <a:srgbClr val="050505"/>
                </a:solidFill>
                <a:effectLst>
                  <a:outerShdw blurRad="38100" dist="38100" dir="2700000" algn="tl">
                    <a:srgbClr val="000000">
                      <a:alpha val="43137"/>
                    </a:srgbClr>
                  </a:outerShdw>
                </a:effectLst>
                <a:latin typeface="Times New Roman" pitchFamily="18" charset="0"/>
                <a:cs typeface="Times New Roman" pitchFamily="18" charset="0"/>
              </a:rPr>
              <a:t>școlii</a:t>
            </a:r>
            <a:r>
              <a:rPr lang="en-US" sz="1600" b="1" i="1" dirty="0">
                <a:solidFill>
                  <a:srgbClr val="050505"/>
                </a:solidFill>
                <a:effectLst>
                  <a:outerShdw blurRad="38100" dist="38100" dir="2700000" algn="tl">
                    <a:srgbClr val="000000">
                      <a:alpha val="43137"/>
                    </a:srgbClr>
                  </a:outerShdw>
                </a:effectLst>
                <a:latin typeface="Times New Roman" pitchFamily="18" charset="0"/>
                <a:cs typeface="Times New Roman" pitchFamily="18" charset="0"/>
              </a:rPr>
              <a:t> are </a:t>
            </a:r>
            <a:r>
              <a:rPr lang="en-US" sz="1600" b="1" i="1" dirty="0" err="1">
                <a:solidFill>
                  <a:srgbClr val="050505"/>
                </a:solidFill>
                <a:effectLst>
                  <a:outerShdw blurRad="38100" dist="38100" dir="2700000" algn="tl">
                    <a:srgbClr val="000000">
                      <a:alpha val="43137"/>
                    </a:srgbClr>
                  </a:outerShdw>
                </a:effectLst>
                <a:latin typeface="Times New Roman" pitchFamily="18" charset="0"/>
                <a:cs typeface="Times New Roman" pitchFamily="18" charset="0"/>
              </a:rPr>
              <a:t>obligația</a:t>
            </a:r>
            <a:r>
              <a:rPr lang="en-US" sz="1600" b="1" i="1" dirty="0">
                <a:solidFill>
                  <a:srgbClr val="050505"/>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dirty="0" err="1">
                <a:solidFill>
                  <a:srgbClr val="050505"/>
                </a:solidFill>
                <a:latin typeface="Times New Roman" pitchFamily="18" charset="0"/>
                <a:cs typeface="Times New Roman" pitchFamily="18" charset="0"/>
              </a:rPr>
              <a:t>să</a:t>
            </a:r>
            <a:r>
              <a:rPr lang="en-US" sz="1600" dirty="0">
                <a:solidFill>
                  <a:srgbClr val="050505"/>
                </a:solidFill>
                <a:latin typeface="Times New Roman" pitchFamily="18" charset="0"/>
                <a:cs typeface="Times New Roman" pitchFamily="18" charset="0"/>
              </a:rPr>
              <a:t> </a:t>
            </a:r>
            <a:r>
              <a:rPr lang="en-US" sz="1600" dirty="0" err="1">
                <a:solidFill>
                  <a:srgbClr val="050505"/>
                </a:solidFill>
                <a:latin typeface="Times New Roman" pitchFamily="18" charset="0"/>
                <a:cs typeface="Times New Roman" pitchFamily="18" charset="0"/>
              </a:rPr>
              <a:t>elimine</a:t>
            </a:r>
            <a:r>
              <a:rPr lang="en-US" sz="1600" dirty="0">
                <a:solidFill>
                  <a:srgbClr val="050505"/>
                </a:solidFill>
                <a:latin typeface="Times New Roman" pitchFamily="18" charset="0"/>
                <a:cs typeface="Times New Roman" pitchFamily="18" charset="0"/>
              </a:rPr>
              <a:t> </a:t>
            </a:r>
            <a:r>
              <a:rPr lang="en-US" sz="1600" dirty="0" err="1">
                <a:solidFill>
                  <a:srgbClr val="050505"/>
                </a:solidFill>
                <a:latin typeface="Times New Roman" pitchFamily="18" charset="0"/>
                <a:cs typeface="Times New Roman" pitchFamily="18" charset="0"/>
              </a:rPr>
              <a:t>riscurile</a:t>
            </a:r>
            <a:r>
              <a:rPr lang="en-US" sz="1600" dirty="0">
                <a:solidFill>
                  <a:srgbClr val="050505"/>
                </a:solidFill>
                <a:latin typeface="Times New Roman" pitchFamily="18" charset="0"/>
                <a:cs typeface="Times New Roman" pitchFamily="18" charset="0"/>
              </a:rPr>
              <a:t> </a:t>
            </a:r>
            <a:r>
              <a:rPr lang="en-US" sz="1600" dirty="0" err="1">
                <a:solidFill>
                  <a:srgbClr val="050505"/>
                </a:solidFill>
                <a:latin typeface="Times New Roman" pitchFamily="18" charset="0"/>
                <a:cs typeface="Times New Roman" pitchFamily="18" charset="0"/>
              </a:rPr>
              <a:t>și</a:t>
            </a:r>
            <a:r>
              <a:rPr lang="en-US" sz="1600" dirty="0">
                <a:solidFill>
                  <a:srgbClr val="050505"/>
                </a:solidFill>
                <a:latin typeface="Times New Roman" pitchFamily="18" charset="0"/>
                <a:cs typeface="Times New Roman" pitchFamily="18" charset="0"/>
              </a:rPr>
              <a:t> </a:t>
            </a:r>
            <a:r>
              <a:rPr lang="en-US" sz="1600" dirty="0" err="1">
                <a:solidFill>
                  <a:srgbClr val="050505"/>
                </a:solidFill>
                <a:latin typeface="Times New Roman" pitchFamily="18" charset="0"/>
                <a:cs typeface="Times New Roman" pitchFamily="18" charset="0"/>
              </a:rPr>
              <a:t>să</a:t>
            </a:r>
            <a:r>
              <a:rPr lang="en-US" sz="1600" dirty="0">
                <a:solidFill>
                  <a:srgbClr val="050505"/>
                </a:solidFill>
                <a:latin typeface="Times New Roman" pitchFamily="18" charset="0"/>
                <a:cs typeface="Times New Roman" pitchFamily="18" charset="0"/>
              </a:rPr>
              <a:t> le </a:t>
            </a:r>
            <a:r>
              <a:rPr lang="en-US" sz="1600" dirty="0" err="1">
                <a:solidFill>
                  <a:srgbClr val="050505"/>
                </a:solidFill>
                <a:latin typeface="Times New Roman" pitchFamily="18" charset="0"/>
                <a:cs typeface="Times New Roman" pitchFamily="18" charset="0"/>
              </a:rPr>
              <a:t>redea</a:t>
            </a:r>
            <a:r>
              <a:rPr lang="en-US" sz="1600" dirty="0">
                <a:solidFill>
                  <a:srgbClr val="050505"/>
                </a:solidFill>
                <a:latin typeface="Times New Roman" pitchFamily="18" charset="0"/>
                <a:cs typeface="Times New Roman" pitchFamily="18" charset="0"/>
              </a:rPr>
              <a:t> </a:t>
            </a:r>
            <a:r>
              <a:rPr lang="en-US" sz="1600" dirty="0" err="1">
                <a:solidFill>
                  <a:srgbClr val="050505"/>
                </a:solidFill>
                <a:latin typeface="Times New Roman" pitchFamily="18" charset="0"/>
                <a:cs typeface="Times New Roman" pitchFamily="18" charset="0"/>
              </a:rPr>
              <a:t>elevilor</a:t>
            </a:r>
            <a:r>
              <a:rPr lang="en-US" sz="1600" dirty="0">
                <a:solidFill>
                  <a:srgbClr val="050505"/>
                </a:solidFill>
                <a:latin typeface="Times New Roman" pitchFamily="18" charset="0"/>
                <a:cs typeface="Times New Roman" pitchFamily="18" charset="0"/>
              </a:rPr>
              <a:t> </a:t>
            </a:r>
            <a:r>
              <a:rPr lang="en-US" sz="1600" dirty="0" err="1">
                <a:solidFill>
                  <a:srgbClr val="050505"/>
                </a:solidFill>
                <a:latin typeface="Times New Roman" pitchFamily="18" charset="0"/>
                <a:cs typeface="Times New Roman" pitchFamily="18" charset="0"/>
              </a:rPr>
              <a:t>sentimentul</a:t>
            </a:r>
            <a:r>
              <a:rPr lang="en-US" sz="1600" dirty="0">
                <a:solidFill>
                  <a:srgbClr val="050505"/>
                </a:solidFill>
                <a:latin typeface="Times New Roman" pitchFamily="18" charset="0"/>
                <a:cs typeface="Times New Roman" pitchFamily="18" charset="0"/>
              </a:rPr>
              <a:t> de </a:t>
            </a:r>
            <a:r>
              <a:rPr lang="en-US" sz="1600" dirty="0" err="1">
                <a:solidFill>
                  <a:srgbClr val="050505"/>
                </a:solidFill>
                <a:latin typeface="Times New Roman" pitchFamily="18" charset="0"/>
                <a:cs typeface="Times New Roman" pitchFamily="18" charset="0"/>
              </a:rPr>
              <a:t>siguranță</a:t>
            </a:r>
            <a:r>
              <a:rPr lang="en-US" sz="1600" dirty="0">
                <a:solidFill>
                  <a:srgbClr val="050505"/>
                </a:solidFill>
                <a:latin typeface="Times New Roman" pitchFamily="18" charset="0"/>
                <a:cs typeface="Times New Roman" pitchFamily="18" charset="0"/>
              </a:rPr>
              <a:t> </a:t>
            </a:r>
            <a:r>
              <a:rPr lang="en-US" sz="1600" dirty="0" err="1">
                <a:solidFill>
                  <a:srgbClr val="050505"/>
                </a:solidFill>
                <a:latin typeface="Times New Roman" pitchFamily="18" charset="0"/>
                <a:cs typeface="Times New Roman" pitchFamily="18" charset="0"/>
              </a:rPr>
              <a:t>fizică</a:t>
            </a:r>
            <a:r>
              <a:rPr lang="en-US" sz="1600" dirty="0">
                <a:solidFill>
                  <a:srgbClr val="050505"/>
                </a:solidFill>
                <a:latin typeface="Times New Roman" pitchFamily="18" charset="0"/>
                <a:cs typeface="Times New Roman" pitchFamily="18" charset="0"/>
              </a:rPr>
              <a:t> </a:t>
            </a:r>
            <a:r>
              <a:rPr lang="en-US" sz="1600" dirty="0" err="1">
                <a:solidFill>
                  <a:srgbClr val="050505"/>
                </a:solidFill>
                <a:latin typeface="Times New Roman" pitchFamily="18" charset="0"/>
                <a:cs typeface="Times New Roman" pitchFamily="18" charset="0"/>
              </a:rPr>
              <a:t>și</a:t>
            </a:r>
            <a:r>
              <a:rPr lang="en-US" sz="1600" dirty="0">
                <a:solidFill>
                  <a:srgbClr val="050505"/>
                </a:solidFill>
                <a:latin typeface="Times New Roman" pitchFamily="18" charset="0"/>
                <a:cs typeface="Times New Roman" pitchFamily="18" charset="0"/>
              </a:rPr>
              <a:t> </a:t>
            </a:r>
            <a:r>
              <a:rPr lang="en-US" sz="1600" dirty="0" err="1">
                <a:solidFill>
                  <a:srgbClr val="050505"/>
                </a:solidFill>
                <a:latin typeface="Times New Roman" pitchFamily="18" charset="0"/>
                <a:cs typeface="Times New Roman" pitchFamily="18" charset="0"/>
              </a:rPr>
              <a:t>emoțională</a:t>
            </a:r>
            <a:r>
              <a:rPr lang="en-US" sz="1600" dirty="0">
                <a:solidFill>
                  <a:srgbClr val="050505"/>
                </a:solidFill>
                <a:latin typeface="Times New Roman" pitchFamily="18" charset="0"/>
                <a:cs typeface="Times New Roman" pitchFamily="18" charset="0"/>
              </a:rPr>
              <a:t>;</a:t>
            </a:r>
          </a:p>
          <a:p>
            <a:pPr marL="285750" lvl="0" indent="-285750" eaLnBrk="0" fontAlgn="ctr" hangingPunct="0">
              <a:spcBef>
                <a:spcPct val="0"/>
              </a:spcBef>
              <a:spcAft>
                <a:spcPct val="0"/>
              </a:spcAft>
              <a:buFont typeface="Wingdings" pitchFamily="2" charset="2"/>
              <a:buChar char="q"/>
            </a:pPr>
            <a:r>
              <a:rPr lang="en-US" sz="1600" dirty="0" err="1" smtClean="0">
                <a:solidFill>
                  <a:srgbClr val="050505"/>
                </a:solidFill>
                <a:latin typeface="Times New Roman" pitchFamily="18" charset="0"/>
                <a:cs typeface="Times New Roman" pitchFamily="18" charset="0"/>
              </a:rPr>
              <a:t>în</a:t>
            </a:r>
            <a:r>
              <a:rPr lang="en-US" sz="1600" dirty="0" smtClean="0">
                <a:solidFill>
                  <a:srgbClr val="050505"/>
                </a:solidFill>
                <a:latin typeface="Times New Roman" pitchFamily="18" charset="0"/>
                <a:cs typeface="Times New Roman" pitchFamily="18" charset="0"/>
              </a:rPr>
              <a:t> </a:t>
            </a:r>
            <a:r>
              <a:rPr lang="en-US" sz="1600" dirty="0" err="1">
                <a:solidFill>
                  <a:srgbClr val="050505"/>
                </a:solidFill>
                <a:latin typeface="Times New Roman" pitchFamily="18" charset="0"/>
                <a:cs typeface="Times New Roman" pitchFamily="18" charset="0"/>
              </a:rPr>
              <a:t>cazul</a:t>
            </a:r>
            <a:r>
              <a:rPr lang="en-US" sz="1600" dirty="0">
                <a:solidFill>
                  <a:srgbClr val="050505"/>
                </a:solidFill>
                <a:latin typeface="Times New Roman" pitchFamily="18" charset="0"/>
                <a:cs typeface="Times New Roman" pitchFamily="18" charset="0"/>
              </a:rPr>
              <a:t> </a:t>
            </a:r>
            <a:r>
              <a:rPr lang="en-US" sz="1600" dirty="0" err="1">
                <a:solidFill>
                  <a:srgbClr val="050505"/>
                </a:solidFill>
                <a:latin typeface="Times New Roman" pitchFamily="18" charset="0"/>
                <a:cs typeface="Times New Roman" pitchFamily="18" charset="0"/>
              </a:rPr>
              <a:t>faptelor</a:t>
            </a:r>
            <a:r>
              <a:rPr lang="en-US" sz="1600" dirty="0">
                <a:solidFill>
                  <a:srgbClr val="050505"/>
                </a:solidFill>
                <a:latin typeface="Times New Roman" pitchFamily="18" charset="0"/>
                <a:cs typeface="Times New Roman" pitchFamily="18" charset="0"/>
              </a:rPr>
              <a:t> de </a:t>
            </a:r>
            <a:r>
              <a:rPr lang="en-US" sz="1600" dirty="0" err="1">
                <a:solidFill>
                  <a:srgbClr val="050505"/>
                </a:solidFill>
                <a:latin typeface="Times New Roman" pitchFamily="18" charset="0"/>
                <a:cs typeface="Times New Roman" pitchFamily="18" charset="0"/>
              </a:rPr>
              <a:t>violență</a:t>
            </a:r>
            <a:r>
              <a:rPr lang="en-US" sz="1600" dirty="0">
                <a:solidFill>
                  <a:srgbClr val="050505"/>
                </a:solidFill>
                <a:latin typeface="Times New Roman" pitchFamily="18" charset="0"/>
                <a:cs typeface="Times New Roman" pitchFamily="18" charset="0"/>
              </a:rPr>
              <a:t> </a:t>
            </a:r>
            <a:r>
              <a:rPr lang="en-US" sz="1600" dirty="0" err="1">
                <a:solidFill>
                  <a:srgbClr val="050505"/>
                </a:solidFill>
                <a:latin typeface="Times New Roman" pitchFamily="18" charset="0"/>
                <a:cs typeface="Times New Roman" pitchFamily="18" charset="0"/>
              </a:rPr>
              <a:t>gravă</a:t>
            </a:r>
            <a:r>
              <a:rPr lang="en-US" sz="1600" dirty="0">
                <a:solidFill>
                  <a:srgbClr val="050505"/>
                </a:solidFill>
                <a:latin typeface="Times New Roman" pitchFamily="18" charset="0"/>
                <a:cs typeface="Times New Roman" pitchFamily="18" charset="0"/>
              </a:rPr>
              <a:t> care </a:t>
            </a:r>
            <a:r>
              <a:rPr lang="en-US" sz="1600" dirty="0" err="1">
                <a:solidFill>
                  <a:srgbClr val="050505"/>
                </a:solidFill>
                <a:latin typeface="Times New Roman" pitchFamily="18" charset="0"/>
                <a:cs typeface="Times New Roman" pitchFamily="18" charset="0"/>
              </a:rPr>
              <a:t>constituie</a:t>
            </a:r>
            <a:r>
              <a:rPr lang="en-US" sz="1600" dirty="0">
                <a:solidFill>
                  <a:srgbClr val="050505"/>
                </a:solidFill>
                <a:latin typeface="Times New Roman" pitchFamily="18" charset="0"/>
                <a:cs typeface="Times New Roman" pitchFamily="18" charset="0"/>
              </a:rPr>
              <a:t> </a:t>
            </a:r>
            <a:r>
              <a:rPr lang="en-US" sz="1600" dirty="0" err="1">
                <a:solidFill>
                  <a:srgbClr val="050505"/>
                </a:solidFill>
                <a:latin typeface="Times New Roman" pitchFamily="18" charset="0"/>
                <a:cs typeface="Times New Roman" pitchFamily="18" charset="0"/>
              </a:rPr>
              <a:t>infracțiuni</a:t>
            </a:r>
            <a:r>
              <a:rPr lang="en-US" sz="1600" dirty="0">
                <a:solidFill>
                  <a:srgbClr val="050505"/>
                </a:solidFill>
                <a:latin typeface="Times New Roman" pitchFamily="18" charset="0"/>
                <a:cs typeface="Times New Roman" pitchFamily="18" charset="0"/>
              </a:rPr>
              <a:t>, </a:t>
            </a:r>
            <a:r>
              <a:rPr lang="en-US" sz="1600" b="1" i="1" dirty="0" err="1">
                <a:solidFill>
                  <a:srgbClr val="050505"/>
                </a:solidFill>
                <a:effectLst>
                  <a:outerShdw blurRad="38100" dist="38100" dir="2700000" algn="tl">
                    <a:srgbClr val="000000">
                      <a:alpha val="43137"/>
                    </a:srgbClr>
                  </a:outerShdw>
                </a:effectLst>
                <a:latin typeface="Times New Roman" pitchFamily="18" charset="0"/>
                <a:cs typeface="Times New Roman" pitchFamily="18" charset="0"/>
              </a:rPr>
              <a:t>directorul</a:t>
            </a:r>
            <a:r>
              <a:rPr lang="en-US" sz="1600" b="1" i="1" dirty="0">
                <a:solidFill>
                  <a:srgbClr val="050505"/>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i="1" dirty="0" err="1">
                <a:solidFill>
                  <a:srgbClr val="050505"/>
                </a:solidFill>
                <a:effectLst>
                  <a:outerShdw blurRad="38100" dist="38100" dir="2700000" algn="tl">
                    <a:srgbClr val="000000">
                      <a:alpha val="43137"/>
                    </a:srgbClr>
                  </a:outerShdw>
                </a:effectLst>
                <a:latin typeface="Times New Roman" pitchFamily="18" charset="0"/>
                <a:cs typeface="Times New Roman" pitchFamily="18" charset="0"/>
              </a:rPr>
              <a:t>este</a:t>
            </a:r>
            <a:r>
              <a:rPr lang="en-US" sz="1600" b="1" i="1" dirty="0">
                <a:solidFill>
                  <a:srgbClr val="050505"/>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i="1" dirty="0" err="1">
                <a:solidFill>
                  <a:srgbClr val="050505"/>
                </a:solidFill>
                <a:effectLst>
                  <a:outerShdw blurRad="38100" dist="38100" dir="2700000" algn="tl">
                    <a:srgbClr val="000000">
                      <a:alpha val="43137"/>
                    </a:srgbClr>
                  </a:outerShdw>
                </a:effectLst>
                <a:latin typeface="Times New Roman" pitchFamily="18" charset="0"/>
                <a:cs typeface="Times New Roman" pitchFamily="18" charset="0"/>
              </a:rPr>
              <a:t>obligat</a:t>
            </a:r>
            <a:r>
              <a:rPr lang="en-US" sz="1600" b="1" i="1" dirty="0">
                <a:solidFill>
                  <a:srgbClr val="050505"/>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i="1" dirty="0" err="1">
                <a:solidFill>
                  <a:srgbClr val="050505"/>
                </a:solidFill>
                <a:effectLst>
                  <a:outerShdw blurRad="38100" dist="38100" dir="2700000" algn="tl">
                    <a:srgbClr val="000000">
                      <a:alpha val="43137"/>
                    </a:srgbClr>
                  </a:outerShdw>
                </a:effectLst>
                <a:latin typeface="Times New Roman" pitchFamily="18" charset="0"/>
                <a:cs typeface="Times New Roman" pitchFamily="18" charset="0"/>
              </a:rPr>
              <a:t>să</a:t>
            </a:r>
            <a:r>
              <a:rPr lang="en-US" sz="1600" b="1" i="1" dirty="0">
                <a:solidFill>
                  <a:srgbClr val="050505"/>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i="1" dirty="0" err="1">
                <a:solidFill>
                  <a:srgbClr val="050505"/>
                </a:solidFill>
                <a:effectLst>
                  <a:outerShdw blurRad="38100" dist="38100" dir="2700000" algn="tl">
                    <a:srgbClr val="000000">
                      <a:alpha val="43137"/>
                    </a:srgbClr>
                  </a:outerShdw>
                </a:effectLst>
                <a:latin typeface="Times New Roman" pitchFamily="18" charset="0"/>
                <a:cs typeface="Times New Roman" pitchFamily="18" charset="0"/>
              </a:rPr>
              <a:t>sesizeze</a:t>
            </a:r>
            <a:r>
              <a:rPr lang="en-US" sz="1600" b="1" i="1" dirty="0">
                <a:solidFill>
                  <a:srgbClr val="050505"/>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i="1" dirty="0" err="1">
                <a:solidFill>
                  <a:srgbClr val="050505"/>
                </a:solidFill>
                <a:effectLst>
                  <a:outerShdw blurRad="38100" dist="38100" dir="2700000" algn="tl">
                    <a:srgbClr val="000000">
                      <a:alpha val="43137"/>
                    </a:srgbClr>
                  </a:outerShdw>
                </a:effectLst>
                <a:latin typeface="Times New Roman" pitchFamily="18" charset="0"/>
                <a:cs typeface="Times New Roman" pitchFamily="18" charset="0"/>
              </a:rPr>
              <a:t>poliția</a:t>
            </a:r>
            <a:r>
              <a:rPr lang="en-US" sz="1600" dirty="0">
                <a:solidFill>
                  <a:srgbClr val="050505"/>
                </a:solidFill>
                <a:latin typeface="Times New Roman" pitchFamily="18" charset="0"/>
                <a:cs typeface="Times New Roman" pitchFamily="18" charset="0"/>
              </a:rPr>
              <a:t>;</a:t>
            </a:r>
          </a:p>
          <a:p>
            <a:pPr marL="285750" lvl="0" indent="-285750" eaLnBrk="0" fontAlgn="ctr" hangingPunct="0">
              <a:spcBef>
                <a:spcPct val="0"/>
              </a:spcBef>
              <a:spcAft>
                <a:spcPct val="0"/>
              </a:spcAft>
              <a:buFont typeface="Wingdings" pitchFamily="2" charset="2"/>
              <a:buChar char="q"/>
            </a:pPr>
            <a:r>
              <a:rPr lang="en-US" sz="1600" dirty="0" err="1" smtClean="0">
                <a:solidFill>
                  <a:srgbClr val="050505"/>
                </a:solidFill>
                <a:latin typeface="Times New Roman" pitchFamily="18" charset="0"/>
                <a:cs typeface="Times New Roman" pitchFamily="18" charset="0"/>
              </a:rPr>
              <a:t>în</a:t>
            </a:r>
            <a:r>
              <a:rPr lang="en-US" sz="1600" dirty="0" smtClean="0">
                <a:solidFill>
                  <a:srgbClr val="050505"/>
                </a:solidFill>
                <a:latin typeface="Times New Roman" pitchFamily="18" charset="0"/>
                <a:cs typeface="Times New Roman" pitchFamily="18" charset="0"/>
              </a:rPr>
              <a:t> </a:t>
            </a:r>
            <a:r>
              <a:rPr lang="en-US" sz="1600" dirty="0" err="1">
                <a:solidFill>
                  <a:srgbClr val="050505"/>
                </a:solidFill>
                <a:latin typeface="Times New Roman" pitchFamily="18" charset="0"/>
                <a:cs typeface="Times New Roman" pitchFamily="18" charset="0"/>
              </a:rPr>
              <a:t>cazul</a:t>
            </a:r>
            <a:r>
              <a:rPr lang="en-US" sz="1600" dirty="0">
                <a:solidFill>
                  <a:srgbClr val="050505"/>
                </a:solidFill>
                <a:latin typeface="Times New Roman" pitchFamily="18" charset="0"/>
                <a:cs typeface="Times New Roman" pitchFamily="18" charset="0"/>
              </a:rPr>
              <a:t> </a:t>
            </a:r>
            <a:r>
              <a:rPr lang="en-US" sz="1600" dirty="0" err="1">
                <a:solidFill>
                  <a:srgbClr val="050505"/>
                </a:solidFill>
                <a:latin typeface="Times New Roman" pitchFamily="18" charset="0"/>
                <a:cs typeface="Times New Roman" pitchFamily="18" charset="0"/>
              </a:rPr>
              <a:t>faptelor</a:t>
            </a:r>
            <a:r>
              <a:rPr lang="en-US" sz="1600" dirty="0">
                <a:solidFill>
                  <a:srgbClr val="050505"/>
                </a:solidFill>
                <a:latin typeface="Times New Roman" pitchFamily="18" charset="0"/>
                <a:cs typeface="Times New Roman" pitchFamily="18" charset="0"/>
              </a:rPr>
              <a:t> de </a:t>
            </a:r>
            <a:r>
              <a:rPr lang="en-US" sz="1600" dirty="0" err="1">
                <a:solidFill>
                  <a:srgbClr val="050505"/>
                </a:solidFill>
                <a:latin typeface="Times New Roman" pitchFamily="18" charset="0"/>
                <a:cs typeface="Times New Roman" pitchFamily="18" charset="0"/>
              </a:rPr>
              <a:t>violență</a:t>
            </a:r>
            <a:r>
              <a:rPr lang="en-US" sz="1600" dirty="0">
                <a:solidFill>
                  <a:srgbClr val="050505"/>
                </a:solidFill>
                <a:latin typeface="Times New Roman" pitchFamily="18" charset="0"/>
                <a:cs typeface="Times New Roman" pitchFamily="18" charset="0"/>
              </a:rPr>
              <a:t> </a:t>
            </a:r>
            <a:r>
              <a:rPr lang="en-US" sz="1600" dirty="0" err="1">
                <a:solidFill>
                  <a:srgbClr val="050505"/>
                </a:solidFill>
                <a:latin typeface="Times New Roman" pitchFamily="18" charset="0"/>
                <a:cs typeface="Times New Roman" pitchFamily="18" charset="0"/>
              </a:rPr>
              <a:t>gravă</a:t>
            </a:r>
            <a:r>
              <a:rPr lang="en-US" sz="1600" dirty="0">
                <a:solidFill>
                  <a:srgbClr val="050505"/>
                </a:solidFill>
                <a:latin typeface="Times New Roman" pitchFamily="18" charset="0"/>
                <a:cs typeface="Times New Roman" pitchFamily="18" charset="0"/>
              </a:rPr>
              <a:t> </a:t>
            </a:r>
            <a:r>
              <a:rPr lang="en-US" sz="1600" dirty="0" err="1">
                <a:solidFill>
                  <a:srgbClr val="050505"/>
                </a:solidFill>
                <a:latin typeface="Times New Roman" pitchFamily="18" charset="0"/>
                <a:cs typeface="Times New Roman" pitchFamily="18" charset="0"/>
              </a:rPr>
              <a:t>asupra</a:t>
            </a:r>
            <a:r>
              <a:rPr lang="en-US" sz="1600" dirty="0">
                <a:solidFill>
                  <a:srgbClr val="050505"/>
                </a:solidFill>
                <a:latin typeface="Times New Roman" pitchFamily="18" charset="0"/>
                <a:cs typeface="Times New Roman" pitchFamily="18" charset="0"/>
              </a:rPr>
              <a:t> </a:t>
            </a:r>
            <a:r>
              <a:rPr lang="en-US" sz="1600" dirty="0" err="1">
                <a:solidFill>
                  <a:srgbClr val="050505"/>
                </a:solidFill>
                <a:latin typeface="Times New Roman" pitchFamily="18" charset="0"/>
                <a:cs typeface="Times New Roman" pitchFamily="18" charset="0"/>
              </a:rPr>
              <a:t>minorilor</a:t>
            </a:r>
            <a:r>
              <a:rPr lang="en-US" sz="1600" dirty="0">
                <a:solidFill>
                  <a:srgbClr val="050505"/>
                </a:solidFill>
                <a:latin typeface="Times New Roman" pitchFamily="18" charset="0"/>
                <a:cs typeface="Times New Roman" pitchFamily="18" charset="0"/>
              </a:rPr>
              <a:t> (</a:t>
            </a:r>
            <a:r>
              <a:rPr lang="en-US" sz="1600" dirty="0" err="1">
                <a:solidFill>
                  <a:srgbClr val="050505"/>
                </a:solidFill>
                <a:latin typeface="Times New Roman" pitchFamily="18" charset="0"/>
                <a:cs typeface="Times New Roman" pitchFamily="18" charset="0"/>
              </a:rPr>
              <a:t>săvârșite</a:t>
            </a:r>
            <a:r>
              <a:rPr lang="en-US" sz="1600" dirty="0">
                <a:solidFill>
                  <a:srgbClr val="050505"/>
                </a:solidFill>
                <a:latin typeface="Times New Roman" pitchFamily="18" charset="0"/>
                <a:cs typeface="Times New Roman" pitchFamily="18" charset="0"/>
              </a:rPr>
              <a:t> de </a:t>
            </a:r>
            <a:r>
              <a:rPr lang="en-US" sz="1600" dirty="0" err="1">
                <a:solidFill>
                  <a:srgbClr val="050505"/>
                </a:solidFill>
                <a:latin typeface="Times New Roman" pitchFamily="18" charset="0"/>
                <a:cs typeface="Times New Roman" pitchFamily="18" charset="0"/>
              </a:rPr>
              <a:t>preșcolari</a:t>
            </a:r>
            <a:r>
              <a:rPr lang="en-US" sz="1600" dirty="0">
                <a:solidFill>
                  <a:srgbClr val="050505"/>
                </a:solidFill>
                <a:latin typeface="Times New Roman" pitchFamily="18" charset="0"/>
                <a:cs typeface="Times New Roman" pitchFamily="18" charset="0"/>
              </a:rPr>
              <a:t>/</a:t>
            </a:r>
            <a:r>
              <a:rPr lang="en-US" sz="1600" dirty="0" err="1">
                <a:solidFill>
                  <a:srgbClr val="050505"/>
                </a:solidFill>
                <a:latin typeface="Times New Roman" pitchFamily="18" charset="0"/>
                <a:cs typeface="Times New Roman" pitchFamily="18" charset="0"/>
              </a:rPr>
              <a:t>elevi</a:t>
            </a:r>
            <a:r>
              <a:rPr lang="en-US" sz="1600" dirty="0">
                <a:solidFill>
                  <a:srgbClr val="050505"/>
                </a:solidFill>
                <a:latin typeface="Times New Roman" pitchFamily="18" charset="0"/>
                <a:cs typeface="Times New Roman" pitchFamily="18" charset="0"/>
              </a:rPr>
              <a:t>/ </a:t>
            </a:r>
            <a:r>
              <a:rPr lang="en-US" sz="1600" dirty="0" err="1">
                <a:solidFill>
                  <a:srgbClr val="050505"/>
                </a:solidFill>
                <a:latin typeface="Times New Roman" pitchFamily="18" charset="0"/>
                <a:cs typeface="Times New Roman" pitchFamily="18" charset="0"/>
              </a:rPr>
              <a:t>personalul</a:t>
            </a:r>
            <a:r>
              <a:rPr lang="en-US" sz="1600" dirty="0">
                <a:solidFill>
                  <a:srgbClr val="050505"/>
                </a:solidFill>
                <a:latin typeface="Times New Roman" pitchFamily="18" charset="0"/>
                <a:cs typeface="Times New Roman" pitchFamily="18" charset="0"/>
              </a:rPr>
              <a:t> </a:t>
            </a:r>
            <a:r>
              <a:rPr lang="en-US" sz="1600" dirty="0" err="1">
                <a:solidFill>
                  <a:srgbClr val="050505"/>
                </a:solidFill>
                <a:latin typeface="Times New Roman" pitchFamily="18" charset="0"/>
                <a:cs typeface="Times New Roman" pitchFamily="18" charset="0"/>
              </a:rPr>
              <a:t>școlii</a:t>
            </a:r>
            <a:r>
              <a:rPr lang="en-US" sz="1600" dirty="0">
                <a:solidFill>
                  <a:srgbClr val="050505"/>
                </a:solidFill>
                <a:latin typeface="Times New Roman" pitchFamily="18" charset="0"/>
                <a:cs typeface="Times New Roman" pitchFamily="18" charset="0"/>
              </a:rPr>
              <a:t>) </a:t>
            </a:r>
            <a:r>
              <a:rPr lang="en-US" sz="1600" b="1" i="1" dirty="0" err="1">
                <a:solidFill>
                  <a:srgbClr val="050505"/>
                </a:solidFill>
                <a:effectLst>
                  <a:outerShdw blurRad="38100" dist="38100" dir="2700000" algn="tl">
                    <a:srgbClr val="000000">
                      <a:alpha val="43137"/>
                    </a:srgbClr>
                  </a:outerShdw>
                </a:effectLst>
                <a:latin typeface="Times New Roman" pitchFamily="18" charset="0"/>
                <a:cs typeface="Times New Roman" pitchFamily="18" charset="0"/>
              </a:rPr>
              <a:t>directorul</a:t>
            </a:r>
            <a:r>
              <a:rPr lang="en-US" sz="1600" b="1" i="1" dirty="0">
                <a:solidFill>
                  <a:srgbClr val="050505"/>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i="1" dirty="0" err="1">
                <a:solidFill>
                  <a:srgbClr val="050505"/>
                </a:solidFill>
                <a:effectLst>
                  <a:outerShdw blurRad="38100" dist="38100" dir="2700000" algn="tl">
                    <a:srgbClr val="000000">
                      <a:alpha val="43137"/>
                    </a:srgbClr>
                  </a:outerShdw>
                </a:effectLst>
                <a:latin typeface="Times New Roman" pitchFamily="18" charset="0"/>
                <a:cs typeface="Times New Roman" pitchFamily="18" charset="0"/>
              </a:rPr>
              <a:t>școlii</a:t>
            </a:r>
            <a:r>
              <a:rPr lang="en-US" sz="1600" b="1" i="1" dirty="0">
                <a:solidFill>
                  <a:srgbClr val="050505"/>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i="1" dirty="0" err="1">
                <a:solidFill>
                  <a:srgbClr val="050505"/>
                </a:solidFill>
                <a:effectLst>
                  <a:outerShdw blurRad="38100" dist="38100" dir="2700000" algn="tl">
                    <a:srgbClr val="000000">
                      <a:alpha val="43137"/>
                    </a:srgbClr>
                  </a:outerShdw>
                </a:effectLst>
                <a:latin typeface="Times New Roman" pitchFamily="18" charset="0"/>
                <a:cs typeface="Times New Roman" pitchFamily="18" charset="0"/>
              </a:rPr>
              <a:t>este</a:t>
            </a:r>
            <a:r>
              <a:rPr lang="en-US" sz="1600" b="1" i="1" dirty="0">
                <a:solidFill>
                  <a:srgbClr val="050505"/>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i="1" dirty="0" err="1">
                <a:solidFill>
                  <a:srgbClr val="050505"/>
                </a:solidFill>
                <a:effectLst>
                  <a:outerShdw blurRad="38100" dist="38100" dir="2700000" algn="tl">
                    <a:srgbClr val="000000">
                      <a:alpha val="43137"/>
                    </a:srgbClr>
                  </a:outerShdw>
                </a:effectLst>
                <a:latin typeface="Times New Roman" pitchFamily="18" charset="0"/>
                <a:cs typeface="Times New Roman" pitchFamily="18" charset="0"/>
              </a:rPr>
              <a:t>obligat</a:t>
            </a:r>
            <a:r>
              <a:rPr lang="en-US" sz="1600" b="1" i="1" dirty="0">
                <a:solidFill>
                  <a:srgbClr val="050505"/>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i="1" dirty="0" err="1">
                <a:solidFill>
                  <a:srgbClr val="050505"/>
                </a:solidFill>
                <a:effectLst>
                  <a:outerShdw blurRad="38100" dist="38100" dir="2700000" algn="tl">
                    <a:srgbClr val="000000">
                      <a:alpha val="43137"/>
                    </a:srgbClr>
                  </a:outerShdw>
                </a:effectLst>
                <a:latin typeface="Times New Roman" pitchFamily="18" charset="0"/>
                <a:cs typeface="Times New Roman" pitchFamily="18" charset="0"/>
              </a:rPr>
              <a:t>să</a:t>
            </a:r>
            <a:r>
              <a:rPr lang="en-US" sz="1600" b="1" i="1" dirty="0">
                <a:solidFill>
                  <a:srgbClr val="050505"/>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i="1" dirty="0" err="1">
                <a:solidFill>
                  <a:srgbClr val="050505"/>
                </a:solidFill>
                <a:effectLst>
                  <a:outerShdw blurRad="38100" dist="38100" dir="2700000" algn="tl">
                    <a:srgbClr val="000000">
                      <a:alpha val="43137"/>
                    </a:srgbClr>
                  </a:outerShdw>
                </a:effectLst>
                <a:latin typeface="Times New Roman" pitchFamily="18" charset="0"/>
                <a:cs typeface="Times New Roman" pitchFamily="18" charset="0"/>
              </a:rPr>
              <a:t>sesizeze</a:t>
            </a:r>
            <a:r>
              <a:rPr lang="en-US" sz="1600" b="1" i="1" dirty="0">
                <a:solidFill>
                  <a:srgbClr val="050505"/>
                </a:solidFill>
                <a:effectLst>
                  <a:outerShdw blurRad="38100" dist="38100" dir="2700000" algn="tl">
                    <a:srgbClr val="000000">
                      <a:alpha val="43137"/>
                    </a:srgbClr>
                  </a:outerShdw>
                </a:effectLst>
                <a:latin typeface="Times New Roman" pitchFamily="18" charset="0"/>
                <a:cs typeface="Times New Roman" pitchFamily="18" charset="0"/>
              </a:rPr>
              <a:t> 119 (DGASP);</a:t>
            </a:r>
          </a:p>
          <a:p>
            <a:pPr marL="285750" lvl="0" indent="-285750" eaLnBrk="0" fontAlgn="ctr" hangingPunct="0">
              <a:spcBef>
                <a:spcPct val="0"/>
              </a:spcBef>
              <a:spcAft>
                <a:spcPct val="0"/>
              </a:spcAft>
              <a:buFont typeface="Wingdings" pitchFamily="2" charset="2"/>
              <a:buChar char="q"/>
            </a:pPr>
            <a:r>
              <a:rPr lang="en-US" sz="1600" b="1" i="1" dirty="0" err="1" smtClean="0">
                <a:solidFill>
                  <a:srgbClr val="050505"/>
                </a:solidFill>
                <a:effectLst>
                  <a:outerShdw blurRad="38100" dist="38100" dir="2700000" algn="tl">
                    <a:srgbClr val="000000">
                      <a:alpha val="43137"/>
                    </a:srgbClr>
                  </a:outerShdw>
                </a:effectLst>
                <a:latin typeface="Times New Roman" pitchFamily="18" charset="0"/>
                <a:cs typeface="Times New Roman" pitchFamily="18" charset="0"/>
              </a:rPr>
              <a:t>personalul</a:t>
            </a:r>
            <a:r>
              <a:rPr lang="en-US" sz="1600" b="1" i="1" dirty="0" smtClean="0">
                <a:solidFill>
                  <a:srgbClr val="050505"/>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i="1" dirty="0" err="1">
                <a:solidFill>
                  <a:srgbClr val="050505"/>
                </a:solidFill>
                <a:effectLst>
                  <a:outerShdw blurRad="38100" dist="38100" dir="2700000" algn="tl">
                    <a:srgbClr val="000000">
                      <a:alpha val="43137"/>
                    </a:srgbClr>
                  </a:outerShdw>
                </a:effectLst>
                <a:latin typeface="Times New Roman" pitchFamily="18" charset="0"/>
                <a:cs typeface="Times New Roman" pitchFamily="18" charset="0"/>
              </a:rPr>
              <a:t>școlii</a:t>
            </a:r>
            <a:r>
              <a:rPr lang="en-US" sz="1600" b="1" i="1" dirty="0">
                <a:solidFill>
                  <a:srgbClr val="050505"/>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i="1" dirty="0" err="1">
                <a:solidFill>
                  <a:srgbClr val="050505"/>
                </a:solidFill>
                <a:effectLst>
                  <a:outerShdw blurRad="38100" dist="38100" dir="2700000" algn="tl">
                    <a:srgbClr val="000000">
                      <a:alpha val="43137"/>
                    </a:srgbClr>
                  </a:outerShdw>
                </a:effectLst>
                <a:latin typeface="Times New Roman" pitchFamily="18" charset="0"/>
                <a:cs typeface="Times New Roman" pitchFamily="18" charset="0"/>
              </a:rPr>
              <a:t>este</a:t>
            </a:r>
            <a:r>
              <a:rPr lang="en-US" sz="1600" b="1" i="1" dirty="0">
                <a:solidFill>
                  <a:srgbClr val="050505"/>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i="1" dirty="0" err="1">
                <a:solidFill>
                  <a:srgbClr val="050505"/>
                </a:solidFill>
                <a:effectLst>
                  <a:outerShdw blurRad="38100" dist="38100" dir="2700000" algn="tl">
                    <a:srgbClr val="000000">
                      <a:alpha val="43137"/>
                    </a:srgbClr>
                  </a:outerShdw>
                </a:effectLst>
                <a:latin typeface="Times New Roman" pitchFamily="18" charset="0"/>
                <a:cs typeface="Times New Roman" pitchFamily="18" charset="0"/>
              </a:rPr>
              <a:t>obligat</a:t>
            </a:r>
            <a:r>
              <a:rPr lang="en-US" sz="1600" b="1" i="1" dirty="0">
                <a:solidFill>
                  <a:srgbClr val="050505"/>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i="1" dirty="0" err="1">
                <a:solidFill>
                  <a:srgbClr val="050505"/>
                </a:solidFill>
                <a:effectLst>
                  <a:outerShdw blurRad="38100" dist="38100" dir="2700000" algn="tl">
                    <a:srgbClr val="000000">
                      <a:alpha val="43137"/>
                    </a:srgbClr>
                  </a:outerShdw>
                </a:effectLst>
                <a:latin typeface="Times New Roman" pitchFamily="18" charset="0"/>
                <a:cs typeface="Times New Roman" pitchFamily="18" charset="0"/>
              </a:rPr>
              <a:t>să</a:t>
            </a:r>
            <a:r>
              <a:rPr lang="en-US" sz="1600" b="1" i="1" dirty="0">
                <a:solidFill>
                  <a:srgbClr val="050505"/>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i="1" dirty="0" err="1">
                <a:solidFill>
                  <a:srgbClr val="050505"/>
                </a:solidFill>
                <a:effectLst>
                  <a:outerShdw blurRad="38100" dist="38100" dir="2700000" algn="tl">
                    <a:srgbClr val="000000">
                      <a:alpha val="43137"/>
                    </a:srgbClr>
                  </a:outerShdw>
                </a:effectLst>
                <a:latin typeface="Times New Roman" pitchFamily="18" charset="0"/>
                <a:cs typeface="Times New Roman" pitchFamily="18" charset="0"/>
              </a:rPr>
              <a:t>comunice</a:t>
            </a:r>
            <a:r>
              <a:rPr lang="en-US" sz="1600" b="1" i="1" dirty="0">
                <a:solidFill>
                  <a:srgbClr val="050505"/>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dirty="0">
                <a:solidFill>
                  <a:srgbClr val="050505"/>
                </a:solidFill>
                <a:latin typeface="Times New Roman" pitchFamily="18" charset="0"/>
                <a:cs typeface="Times New Roman" pitchFamily="18" charset="0"/>
              </a:rPr>
              <a:t>cu </a:t>
            </a:r>
            <a:r>
              <a:rPr lang="en-US" sz="1600" dirty="0" err="1">
                <a:solidFill>
                  <a:srgbClr val="050505"/>
                </a:solidFill>
                <a:latin typeface="Times New Roman" pitchFamily="18" charset="0"/>
                <a:cs typeface="Times New Roman" pitchFamily="18" charset="0"/>
              </a:rPr>
              <a:t>părinții</a:t>
            </a:r>
            <a:r>
              <a:rPr lang="en-US" sz="1600" dirty="0">
                <a:solidFill>
                  <a:srgbClr val="050505"/>
                </a:solidFill>
                <a:latin typeface="Times New Roman" pitchFamily="18" charset="0"/>
                <a:cs typeface="Times New Roman" pitchFamily="18" charset="0"/>
              </a:rPr>
              <a:t>/</a:t>
            </a:r>
            <a:r>
              <a:rPr lang="en-US" sz="1600" dirty="0" err="1">
                <a:solidFill>
                  <a:srgbClr val="050505"/>
                </a:solidFill>
                <a:latin typeface="Times New Roman" pitchFamily="18" charset="0"/>
                <a:cs typeface="Times New Roman" pitchFamily="18" charset="0"/>
              </a:rPr>
              <a:t>reprezentanții</a:t>
            </a:r>
            <a:r>
              <a:rPr lang="en-US" sz="1600" dirty="0">
                <a:solidFill>
                  <a:srgbClr val="050505"/>
                </a:solidFill>
                <a:latin typeface="Times New Roman" pitchFamily="18" charset="0"/>
                <a:cs typeface="Times New Roman" pitchFamily="18" charset="0"/>
              </a:rPr>
              <a:t> </a:t>
            </a:r>
            <a:r>
              <a:rPr lang="en-US" sz="1600" dirty="0" err="1">
                <a:solidFill>
                  <a:srgbClr val="050505"/>
                </a:solidFill>
                <a:latin typeface="Times New Roman" pitchFamily="18" charset="0"/>
                <a:cs typeface="Times New Roman" pitchFamily="18" charset="0"/>
              </a:rPr>
              <a:t>legali</a:t>
            </a:r>
            <a:r>
              <a:rPr lang="en-US" sz="1600" dirty="0">
                <a:solidFill>
                  <a:srgbClr val="050505"/>
                </a:solidFill>
                <a:latin typeface="Times New Roman" pitchFamily="18" charset="0"/>
                <a:cs typeface="Times New Roman" pitchFamily="18" charset="0"/>
              </a:rPr>
              <a:t> </a:t>
            </a:r>
            <a:r>
              <a:rPr lang="en-US" sz="1600" dirty="0" err="1">
                <a:solidFill>
                  <a:srgbClr val="050505"/>
                </a:solidFill>
                <a:latin typeface="Times New Roman" pitchFamily="18" charset="0"/>
                <a:cs typeface="Times New Roman" pitchFamily="18" charset="0"/>
              </a:rPr>
              <a:t>despre</a:t>
            </a:r>
            <a:r>
              <a:rPr lang="en-US" sz="1600" dirty="0">
                <a:solidFill>
                  <a:srgbClr val="050505"/>
                </a:solidFill>
                <a:latin typeface="Times New Roman" pitchFamily="18" charset="0"/>
                <a:cs typeface="Times New Roman" pitchFamily="18" charset="0"/>
              </a:rPr>
              <a:t> </a:t>
            </a:r>
            <a:r>
              <a:rPr lang="en-US" sz="1600" dirty="0" err="1">
                <a:solidFill>
                  <a:srgbClr val="050505"/>
                </a:solidFill>
                <a:latin typeface="Times New Roman" pitchFamily="18" charset="0"/>
                <a:cs typeface="Times New Roman" pitchFamily="18" charset="0"/>
              </a:rPr>
              <a:t>situația</a:t>
            </a:r>
            <a:r>
              <a:rPr lang="en-US" sz="1600" dirty="0">
                <a:solidFill>
                  <a:srgbClr val="050505"/>
                </a:solidFill>
                <a:latin typeface="Times New Roman" pitchFamily="18" charset="0"/>
                <a:cs typeface="Times New Roman" pitchFamily="18" charset="0"/>
              </a:rPr>
              <a:t> de </a:t>
            </a:r>
            <a:r>
              <a:rPr lang="en-US" sz="1600" dirty="0" err="1">
                <a:solidFill>
                  <a:srgbClr val="050505"/>
                </a:solidFill>
                <a:latin typeface="Times New Roman" pitchFamily="18" charset="0"/>
                <a:cs typeface="Times New Roman" pitchFamily="18" charset="0"/>
              </a:rPr>
              <a:t>violență</a:t>
            </a:r>
            <a:r>
              <a:rPr lang="en-US" sz="1600" dirty="0">
                <a:solidFill>
                  <a:srgbClr val="050505"/>
                </a:solidFill>
                <a:latin typeface="Times New Roman" pitchFamily="18" charset="0"/>
                <a:cs typeface="Times New Roman" pitchFamily="18" charset="0"/>
              </a:rPr>
              <a:t>/</a:t>
            </a:r>
            <a:r>
              <a:rPr lang="en-US" sz="1600" dirty="0" err="1">
                <a:solidFill>
                  <a:srgbClr val="050505"/>
                </a:solidFill>
                <a:latin typeface="Times New Roman" pitchFamily="18" charset="0"/>
                <a:cs typeface="Times New Roman" pitchFamily="18" charset="0"/>
              </a:rPr>
              <a:t>corelată</a:t>
            </a:r>
            <a:r>
              <a:rPr lang="en-US" sz="1600" dirty="0">
                <a:solidFill>
                  <a:srgbClr val="050505"/>
                </a:solidFill>
                <a:latin typeface="Times New Roman" pitchFamily="18" charset="0"/>
                <a:cs typeface="Times New Roman" pitchFamily="18" charset="0"/>
              </a:rPr>
              <a:t> </a:t>
            </a:r>
            <a:r>
              <a:rPr lang="en-US" sz="1600" dirty="0" err="1">
                <a:solidFill>
                  <a:srgbClr val="050505"/>
                </a:solidFill>
                <a:latin typeface="Times New Roman" pitchFamily="18" charset="0"/>
                <a:cs typeface="Times New Roman" pitchFamily="18" charset="0"/>
              </a:rPr>
              <a:t>în</a:t>
            </a:r>
            <a:r>
              <a:rPr lang="en-US" sz="1600" dirty="0">
                <a:solidFill>
                  <a:srgbClr val="050505"/>
                </a:solidFill>
                <a:latin typeface="Times New Roman" pitchFamily="18" charset="0"/>
                <a:cs typeface="Times New Roman" pitchFamily="18" charset="0"/>
              </a:rPr>
              <a:t> </a:t>
            </a:r>
            <a:r>
              <a:rPr lang="en-US" sz="1600" dirty="0" err="1" smtClean="0">
                <a:solidFill>
                  <a:srgbClr val="050505"/>
                </a:solidFill>
                <a:latin typeface="Times New Roman" pitchFamily="18" charset="0"/>
                <a:cs typeface="Times New Roman" pitchFamily="18" charset="0"/>
              </a:rPr>
              <a:t>absența</a:t>
            </a:r>
            <a:r>
              <a:rPr lang="en-US" sz="1600" dirty="0" smtClean="0">
                <a:solidFill>
                  <a:srgbClr val="050505"/>
                </a:solidFill>
                <a:latin typeface="Times New Roman" pitchFamily="18" charset="0"/>
                <a:cs typeface="Times New Roman" pitchFamily="18" charset="0"/>
              </a:rPr>
              <a:t> </a:t>
            </a:r>
            <a:r>
              <a:rPr lang="en-US" sz="1600" dirty="0" err="1" smtClean="0">
                <a:solidFill>
                  <a:srgbClr val="050505"/>
                </a:solidFill>
                <a:latin typeface="Times New Roman" pitchFamily="18" charset="0"/>
                <a:cs typeface="Times New Roman" pitchFamily="18" charset="0"/>
              </a:rPr>
              <a:t>antepreșcolarului</a:t>
            </a:r>
            <a:r>
              <a:rPr lang="en-US" sz="1600" dirty="0" smtClean="0">
                <a:solidFill>
                  <a:srgbClr val="050505"/>
                </a:solidFill>
                <a:latin typeface="Times New Roman" pitchFamily="18" charset="0"/>
                <a:cs typeface="Times New Roman" pitchFamily="18" charset="0"/>
              </a:rPr>
              <a:t>/</a:t>
            </a:r>
            <a:r>
              <a:rPr lang="en-US" sz="1600" dirty="0" err="1" smtClean="0">
                <a:solidFill>
                  <a:srgbClr val="050505"/>
                </a:solidFill>
                <a:latin typeface="Times New Roman" pitchFamily="18" charset="0"/>
                <a:cs typeface="Times New Roman" pitchFamily="18" charset="0"/>
              </a:rPr>
              <a:t>preșcolarului</a:t>
            </a:r>
            <a:r>
              <a:rPr lang="en-US" sz="1600" dirty="0" smtClean="0">
                <a:solidFill>
                  <a:srgbClr val="050505"/>
                </a:solidFill>
                <a:latin typeface="Times New Roman" pitchFamily="18" charset="0"/>
                <a:cs typeface="Times New Roman" pitchFamily="18" charset="0"/>
              </a:rPr>
              <a:t>/</a:t>
            </a:r>
            <a:r>
              <a:rPr lang="en-US" sz="1600" dirty="0" err="1" smtClean="0">
                <a:solidFill>
                  <a:srgbClr val="050505"/>
                </a:solidFill>
                <a:latin typeface="Times New Roman" pitchFamily="18" charset="0"/>
                <a:cs typeface="Times New Roman" pitchFamily="18" charset="0"/>
              </a:rPr>
              <a:t>elevului</a:t>
            </a:r>
            <a:r>
              <a:rPr lang="en-US" sz="1600" dirty="0">
                <a:solidFill>
                  <a:srgbClr val="050505"/>
                </a:solidFill>
                <a:latin typeface="Times New Roman" pitchFamily="18" charset="0"/>
                <a:cs typeface="Times New Roman" pitchFamily="18" charset="0"/>
              </a:rPr>
              <a:t>, </a:t>
            </a:r>
            <a:r>
              <a:rPr lang="en-US" sz="1600" b="1" i="1" dirty="0" err="1">
                <a:solidFill>
                  <a:srgbClr val="050505"/>
                </a:solidFill>
                <a:effectLst>
                  <a:outerShdw blurRad="38100" dist="38100" dir="2700000" algn="tl">
                    <a:srgbClr val="000000">
                      <a:alpha val="43137"/>
                    </a:srgbClr>
                  </a:outerShdw>
                </a:effectLst>
                <a:latin typeface="Times New Roman" pitchFamily="18" charset="0"/>
                <a:cs typeface="Times New Roman" pitchFamily="18" charset="0"/>
              </a:rPr>
              <a:t>în</a:t>
            </a:r>
            <a:r>
              <a:rPr lang="en-US" sz="1600" b="1" i="1" dirty="0">
                <a:solidFill>
                  <a:srgbClr val="050505"/>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i="1" dirty="0" err="1">
                <a:solidFill>
                  <a:srgbClr val="050505"/>
                </a:solidFill>
                <a:effectLst>
                  <a:outerShdw blurRad="38100" dist="38100" dir="2700000" algn="tl">
                    <a:srgbClr val="000000">
                      <a:alpha val="43137"/>
                    </a:srgbClr>
                  </a:outerShdw>
                </a:effectLst>
                <a:latin typeface="Times New Roman" pitchFamily="18" charset="0"/>
                <a:cs typeface="Times New Roman" pitchFamily="18" charset="0"/>
              </a:rPr>
              <a:t>prezența</a:t>
            </a:r>
            <a:r>
              <a:rPr lang="en-US" sz="1600" b="1" i="1" dirty="0">
                <a:solidFill>
                  <a:srgbClr val="050505"/>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i="1" dirty="0" err="1">
                <a:solidFill>
                  <a:srgbClr val="050505"/>
                </a:solidFill>
                <a:effectLst>
                  <a:outerShdw blurRad="38100" dist="38100" dir="2700000" algn="tl">
                    <a:srgbClr val="000000">
                      <a:alpha val="43137"/>
                    </a:srgbClr>
                  </a:outerShdw>
                </a:effectLst>
                <a:latin typeface="Times New Roman" pitchFamily="18" charset="0"/>
                <a:cs typeface="Times New Roman" pitchFamily="18" charset="0"/>
              </a:rPr>
              <a:t>consilierului</a:t>
            </a:r>
            <a:r>
              <a:rPr lang="en-US" sz="1600" b="1" i="1" dirty="0">
                <a:solidFill>
                  <a:srgbClr val="050505"/>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i="1" dirty="0" err="1">
                <a:solidFill>
                  <a:srgbClr val="050505"/>
                </a:solidFill>
                <a:effectLst>
                  <a:outerShdw blurRad="38100" dist="38100" dir="2700000" algn="tl">
                    <a:srgbClr val="000000">
                      <a:alpha val="43137"/>
                    </a:srgbClr>
                  </a:outerShdw>
                </a:effectLst>
                <a:latin typeface="Times New Roman" pitchFamily="18" charset="0"/>
                <a:cs typeface="Times New Roman" pitchFamily="18" charset="0"/>
              </a:rPr>
              <a:t>și</a:t>
            </a:r>
            <a:r>
              <a:rPr lang="en-US" sz="1600" b="1" i="1" dirty="0">
                <a:solidFill>
                  <a:srgbClr val="050505"/>
                </a:solidFill>
                <a:effectLst>
                  <a:outerShdw blurRad="38100" dist="38100" dir="2700000" algn="tl">
                    <a:srgbClr val="000000">
                      <a:alpha val="43137"/>
                    </a:srgbClr>
                  </a:outerShdw>
                </a:effectLst>
                <a:latin typeface="Times New Roman" pitchFamily="18" charset="0"/>
                <a:cs typeface="Times New Roman" pitchFamily="18" charset="0"/>
              </a:rPr>
              <a:t>/</a:t>
            </a:r>
            <a:r>
              <a:rPr lang="en-US" sz="1600" b="1" i="1" dirty="0" err="1">
                <a:solidFill>
                  <a:srgbClr val="050505"/>
                </a:solidFill>
                <a:effectLst>
                  <a:outerShdw blurRad="38100" dist="38100" dir="2700000" algn="tl">
                    <a:srgbClr val="000000">
                      <a:alpha val="43137"/>
                    </a:srgbClr>
                  </a:outerShdw>
                </a:effectLst>
                <a:latin typeface="Times New Roman" pitchFamily="18" charset="0"/>
                <a:cs typeface="Times New Roman" pitchFamily="18" charset="0"/>
              </a:rPr>
              <a:t>sau</a:t>
            </a:r>
            <a:r>
              <a:rPr lang="en-US" sz="1600" b="1" i="1" dirty="0">
                <a:solidFill>
                  <a:srgbClr val="050505"/>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i="1" dirty="0" err="1">
                <a:solidFill>
                  <a:srgbClr val="050505"/>
                </a:solidFill>
                <a:effectLst>
                  <a:outerShdw blurRad="38100" dist="38100" dir="2700000" algn="tl">
                    <a:srgbClr val="000000">
                      <a:alpha val="43137"/>
                    </a:srgbClr>
                  </a:outerShdw>
                </a:effectLst>
                <a:latin typeface="Times New Roman" pitchFamily="18" charset="0"/>
                <a:cs typeface="Times New Roman" pitchFamily="18" charset="0"/>
              </a:rPr>
              <a:t>mediatorului</a:t>
            </a:r>
            <a:r>
              <a:rPr lang="en-US" sz="1600" b="1" i="1" dirty="0">
                <a:solidFill>
                  <a:srgbClr val="050505"/>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i="1" dirty="0" err="1">
                <a:solidFill>
                  <a:srgbClr val="050505"/>
                </a:solidFill>
                <a:effectLst>
                  <a:outerShdw blurRad="38100" dist="38100" dir="2700000" algn="tl">
                    <a:srgbClr val="000000">
                      <a:alpha val="43137"/>
                    </a:srgbClr>
                  </a:outerShdw>
                </a:effectLst>
                <a:latin typeface="Times New Roman" pitchFamily="18" charset="0"/>
                <a:cs typeface="Times New Roman" pitchFamily="18" charset="0"/>
              </a:rPr>
              <a:t>școlar</a:t>
            </a:r>
            <a:r>
              <a:rPr lang="en-US" sz="1600" b="1" i="1" dirty="0">
                <a:solidFill>
                  <a:srgbClr val="050505"/>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i="1" dirty="0" err="1">
                <a:solidFill>
                  <a:srgbClr val="050505"/>
                </a:solidFill>
                <a:effectLst>
                  <a:outerShdw blurRad="38100" dist="38100" dir="2700000" algn="tl">
                    <a:srgbClr val="000000">
                      <a:alpha val="43137"/>
                    </a:srgbClr>
                  </a:outerShdw>
                </a:effectLst>
                <a:latin typeface="Times New Roman" pitchFamily="18" charset="0"/>
                <a:cs typeface="Times New Roman" pitchFamily="18" charset="0"/>
              </a:rPr>
              <a:t>într</a:t>
            </a:r>
            <a:r>
              <a:rPr lang="en-US" sz="1600" b="1" i="1" dirty="0">
                <a:solidFill>
                  <a:srgbClr val="050505"/>
                </a:solidFill>
                <a:effectLst>
                  <a:outerShdw blurRad="38100" dist="38100" dir="2700000" algn="tl">
                    <a:srgbClr val="000000">
                      <a:alpha val="43137"/>
                    </a:srgbClr>
                  </a:outerShdw>
                </a:effectLst>
                <a:latin typeface="Times New Roman" pitchFamily="18" charset="0"/>
                <a:cs typeface="Times New Roman" pitchFamily="18" charset="0"/>
              </a:rPr>
              <a:t>-un </a:t>
            </a:r>
            <a:r>
              <a:rPr lang="en-US" sz="1600" b="1" i="1" dirty="0" err="1">
                <a:solidFill>
                  <a:srgbClr val="050505"/>
                </a:solidFill>
                <a:effectLst>
                  <a:outerShdw blurRad="38100" dist="38100" dir="2700000" algn="tl">
                    <a:srgbClr val="000000">
                      <a:alpha val="43137"/>
                    </a:srgbClr>
                  </a:outerShdw>
                </a:effectLst>
                <a:latin typeface="Times New Roman" pitchFamily="18" charset="0"/>
                <a:cs typeface="Times New Roman" pitchFamily="18" charset="0"/>
              </a:rPr>
              <a:t>spațiu</a:t>
            </a:r>
            <a:r>
              <a:rPr lang="en-US" sz="1600" b="1" i="1" dirty="0">
                <a:solidFill>
                  <a:srgbClr val="050505"/>
                </a:solidFill>
                <a:effectLst>
                  <a:outerShdw blurRad="38100" dist="38100" dir="2700000" algn="tl">
                    <a:srgbClr val="000000">
                      <a:alpha val="43137"/>
                    </a:srgbClr>
                  </a:outerShdw>
                </a:effectLst>
                <a:latin typeface="Times New Roman" pitchFamily="18" charset="0"/>
                <a:cs typeface="Times New Roman" pitchFamily="18" charset="0"/>
              </a:rPr>
              <a:t> care </a:t>
            </a:r>
            <a:r>
              <a:rPr lang="en-US" sz="1600" b="1" i="1" dirty="0" err="1">
                <a:solidFill>
                  <a:srgbClr val="050505"/>
                </a:solidFill>
                <a:effectLst>
                  <a:outerShdw blurRad="38100" dist="38100" dir="2700000" algn="tl">
                    <a:srgbClr val="000000">
                      <a:alpha val="43137"/>
                    </a:srgbClr>
                  </a:outerShdw>
                </a:effectLst>
                <a:latin typeface="Times New Roman" pitchFamily="18" charset="0"/>
                <a:cs typeface="Times New Roman" pitchFamily="18" charset="0"/>
              </a:rPr>
              <a:t>asigură</a:t>
            </a:r>
            <a:r>
              <a:rPr lang="en-US" sz="1600" b="1" i="1" dirty="0">
                <a:solidFill>
                  <a:srgbClr val="050505"/>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i="1" dirty="0" err="1">
                <a:solidFill>
                  <a:srgbClr val="050505"/>
                </a:solidFill>
                <a:effectLst>
                  <a:outerShdw blurRad="38100" dist="38100" dir="2700000" algn="tl">
                    <a:srgbClr val="000000">
                      <a:alpha val="43137"/>
                    </a:srgbClr>
                  </a:outerShdw>
                </a:effectLst>
                <a:latin typeface="Times New Roman" pitchFamily="18" charset="0"/>
                <a:cs typeface="Times New Roman" pitchFamily="18" charset="0"/>
              </a:rPr>
              <a:t>confidențialitatea</a:t>
            </a:r>
            <a:r>
              <a:rPr lang="en-US" sz="1600" b="1" i="1" dirty="0">
                <a:solidFill>
                  <a:srgbClr val="050505"/>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i="1" dirty="0" err="1">
                <a:solidFill>
                  <a:srgbClr val="050505"/>
                </a:solidFill>
                <a:effectLst>
                  <a:outerShdw blurRad="38100" dist="38100" dir="2700000" algn="tl">
                    <a:srgbClr val="000000">
                      <a:alpha val="43137"/>
                    </a:srgbClr>
                  </a:outerShdw>
                </a:effectLst>
                <a:latin typeface="Times New Roman" pitchFamily="18" charset="0"/>
                <a:cs typeface="Times New Roman" pitchFamily="18" charset="0"/>
              </a:rPr>
              <a:t>celor</a:t>
            </a:r>
            <a:r>
              <a:rPr lang="en-US" sz="1600" b="1" i="1" dirty="0">
                <a:solidFill>
                  <a:srgbClr val="050505"/>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i="1" dirty="0" err="1">
                <a:solidFill>
                  <a:srgbClr val="050505"/>
                </a:solidFill>
                <a:effectLst>
                  <a:outerShdw blurRad="38100" dist="38100" dir="2700000" algn="tl">
                    <a:srgbClr val="000000">
                      <a:alpha val="43137"/>
                    </a:srgbClr>
                  </a:outerShdw>
                </a:effectLst>
                <a:latin typeface="Times New Roman" pitchFamily="18" charset="0"/>
                <a:cs typeface="Times New Roman" pitchFamily="18" charset="0"/>
              </a:rPr>
              <a:t>implicați</a:t>
            </a:r>
            <a:r>
              <a:rPr lang="en-US" sz="1600" b="1" i="1" dirty="0">
                <a:solidFill>
                  <a:srgbClr val="050505"/>
                </a:solidFill>
                <a:effectLst>
                  <a:outerShdw blurRad="38100" dist="38100" dir="2700000" algn="tl">
                    <a:srgbClr val="000000">
                      <a:alpha val="43137"/>
                    </a:srgbClr>
                  </a:outerShdw>
                </a:effectLst>
                <a:latin typeface="Times New Roman" pitchFamily="18" charset="0"/>
                <a:cs typeface="Times New Roman" pitchFamily="18" charset="0"/>
              </a:rPr>
              <a:t>;</a:t>
            </a:r>
          </a:p>
          <a:p>
            <a:pPr marL="285750" lvl="0" indent="-285750" eaLnBrk="0" fontAlgn="ctr" hangingPunct="0">
              <a:spcBef>
                <a:spcPct val="0"/>
              </a:spcBef>
              <a:spcAft>
                <a:spcPct val="0"/>
              </a:spcAft>
              <a:buFont typeface="Wingdings" pitchFamily="2" charset="2"/>
              <a:buChar char="q"/>
            </a:pPr>
            <a:r>
              <a:rPr lang="en-US" sz="1600" dirty="0" err="1" smtClean="0">
                <a:solidFill>
                  <a:srgbClr val="050505"/>
                </a:solidFill>
                <a:latin typeface="Times New Roman" pitchFamily="18" charset="0"/>
                <a:cs typeface="Times New Roman" pitchFamily="18" charset="0"/>
              </a:rPr>
              <a:t>personalul</a:t>
            </a:r>
            <a:r>
              <a:rPr lang="en-US" sz="1600" dirty="0" smtClean="0">
                <a:solidFill>
                  <a:srgbClr val="050505"/>
                </a:solidFill>
                <a:latin typeface="Times New Roman" pitchFamily="18" charset="0"/>
                <a:cs typeface="Times New Roman" pitchFamily="18" charset="0"/>
              </a:rPr>
              <a:t> </a:t>
            </a:r>
            <a:r>
              <a:rPr lang="en-US" sz="1600" dirty="0" err="1">
                <a:solidFill>
                  <a:srgbClr val="050505"/>
                </a:solidFill>
                <a:latin typeface="Times New Roman" pitchFamily="18" charset="0"/>
                <a:cs typeface="Times New Roman" pitchFamily="18" charset="0"/>
              </a:rPr>
              <a:t>școlii</a:t>
            </a:r>
            <a:r>
              <a:rPr lang="en-US" sz="1600" dirty="0">
                <a:solidFill>
                  <a:srgbClr val="050505"/>
                </a:solidFill>
                <a:latin typeface="Times New Roman" pitchFamily="18" charset="0"/>
                <a:cs typeface="Times New Roman" pitchFamily="18" charset="0"/>
              </a:rPr>
              <a:t> </a:t>
            </a:r>
            <a:r>
              <a:rPr lang="en-US" sz="1600" dirty="0" err="1">
                <a:solidFill>
                  <a:srgbClr val="050505"/>
                </a:solidFill>
                <a:latin typeface="Times New Roman" pitchFamily="18" charset="0"/>
                <a:cs typeface="Times New Roman" pitchFamily="18" charset="0"/>
              </a:rPr>
              <a:t>stabilește</a:t>
            </a:r>
            <a:r>
              <a:rPr lang="en-US" sz="1600" dirty="0">
                <a:solidFill>
                  <a:srgbClr val="050505"/>
                </a:solidFill>
                <a:latin typeface="Times New Roman" pitchFamily="18" charset="0"/>
                <a:cs typeface="Times New Roman" pitchFamily="18" charset="0"/>
              </a:rPr>
              <a:t> </a:t>
            </a:r>
            <a:r>
              <a:rPr lang="en-US" sz="1600" dirty="0" err="1">
                <a:solidFill>
                  <a:srgbClr val="050505"/>
                </a:solidFill>
                <a:latin typeface="Times New Roman" pitchFamily="18" charset="0"/>
                <a:cs typeface="Times New Roman" pitchFamily="18" charset="0"/>
              </a:rPr>
              <a:t>și</a:t>
            </a:r>
            <a:r>
              <a:rPr lang="en-US" sz="1600" dirty="0">
                <a:solidFill>
                  <a:srgbClr val="050505"/>
                </a:solidFill>
                <a:latin typeface="Times New Roman" pitchFamily="18" charset="0"/>
                <a:cs typeface="Times New Roman" pitchFamily="18" charset="0"/>
              </a:rPr>
              <a:t> </a:t>
            </a:r>
            <a:r>
              <a:rPr lang="en-US" sz="1600" dirty="0" err="1">
                <a:solidFill>
                  <a:srgbClr val="050505"/>
                </a:solidFill>
                <a:latin typeface="Times New Roman" pitchFamily="18" charset="0"/>
                <a:cs typeface="Times New Roman" pitchFamily="18" charset="0"/>
              </a:rPr>
              <a:t>aplică</a:t>
            </a:r>
            <a:r>
              <a:rPr lang="en-US" sz="1600" dirty="0">
                <a:solidFill>
                  <a:srgbClr val="050505"/>
                </a:solidFill>
                <a:latin typeface="Times New Roman" pitchFamily="18" charset="0"/>
                <a:cs typeface="Times New Roman" pitchFamily="18" charset="0"/>
              </a:rPr>
              <a:t> </a:t>
            </a:r>
            <a:r>
              <a:rPr lang="en-US" sz="1600" b="1" i="1" dirty="0" err="1">
                <a:solidFill>
                  <a:srgbClr val="050505"/>
                </a:solidFill>
                <a:effectLst>
                  <a:outerShdw blurRad="38100" dist="38100" dir="2700000" algn="tl">
                    <a:srgbClr val="000000">
                      <a:alpha val="43137"/>
                    </a:srgbClr>
                  </a:outerShdw>
                </a:effectLst>
                <a:latin typeface="Times New Roman" pitchFamily="18" charset="0"/>
                <a:cs typeface="Times New Roman" pitchFamily="18" charset="0"/>
              </a:rPr>
              <a:t>măsuri</a:t>
            </a:r>
            <a:r>
              <a:rPr lang="en-US" sz="1600" b="1" i="1" dirty="0">
                <a:solidFill>
                  <a:srgbClr val="050505"/>
                </a:solidFill>
                <a:effectLst>
                  <a:outerShdw blurRad="38100" dist="38100" dir="2700000" algn="tl">
                    <a:srgbClr val="000000">
                      <a:alpha val="43137"/>
                    </a:srgbClr>
                  </a:outerShdw>
                </a:effectLst>
                <a:latin typeface="Times New Roman" pitchFamily="18" charset="0"/>
                <a:cs typeface="Times New Roman" pitchFamily="18" charset="0"/>
              </a:rPr>
              <a:t> de </a:t>
            </a:r>
            <a:r>
              <a:rPr lang="en-US" sz="1600" b="1" i="1" dirty="0" err="1">
                <a:solidFill>
                  <a:srgbClr val="050505"/>
                </a:solidFill>
                <a:effectLst>
                  <a:outerShdw blurRad="38100" dist="38100" dir="2700000" algn="tl">
                    <a:srgbClr val="000000">
                      <a:alpha val="43137"/>
                    </a:srgbClr>
                  </a:outerShdw>
                </a:effectLst>
                <a:latin typeface="Times New Roman" pitchFamily="18" charset="0"/>
                <a:cs typeface="Times New Roman" pitchFamily="18" charset="0"/>
              </a:rPr>
              <a:t>sprijin</a:t>
            </a:r>
            <a:r>
              <a:rPr lang="en-US" sz="1600" b="1" i="1" dirty="0">
                <a:solidFill>
                  <a:srgbClr val="050505"/>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i="1" dirty="0" err="1">
                <a:solidFill>
                  <a:srgbClr val="050505"/>
                </a:solidFill>
                <a:effectLst>
                  <a:outerShdw blurRad="38100" dist="38100" dir="2700000" algn="tl">
                    <a:srgbClr val="000000">
                      <a:alpha val="43137"/>
                    </a:srgbClr>
                  </a:outerShdw>
                </a:effectLst>
                <a:latin typeface="Times New Roman" pitchFamily="18" charset="0"/>
                <a:cs typeface="Times New Roman" pitchFamily="18" charset="0"/>
              </a:rPr>
              <a:t>pentru</a:t>
            </a:r>
            <a:r>
              <a:rPr lang="en-US" sz="1600" b="1" i="1" dirty="0">
                <a:solidFill>
                  <a:srgbClr val="050505"/>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i="1" dirty="0" err="1">
                <a:solidFill>
                  <a:srgbClr val="050505"/>
                </a:solidFill>
                <a:effectLst>
                  <a:outerShdw blurRad="38100" dist="38100" dir="2700000" algn="tl">
                    <a:srgbClr val="000000">
                      <a:alpha val="43137"/>
                    </a:srgbClr>
                  </a:outerShdw>
                </a:effectLst>
                <a:latin typeface="Times New Roman" pitchFamily="18" charset="0"/>
                <a:cs typeface="Times New Roman" pitchFamily="18" charset="0"/>
              </a:rPr>
              <a:t>victime</a:t>
            </a:r>
            <a:r>
              <a:rPr lang="en-US" sz="1600" b="1" i="1" dirty="0">
                <a:solidFill>
                  <a:srgbClr val="050505"/>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i="1" dirty="0" err="1">
                <a:solidFill>
                  <a:srgbClr val="050505"/>
                </a:solidFill>
                <a:effectLst>
                  <a:outerShdw blurRad="38100" dist="38100" dir="2700000" algn="tl">
                    <a:srgbClr val="000000">
                      <a:alpha val="43137"/>
                    </a:srgbClr>
                  </a:outerShdw>
                </a:effectLst>
                <a:latin typeface="Times New Roman" pitchFamily="18" charset="0"/>
                <a:cs typeface="Times New Roman" pitchFamily="18" charset="0"/>
              </a:rPr>
              <a:t>și</a:t>
            </a:r>
            <a:r>
              <a:rPr lang="en-US" sz="1600" b="1" i="1" dirty="0">
                <a:solidFill>
                  <a:srgbClr val="050505"/>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i="1" dirty="0" err="1">
                <a:solidFill>
                  <a:srgbClr val="050505"/>
                </a:solidFill>
                <a:effectLst>
                  <a:outerShdw blurRad="38100" dist="38100" dir="2700000" algn="tl">
                    <a:srgbClr val="000000">
                      <a:alpha val="43137"/>
                    </a:srgbClr>
                  </a:outerShdw>
                </a:effectLst>
                <a:latin typeface="Times New Roman" pitchFamily="18" charset="0"/>
                <a:cs typeface="Times New Roman" pitchFamily="18" charset="0"/>
              </a:rPr>
              <a:t>autori</a:t>
            </a:r>
            <a:r>
              <a:rPr lang="en-US" sz="1600" b="1" i="1" dirty="0">
                <a:solidFill>
                  <a:srgbClr val="050505"/>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i="1" dirty="0" err="1">
                <a:solidFill>
                  <a:srgbClr val="050505"/>
                </a:solidFill>
                <a:effectLst>
                  <a:outerShdw blurRad="38100" dist="38100" dir="2700000" algn="tl">
                    <a:srgbClr val="000000">
                      <a:alpha val="43137"/>
                    </a:srgbClr>
                  </a:outerShdw>
                </a:effectLst>
                <a:latin typeface="Times New Roman" pitchFamily="18" charset="0"/>
                <a:cs typeface="Times New Roman" pitchFamily="18" charset="0"/>
              </a:rPr>
              <a:t>precum</a:t>
            </a:r>
            <a:r>
              <a:rPr lang="en-US" sz="1600" b="1" i="1" dirty="0">
                <a:solidFill>
                  <a:srgbClr val="050505"/>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i="1" dirty="0" err="1">
                <a:solidFill>
                  <a:srgbClr val="050505"/>
                </a:solidFill>
                <a:effectLst>
                  <a:outerShdw blurRad="38100" dist="38100" dir="2700000" algn="tl">
                    <a:srgbClr val="000000">
                      <a:alpha val="43137"/>
                    </a:srgbClr>
                  </a:outerShdw>
                </a:effectLst>
                <a:latin typeface="Times New Roman" pitchFamily="18" charset="0"/>
                <a:cs typeface="Times New Roman" pitchFamily="18" charset="0"/>
              </a:rPr>
              <a:t>și</a:t>
            </a:r>
            <a:r>
              <a:rPr lang="en-US" sz="1600" b="1" i="1" dirty="0">
                <a:solidFill>
                  <a:srgbClr val="050505"/>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i="1" dirty="0" err="1">
                <a:solidFill>
                  <a:srgbClr val="050505"/>
                </a:solidFill>
                <a:effectLst>
                  <a:outerShdw blurRad="38100" dist="38100" dir="2700000" algn="tl">
                    <a:srgbClr val="000000">
                      <a:alpha val="43137"/>
                    </a:srgbClr>
                  </a:outerShdw>
                </a:effectLst>
                <a:latin typeface="Times New Roman" pitchFamily="18" charset="0"/>
                <a:cs typeface="Times New Roman" pitchFamily="18" charset="0"/>
              </a:rPr>
              <a:t>sancțiuni</a:t>
            </a:r>
            <a:r>
              <a:rPr lang="en-US" sz="1600" b="1" i="1" dirty="0">
                <a:solidFill>
                  <a:srgbClr val="050505"/>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i="1" dirty="0" err="1">
                <a:solidFill>
                  <a:srgbClr val="050505"/>
                </a:solidFill>
                <a:effectLst>
                  <a:outerShdw blurRad="38100" dist="38100" dir="2700000" algn="tl">
                    <a:srgbClr val="000000">
                      <a:alpha val="43137"/>
                    </a:srgbClr>
                  </a:outerShdw>
                </a:effectLst>
                <a:latin typeface="Times New Roman" pitchFamily="18" charset="0"/>
                <a:cs typeface="Times New Roman" pitchFamily="18" charset="0"/>
              </a:rPr>
              <a:t>pentru</a:t>
            </a:r>
            <a:r>
              <a:rPr lang="en-US" sz="1600" b="1" i="1" dirty="0">
                <a:solidFill>
                  <a:srgbClr val="050505"/>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i="1" dirty="0" err="1">
                <a:solidFill>
                  <a:srgbClr val="050505"/>
                </a:solidFill>
                <a:effectLst>
                  <a:outerShdw blurRad="38100" dist="38100" dir="2700000" algn="tl">
                    <a:srgbClr val="000000">
                      <a:alpha val="43137"/>
                    </a:srgbClr>
                  </a:outerShdw>
                </a:effectLst>
                <a:latin typeface="Times New Roman" pitchFamily="18" charset="0"/>
                <a:cs typeface="Times New Roman" pitchFamily="18" charset="0"/>
              </a:rPr>
              <a:t>autori</a:t>
            </a:r>
            <a:r>
              <a:rPr lang="en-US" sz="1600" dirty="0">
                <a:solidFill>
                  <a:srgbClr val="050505"/>
                </a:solidFill>
                <a:latin typeface="Times New Roman" pitchFamily="18" charset="0"/>
                <a:cs typeface="Times New Roman" pitchFamily="18" charset="0"/>
              </a:rPr>
              <a:t>.</a:t>
            </a:r>
            <a:endParaRPr lang="en-US" sz="1600" dirty="0">
              <a:solidFill>
                <a:schemeClr val="tx1"/>
              </a:solidFill>
              <a:latin typeface="Times New Roman" pitchFamily="18" charset="0"/>
              <a:cs typeface="Times New Roman" pitchFamily="18" charset="0"/>
            </a:endParaRPr>
          </a:p>
          <a:p>
            <a:pPr lvl="0" eaLnBrk="0" fontAlgn="base" hangingPunct="0">
              <a:spcBef>
                <a:spcPct val="0"/>
              </a:spcBef>
              <a:spcAft>
                <a:spcPct val="0"/>
              </a:spcAft>
            </a:pPr>
            <a:r>
              <a:rPr lang="en-US" sz="1600" b="1" i="1" dirty="0" smtClean="0">
                <a:solidFill>
                  <a:srgbClr val="050505"/>
                </a:solidFill>
                <a:latin typeface="Times New Roman" pitchFamily="18" charset="0"/>
                <a:cs typeface="Times New Roman" pitchFamily="18" charset="0"/>
              </a:rPr>
              <a:t>         </a:t>
            </a:r>
            <a:r>
              <a:rPr lang="en-US" sz="1600" b="1" i="1" dirty="0" err="1" smtClean="0">
                <a:solidFill>
                  <a:srgbClr val="050505"/>
                </a:solidFill>
                <a:latin typeface="Times New Roman" pitchFamily="18" charset="0"/>
                <a:cs typeface="Times New Roman" pitchFamily="18" charset="0"/>
              </a:rPr>
              <a:t>În</a:t>
            </a:r>
            <a:r>
              <a:rPr lang="en-US" sz="1600" b="1" i="1" dirty="0" smtClean="0">
                <a:solidFill>
                  <a:srgbClr val="050505"/>
                </a:solidFill>
                <a:latin typeface="Times New Roman" pitchFamily="18" charset="0"/>
                <a:cs typeface="Times New Roman" pitchFamily="18" charset="0"/>
              </a:rPr>
              <a:t> </a:t>
            </a:r>
            <a:r>
              <a:rPr lang="en-US" sz="1600" b="1" i="1" dirty="0" err="1">
                <a:solidFill>
                  <a:srgbClr val="050505"/>
                </a:solidFill>
                <a:latin typeface="Times New Roman" pitchFamily="18" charset="0"/>
                <a:cs typeface="Times New Roman" pitchFamily="18" charset="0"/>
              </a:rPr>
              <a:t>cazurile</a:t>
            </a:r>
            <a:r>
              <a:rPr lang="en-US" sz="1600" b="1" i="1" dirty="0">
                <a:solidFill>
                  <a:srgbClr val="050505"/>
                </a:solidFill>
                <a:latin typeface="Times New Roman" pitchFamily="18" charset="0"/>
                <a:cs typeface="Times New Roman" pitchFamily="18" charset="0"/>
              </a:rPr>
              <a:t> de </a:t>
            </a:r>
            <a:r>
              <a:rPr lang="en-US" sz="1600" b="1" i="1" dirty="0" err="1">
                <a:solidFill>
                  <a:srgbClr val="050505"/>
                </a:solidFill>
                <a:latin typeface="Times New Roman" pitchFamily="18" charset="0"/>
                <a:cs typeface="Times New Roman" pitchFamily="18" charset="0"/>
              </a:rPr>
              <a:t>violență</a:t>
            </a:r>
            <a:r>
              <a:rPr lang="en-US" sz="1600" b="1" i="1" dirty="0">
                <a:solidFill>
                  <a:srgbClr val="050505"/>
                </a:solidFill>
                <a:latin typeface="Times New Roman" pitchFamily="18" charset="0"/>
                <a:cs typeface="Times New Roman" pitchFamily="18" charset="0"/>
              </a:rPr>
              <a:t> a </a:t>
            </a:r>
            <a:r>
              <a:rPr lang="en-US" sz="1600" b="1" i="1" dirty="0" err="1">
                <a:solidFill>
                  <a:srgbClr val="050505"/>
                </a:solidFill>
                <a:latin typeface="Times New Roman" pitchFamily="18" charset="0"/>
                <a:cs typeface="Times New Roman" pitchFamily="18" charset="0"/>
              </a:rPr>
              <a:t>elevilor</a:t>
            </a:r>
            <a:r>
              <a:rPr lang="en-US" sz="1600" b="1" i="1" dirty="0">
                <a:solidFill>
                  <a:srgbClr val="050505"/>
                </a:solidFill>
                <a:latin typeface="Times New Roman" pitchFamily="18" charset="0"/>
                <a:cs typeface="Times New Roman" pitchFamily="18" charset="0"/>
              </a:rPr>
              <a:t> </a:t>
            </a:r>
            <a:r>
              <a:rPr lang="en-US" sz="1600" b="1" i="1" dirty="0" err="1">
                <a:solidFill>
                  <a:srgbClr val="050505"/>
                </a:solidFill>
                <a:latin typeface="Times New Roman" pitchFamily="18" charset="0"/>
                <a:cs typeface="Times New Roman" pitchFamily="18" charset="0"/>
              </a:rPr>
              <a:t>asupra</a:t>
            </a:r>
            <a:r>
              <a:rPr lang="en-US" sz="1600" b="1" i="1" dirty="0">
                <a:solidFill>
                  <a:srgbClr val="050505"/>
                </a:solidFill>
                <a:latin typeface="Times New Roman" pitchFamily="18" charset="0"/>
                <a:cs typeface="Times New Roman" pitchFamily="18" charset="0"/>
              </a:rPr>
              <a:t> </a:t>
            </a:r>
            <a:r>
              <a:rPr lang="en-US" sz="1600" b="1" i="1" dirty="0" err="1">
                <a:solidFill>
                  <a:srgbClr val="050505"/>
                </a:solidFill>
                <a:latin typeface="Times New Roman" pitchFamily="18" charset="0"/>
                <a:cs typeface="Times New Roman" pitchFamily="18" charset="0"/>
              </a:rPr>
              <a:t>personalului</a:t>
            </a:r>
            <a:r>
              <a:rPr lang="en-US" sz="1600" b="1" i="1" dirty="0">
                <a:solidFill>
                  <a:srgbClr val="050505"/>
                </a:solidFill>
                <a:latin typeface="Times New Roman" pitchFamily="18" charset="0"/>
                <a:cs typeface="Times New Roman" pitchFamily="18" charset="0"/>
              </a:rPr>
              <a:t> din </a:t>
            </a:r>
            <a:r>
              <a:rPr lang="en-US" sz="1600" b="1" i="1" dirty="0" err="1">
                <a:solidFill>
                  <a:srgbClr val="050505"/>
                </a:solidFill>
                <a:latin typeface="Times New Roman" pitchFamily="18" charset="0"/>
                <a:cs typeface="Times New Roman" pitchFamily="18" charset="0"/>
              </a:rPr>
              <a:t>școală</a:t>
            </a:r>
            <a:r>
              <a:rPr lang="en-US" sz="1600" b="1" i="1" dirty="0">
                <a:solidFill>
                  <a:srgbClr val="050505"/>
                </a:solidFill>
                <a:latin typeface="Times New Roman" pitchFamily="18" charset="0"/>
                <a:cs typeface="Times New Roman" pitchFamily="18" charset="0"/>
              </a:rPr>
              <a:t>, </a:t>
            </a:r>
            <a:r>
              <a:rPr lang="en-US" sz="1600" b="1" i="1" dirty="0" err="1">
                <a:solidFill>
                  <a:srgbClr val="050505"/>
                </a:solidFill>
                <a:latin typeface="Times New Roman" pitchFamily="18" charset="0"/>
                <a:cs typeface="Times New Roman" pitchFamily="18" charset="0"/>
              </a:rPr>
              <a:t>dacă</a:t>
            </a:r>
            <a:r>
              <a:rPr lang="en-US" sz="1600" b="1" i="1" dirty="0">
                <a:solidFill>
                  <a:srgbClr val="050505"/>
                </a:solidFill>
                <a:latin typeface="Times New Roman" pitchFamily="18" charset="0"/>
                <a:cs typeface="Times New Roman" pitchFamily="18" charset="0"/>
              </a:rPr>
              <a:t> </a:t>
            </a:r>
            <a:r>
              <a:rPr lang="en-US" sz="1600" b="1" i="1" dirty="0" err="1">
                <a:solidFill>
                  <a:srgbClr val="050505"/>
                </a:solidFill>
                <a:latin typeface="Times New Roman" pitchFamily="18" charset="0"/>
                <a:cs typeface="Times New Roman" pitchFamily="18" charset="0"/>
              </a:rPr>
              <a:t>există</a:t>
            </a:r>
            <a:r>
              <a:rPr lang="en-US" sz="1600" b="1" i="1" dirty="0">
                <a:solidFill>
                  <a:srgbClr val="050505"/>
                </a:solidFill>
                <a:latin typeface="Times New Roman" pitchFamily="18" charset="0"/>
                <a:cs typeface="Times New Roman" pitchFamily="18" charset="0"/>
              </a:rPr>
              <a:t> </a:t>
            </a:r>
            <a:r>
              <a:rPr lang="en-US" sz="1600" b="1" i="1" dirty="0" err="1">
                <a:solidFill>
                  <a:srgbClr val="050505"/>
                </a:solidFill>
                <a:latin typeface="Times New Roman" pitchFamily="18" charset="0"/>
                <a:cs typeface="Times New Roman" pitchFamily="18" charset="0"/>
              </a:rPr>
              <a:t>suspiciunea</a:t>
            </a:r>
            <a:r>
              <a:rPr lang="en-US" sz="1600" b="1" i="1" dirty="0">
                <a:solidFill>
                  <a:srgbClr val="050505"/>
                </a:solidFill>
                <a:latin typeface="Times New Roman" pitchFamily="18" charset="0"/>
                <a:cs typeface="Times New Roman" pitchFamily="18" charset="0"/>
              </a:rPr>
              <a:t> </a:t>
            </a:r>
            <a:r>
              <a:rPr lang="en-US" sz="1600" b="1" i="1" dirty="0" err="1">
                <a:solidFill>
                  <a:srgbClr val="050505"/>
                </a:solidFill>
                <a:latin typeface="Times New Roman" pitchFamily="18" charset="0"/>
                <a:cs typeface="Times New Roman" pitchFamily="18" charset="0"/>
              </a:rPr>
              <a:t>unei</a:t>
            </a:r>
            <a:r>
              <a:rPr lang="en-US" sz="1600" b="1" i="1" dirty="0">
                <a:solidFill>
                  <a:srgbClr val="050505"/>
                </a:solidFill>
                <a:latin typeface="Times New Roman" pitchFamily="18" charset="0"/>
                <a:cs typeface="Times New Roman" pitchFamily="18" charset="0"/>
              </a:rPr>
              <a:t> </a:t>
            </a:r>
            <a:r>
              <a:rPr lang="en-US" sz="1600" b="1" i="1" dirty="0" err="1">
                <a:solidFill>
                  <a:srgbClr val="050505"/>
                </a:solidFill>
                <a:latin typeface="Times New Roman" pitchFamily="18" charset="0"/>
                <a:cs typeface="Times New Roman" pitchFamily="18" charset="0"/>
              </a:rPr>
              <a:t>infracțiuni</a:t>
            </a:r>
            <a:r>
              <a:rPr lang="en-US" sz="1600" b="1" i="1" dirty="0">
                <a:solidFill>
                  <a:srgbClr val="050505"/>
                </a:solidFill>
                <a:latin typeface="Times New Roman" pitchFamily="18" charset="0"/>
                <a:cs typeface="Times New Roman" pitchFamily="18" charset="0"/>
              </a:rPr>
              <a:t>, </a:t>
            </a:r>
            <a:r>
              <a:rPr lang="en-US" sz="1600" b="1" i="1" dirty="0" err="1">
                <a:solidFill>
                  <a:srgbClr val="050505"/>
                </a:solidFill>
                <a:latin typeface="Times New Roman" pitchFamily="18" charset="0"/>
                <a:cs typeface="Times New Roman" pitchFamily="18" charset="0"/>
              </a:rPr>
              <a:t>directorul</a:t>
            </a:r>
            <a:r>
              <a:rPr lang="en-US" sz="1600" b="1" i="1" dirty="0">
                <a:solidFill>
                  <a:srgbClr val="050505"/>
                </a:solidFill>
                <a:latin typeface="Times New Roman" pitchFamily="18" charset="0"/>
                <a:cs typeface="Times New Roman" pitchFamily="18" charset="0"/>
              </a:rPr>
              <a:t> </a:t>
            </a:r>
            <a:r>
              <a:rPr lang="en-US" sz="1600" b="1" i="1" dirty="0" err="1">
                <a:solidFill>
                  <a:srgbClr val="050505"/>
                </a:solidFill>
                <a:latin typeface="Times New Roman" pitchFamily="18" charset="0"/>
                <a:cs typeface="Times New Roman" pitchFamily="18" charset="0"/>
              </a:rPr>
              <a:t>unității</a:t>
            </a:r>
            <a:r>
              <a:rPr lang="en-US" sz="1600" b="1" i="1" dirty="0">
                <a:solidFill>
                  <a:srgbClr val="050505"/>
                </a:solidFill>
                <a:latin typeface="Times New Roman" pitchFamily="18" charset="0"/>
                <a:cs typeface="Times New Roman" pitchFamily="18" charset="0"/>
              </a:rPr>
              <a:t> de </a:t>
            </a:r>
            <a:r>
              <a:rPr lang="en-US" sz="1600" b="1" i="1" dirty="0" err="1">
                <a:solidFill>
                  <a:srgbClr val="050505"/>
                </a:solidFill>
                <a:latin typeface="Times New Roman" pitchFamily="18" charset="0"/>
                <a:cs typeface="Times New Roman" pitchFamily="18" charset="0"/>
              </a:rPr>
              <a:t>învățământ</a:t>
            </a:r>
            <a:r>
              <a:rPr lang="en-US" sz="1600" b="1" i="1" dirty="0">
                <a:solidFill>
                  <a:srgbClr val="050505"/>
                </a:solidFill>
                <a:latin typeface="Times New Roman" pitchFamily="18" charset="0"/>
                <a:cs typeface="Times New Roman" pitchFamily="18" charset="0"/>
              </a:rPr>
              <a:t> </a:t>
            </a:r>
            <a:r>
              <a:rPr lang="en-US" sz="1600" b="1" i="1" dirty="0" err="1">
                <a:solidFill>
                  <a:srgbClr val="050505"/>
                </a:solidFill>
                <a:latin typeface="Times New Roman" pitchFamily="18" charset="0"/>
                <a:cs typeface="Times New Roman" pitchFamily="18" charset="0"/>
              </a:rPr>
              <a:t>sesizează</a:t>
            </a:r>
            <a:r>
              <a:rPr lang="en-US" sz="1600" b="1" i="1" dirty="0">
                <a:solidFill>
                  <a:srgbClr val="050505"/>
                </a:solidFill>
                <a:latin typeface="Times New Roman" pitchFamily="18" charset="0"/>
                <a:cs typeface="Times New Roman" pitchFamily="18" charset="0"/>
              </a:rPr>
              <a:t> </a:t>
            </a:r>
            <a:r>
              <a:rPr lang="en-US" sz="1600" b="1" i="1" dirty="0" err="1">
                <a:solidFill>
                  <a:srgbClr val="050505"/>
                </a:solidFill>
                <a:latin typeface="Times New Roman" pitchFamily="18" charset="0"/>
                <a:cs typeface="Times New Roman" pitchFamily="18" charset="0"/>
              </a:rPr>
              <a:t>Poliția</a:t>
            </a:r>
            <a:r>
              <a:rPr lang="en-US" sz="1600" b="1" i="1" dirty="0">
                <a:solidFill>
                  <a:srgbClr val="050505"/>
                </a:solidFill>
                <a:latin typeface="Times New Roman" pitchFamily="18" charset="0"/>
                <a:cs typeface="Times New Roman" pitchFamily="18" charset="0"/>
              </a:rPr>
              <a:t> (112).</a:t>
            </a:r>
          </a:p>
        </p:txBody>
      </p:sp>
      <p:sp>
        <p:nvSpPr>
          <p:cNvPr id="5" name="TextBox 4">
            <a:extLst>
              <a:ext uri="{FF2B5EF4-FFF2-40B4-BE49-F238E27FC236}">
                <a16:creationId xmlns="" xmlns:a16="http://schemas.microsoft.com/office/drawing/2014/main" id="{CB241CB5-17AE-49E5-A431-80AF3EFA57AD}"/>
              </a:ext>
            </a:extLst>
          </p:cNvPr>
          <p:cNvSpPr txBox="1"/>
          <p:nvPr/>
        </p:nvSpPr>
        <p:spPr>
          <a:xfrm>
            <a:off x="1058778" y="365819"/>
            <a:ext cx="5301918" cy="584775"/>
          </a:xfrm>
          <a:prstGeom prst="rect">
            <a:avLst/>
          </a:prstGeom>
          <a:solidFill>
            <a:schemeClr val="tx2"/>
          </a:solidFill>
        </p:spPr>
        <p:txBody>
          <a:bodyPr wrap="square" rtlCol="0" anchor="ctr">
            <a:spAutoFit/>
          </a:bodyPr>
          <a:lstStyle/>
          <a:p>
            <a:r>
              <a:rPr lang="en-US" altLang="ko-KR" sz="3200" b="1" dirty="0" smtClean="0">
                <a:solidFill>
                  <a:schemeClr val="bg1"/>
                </a:solidFill>
                <a:latin typeface="Times New Roman" pitchFamily="18" charset="0"/>
                <a:cs typeface="Times New Roman" pitchFamily="18" charset="0"/>
              </a:rPr>
              <a:t>ATEN</a:t>
            </a:r>
            <a:r>
              <a:rPr lang="en-GB" sz="3200" b="1" dirty="0" smtClean="0">
                <a:solidFill>
                  <a:schemeClr val="bg1"/>
                </a:solidFill>
                <a:latin typeface="Times New Roman" pitchFamily="18" charset="0"/>
                <a:cs typeface="Times New Roman" pitchFamily="18" charset="0"/>
              </a:rPr>
              <a:t>Ţ</a:t>
            </a:r>
            <a:r>
              <a:rPr lang="en-US" altLang="ko-KR" sz="3200" b="1" dirty="0" smtClean="0">
                <a:solidFill>
                  <a:schemeClr val="bg1"/>
                </a:solidFill>
                <a:latin typeface="Times New Roman" pitchFamily="18" charset="0"/>
                <a:cs typeface="Times New Roman" pitchFamily="18" charset="0"/>
              </a:rPr>
              <a:t>IE LA NEATEN</a:t>
            </a:r>
            <a:r>
              <a:rPr lang="en-GB" sz="3200" b="1" dirty="0" smtClean="0">
                <a:solidFill>
                  <a:schemeClr val="bg1"/>
                </a:solidFill>
                <a:latin typeface="Times New Roman" pitchFamily="18" charset="0"/>
                <a:cs typeface="Times New Roman" pitchFamily="18" charset="0"/>
              </a:rPr>
              <a:t>Ţ</a:t>
            </a:r>
            <a:r>
              <a:rPr lang="en-US" altLang="ko-KR" sz="3200" b="1" dirty="0" smtClean="0">
                <a:solidFill>
                  <a:schemeClr val="bg1"/>
                </a:solidFill>
                <a:latin typeface="Times New Roman" pitchFamily="18" charset="0"/>
                <a:cs typeface="Times New Roman" pitchFamily="18" charset="0"/>
              </a:rPr>
              <a:t>IE!</a:t>
            </a:r>
            <a:endParaRPr lang="en-US" altLang="ko-KR" sz="3200" b="1" dirty="0">
              <a:solidFill>
                <a:schemeClr val="bg1"/>
              </a:solidFill>
              <a:latin typeface="Times New Roman" pitchFamily="18" charset="0"/>
              <a:cs typeface="Times New Roman" pitchFamily="18" charset="0"/>
            </a:endParaRPr>
          </a:p>
        </p:txBody>
      </p:sp>
      <p:grpSp>
        <p:nvGrpSpPr>
          <p:cNvPr id="7" name="Group 60">
            <a:extLst>
              <a:ext uri="{FF2B5EF4-FFF2-40B4-BE49-F238E27FC236}">
                <a16:creationId xmlns="" xmlns:a16="http://schemas.microsoft.com/office/drawing/2014/main" id="{49793893-184A-4407-A844-385FBE4E8057}"/>
              </a:ext>
            </a:extLst>
          </p:cNvPr>
          <p:cNvGrpSpPr/>
          <p:nvPr/>
        </p:nvGrpSpPr>
        <p:grpSpPr>
          <a:xfrm>
            <a:off x="6722777" y="289289"/>
            <a:ext cx="1447516" cy="3312368"/>
            <a:chOff x="2952760" y="2204864"/>
            <a:chExt cx="1447516" cy="3312368"/>
          </a:xfrm>
        </p:grpSpPr>
        <p:sp>
          <p:nvSpPr>
            <p:cNvPr id="8" name="Up-Down Arrow 47">
              <a:extLst>
                <a:ext uri="{FF2B5EF4-FFF2-40B4-BE49-F238E27FC236}">
                  <a16:creationId xmlns="" xmlns:a16="http://schemas.microsoft.com/office/drawing/2014/main" id="{62728FFF-7E48-4BBE-B97D-1F2706FEC1AB}"/>
                </a:ext>
              </a:extLst>
            </p:cNvPr>
            <p:cNvSpPr/>
            <p:nvPr/>
          </p:nvSpPr>
          <p:spPr>
            <a:xfrm>
              <a:off x="2960116" y="2204864"/>
              <a:ext cx="1440160" cy="3312368"/>
            </a:xfrm>
            <a:prstGeom prst="upDownArrow">
              <a:avLst/>
            </a:prstGeom>
            <a:solidFill>
              <a:schemeClr val="bg1"/>
            </a:solidFill>
            <a:ln>
              <a:noFill/>
            </a:ln>
            <a:effectLst>
              <a:outerShdw blurRad="38100" dist="12700" dir="2700000" algn="tl" rotWithShape="0">
                <a:prstClr val="black">
                  <a:alpha val="4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 name="Up-Down Arrow 45">
              <a:extLst>
                <a:ext uri="{FF2B5EF4-FFF2-40B4-BE49-F238E27FC236}">
                  <a16:creationId xmlns="" xmlns:a16="http://schemas.microsoft.com/office/drawing/2014/main" id="{4B94AA2B-E56C-4658-9889-C389AE4C5EE5}"/>
                </a:ext>
              </a:extLst>
            </p:cNvPr>
            <p:cNvSpPr/>
            <p:nvPr/>
          </p:nvSpPr>
          <p:spPr>
            <a:xfrm>
              <a:off x="2952760" y="2213742"/>
              <a:ext cx="720080" cy="2592288"/>
            </a:xfrm>
            <a:custGeom>
              <a:avLst/>
              <a:gdLst/>
              <a:ahLst/>
              <a:cxnLst/>
              <a:rect l="l" t="t" r="r" b="b"/>
              <a:pathLst>
                <a:path w="720080" h="2592288">
                  <a:moveTo>
                    <a:pt x="720080" y="0"/>
                  </a:moveTo>
                  <a:lnTo>
                    <a:pt x="720080" y="720080"/>
                  </a:lnTo>
                  <a:lnTo>
                    <a:pt x="720080" y="2592288"/>
                  </a:lnTo>
                  <a:lnTo>
                    <a:pt x="360040" y="2592288"/>
                  </a:lnTo>
                  <a:lnTo>
                    <a:pt x="360040" y="720080"/>
                  </a:lnTo>
                  <a:lnTo>
                    <a:pt x="0" y="72008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0" name="Up-Down Arrow 45">
              <a:extLst>
                <a:ext uri="{FF2B5EF4-FFF2-40B4-BE49-F238E27FC236}">
                  <a16:creationId xmlns="" xmlns:a16="http://schemas.microsoft.com/office/drawing/2014/main" id="{1EEE90A6-6C8F-4955-AB7C-0B4FADD85B32}"/>
                </a:ext>
              </a:extLst>
            </p:cNvPr>
            <p:cNvSpPr/>
            <p:nvPr/>
          </p:nvSpPr>
          <p:spPr>
            <a:xfrm>
              <a:off x="3672840" y="2213742"/>
              <a:ext cx="720080" cy="720080"/>
            </a:xfrm>
            <a:custGeom>
              <a:avLst/>
              <a:gdLst/>
              <a:ahLst/>
              <a:cxnLst/>
              <a:rect l="l" t="t" r="r" b="b"/>
              <a:pathLst>
                <a:path w="720080" h="720080">
                  <a:moveTo>
                    <a:pt x="0" y="0"/>
                  </a:moveTo>
                  <a:lnTo>
                    <a:pt x="720080" y="720080"/>
                  </a:lnTo>
                  <a:lnTo>
                    <a:pt x="360040" y="720080"/>
                  </a:lnTo>
                  <a:lnTo>
                    <a:pt x="0" y="720080"/>
                  </a:lnTo>
                  <a:close/>
                </a:path>
              </a:pathLst>
            </a:cu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11" name="Group 66">
            <a:extLst>
              <a:ext uri="{FF2B5EF4-FFF2-40B4-BE49-F238E27FC236}">
                <a16:creationId xmlns="" xmlns:a16="http://schemas.microsoft.com/office/drawing/2014/main" id="{EFF7CD3D-AD5A-486D-88BB-5E2FCBA01730}"/>
              </a:ext>
            </a:extLst>
          </p:cNvPr>
          <p:cNvGrpSpPr/>
          <p:nvPr/>
        </p:nvGrpSpPr>
        <p:grpSpPr>
          <a:xfrm>
            <a:off x="6810343" y="3256873"/>
            <a:ext cx="1440160" cy="3312368"/>
            <a:chOff x="4716016" y="2204864"/>
            <a:chExt cx="1440160" cy="3312368"/>
          </a:xfrm>
        </p:grpSpPr>
        <p:sp>
          <p:nvSpPr>
            <p:cNvPr id="12" name="Up-Down Arrow 52">
              <a:extLst>
                <a:ext uri="{FF2B5EF4-FFF2-40B4-BE49-F238E27FC236}">
                  <a16:creationId xmlns="" xmlns:a16="http://schemas.microsoft.com/office/drawing/2014/main" id="{BDE1A697-7304-4E93-A579-7E274B41B0D2}"/>
                </a:ext>
              </a:extLst>
            </p:cNvPr>
            <p:cNvSpPr/>
            <p:nvPr/>
          </p:nvSpPr>
          <p:spPr>
            <a:xfrm>
              <a:off x="4716016" y="2204864"/>
              <a:ext cx="1440160" cy="3312368"/>
            </a:xfrm>
            <a:prstGeom prst="upDownArrow">
              <a:avLst/>
            </a:prstGeom>
            <a:solidFill>
              <a:schemeClr val="bg1">
                <a:lumMod val="95000"/>
              </a:schemeClr>
            </a:solidFill>
            <a:ln>
              <a:noFill/>
            </a:ln>
            <a:effectLst>
              <a:outerShdw blurRad="38100" dist="12700" dir="2700000" algn="tl" rotWithShape="0">
                <a:prstClr val="black">
                  <a:alpha val="4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3" name="Up-Down Arrow 46">
              <a:extLst>
                <a:ext uri="{FF2B5EF4-FFF2-40B4-BE49-F238E27FC236}">
                  <a16:creationId xmlns="" xmlns:a16="http://schemas.microsoft.com/office/drawing/2014/main" id="{C8E2F1F9-0A74-4E02-9BF2-510CFE6E6DBB}"/>
                </a:ext>
              </a:extLst>
            </p:cNvPr>
            <p:cNvSpPr/>
            <p:nvPr/>
          </p:nvSpPr>
          <p:spPr>
            <a:xfrm>
              <a:off x="4716016" y="2924944"/>
              <a:ext cx="728958" cy="2592288"/>
            </a:xfrm>
            <a:custGeom>
              <a:avLst/>
              <a:gdLst/>
              <a:ahLst/>
              <a:cxnLst/>
              <a:rect l="l" t="t" r="r" b="b"/>
              <a:pathLst>
                <a:path w="728958" h="2592288">
                  <a:moveTo>
                    <a:pt x="360040" y="0"/>
                  </a:moveTo>
                  <a:lnTo>
                    <a:pt x="720080" y="0"/>
                  </a:lnTo>
                  <a:lnTo>
                    <a:pt x="720080" y="1872208"/>
                  </a:lnTo>
                  <a:lnTo>
                    <a:pt x="728958" y="1872208"/>
                  </a:lnTo>
                  <a:lnTo>
                    <a:pt x="728958" y="2583410"/>
                  </a:lnTo>
                  <a:lnTo>
                    <a:pt x="720080" y="2592288"/>
                  </a:lnTo>
                  <a:lnTo>
                    <a:pt x="0" y="1872208"/>
                  </a:lnTo>
                  <a:lnTo>
                    <a:pt x="360040" y="187220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4" name="Up-Down Arrow 46">
              <a:extLst>
                <a:ext uri="{FF2B5EF4-FFF2-40B4-BE49-F238E27FC236}">
                  <a16:creationId xmlns="" xmlns:a16="http://schemas.microsoft.com/office/drawing/2014/main" id="{C569FBB4-E67B-4F61-AE5A-31546B1DDD78}"/>
                </a:ext>
              </a:extLst>
            </p:cNvPr>
            <p:cNvSpPr/>
            <p:nvPr/>
          </p:nvSpPr>
          <p:spPr>
            <a:xfrm>
              <a:off x="5427218" y="2916318"/>
              <a:ext cx="728958" cy="2592288"/>
            </a:xfrm>
            <a:custGeom>
              <a:avLst/>
              <a:gdLst/>
              <a:ahLst/>
              <a:cxnLst/>
              <a:rect l="l" t="t" r="r" b="b"/>
              <a:pathLst>
                <a:path w="728958" h="2592288">
                  <a:moveTo>
                    <a:pt x="0" y="0"/>
                  </a:moveTo>
                  <a:lnTo>
                    <a:pt x="8878" y="0"/>
                  </a:lnTo>
                  <a:lnTo>
                    <a:pt x="8878" y="1872208"/>
                  </a:lnTo>
                  <a:lnTo>
                    <a:pt x="368918" y="1872208"/>
                  </a:lnTo>
                  <a:lnTo>
                    <a:pt x="728958" y="1872208"/>
                  </a:lnTo>
                  <a:lnTo>
                    <a:pt x="8878" y="2592288"/>
                  </a:lnTo>
                  <a:lnTo>
                    <a:pt x="0" y="2583410"/>
                  </a:ln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pic>
        <p:nvPicPr>
          <p:cNvPr id="1030" name="Picture 6" desc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98" y="448829"/>
            <a:ext cx="385012" cy="418755"/>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User\Desktop\9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5854" y="1018247"/>
            <a:ext cx="3416968" cy="4524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79425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4"/>
          </p:nvPr>
        </p:nvSpPr>
        <p:spPr>
          <a:xfrm rot="245957">
            <a:off x="5683488" y="809421"/>
            <a:ext cx="5305968" cy="5125064"/>
          </a:xfrm>
        </p:spPr>
      </p:sp>
      <p:sp>
        <p:nvSpPr>
          <p:cNvPr id="3" name="Rectangle 2"/>
          <p:cNvSpPr/>
          <p:nvPr/>
        </p:nvSpPr>
        <p:spPr>
          <a:xfrm>
            <a:off x="272716" y="1108046"/>
            <a:ext cx="5053263" cy="5293757"/>
          </a:xfrm>
          <a:prstGeom prst="rect">
            <a:avLst/>
          </a:prstGeom>
          <a:solidFill>
            <a:schemeClr val="accent1">
              <a:lumMod val="40000"/>
              <a:lumOff val="60000"/>
            </a:schemeClr>
          </a:solidFill>
        </p:spPr>
        <p:txBody>
          <a:bodyPr wrap="square">
            <a:spAutoFit/>
          </a:bodyPr>
          <a:lstStyle/>
          <a:p>
            <a:endParaRPr lang="vi-VN" sz="2000" dirty="0">
              <a:latin typeface="Times New Roman" pitchFamily="18" charset="0"/>
              <a:cs typeface="Times New Roman" pitchFamily="18" charset="0"/>
            </a:endParaRPr>
          </a:p>
          <a:p>
            <a:pPr marL="285750" indent="-285750">
              <a:buFont typeface="Wingdings" pitchFamily="2" charset="2"/>
              <a:buChar char="q"/>
            </a:pPr>
            <a:r>
              <a:rPr lang="vi-VN" sz="2000" dirty="0" smtClean="0">
                <a:latin typeface="Times New Roman" pitchFamily="18" charset="0"/>
                <a:cs typeface="Times New Roman" pitchFamily="18" charset="0"/>
              </a:rPr>
              <a:t>elevi</a:t>
            </a:r>
            <a:endParaRPr lang="en-US" sz="2000" dirty="0">
              <a:latin typeface="Times New Roman" pitchFamily="18" charset="0"/>
              <a:cs typeface="Times New Roman" pitchFamily="18" charset="0"/>
            </a:endParaRPr>
          </a:p>
          <a:p>
            <a:pPr marL="285750" indent="-285750">
              <a:buFont typeface="Wingdings" pitchFamily="2" charset="2"/>
              <a:buChar char="q"/>
            </a:pPr>
            <a:r>
              <a:rPr lang="en-US" sz="2000" dirty="0">
                <a:latin typeface="Times New Roman" pitchFamily="18" charset="0"/>
                <a:cs typeface="Times New Roman" pitchFamily="18" charset="0"/>
              </a:rPr>
              <a:t>p</a:t>
            </a:r>
            <a:r>
              <a:rPr lang="vi-VN" sz="2000" dirty="0" smtClean="0">
                <a:latin typeface="Times New Roman" pitchFamily="18" charset="0"/>
                <a:cs typeface="Times New Roman" pitchFamily="18" charset="0"/>
              </a:rPr>
              <a:t>ărinți</a:t>
            </a:r>
            <a:endParaRPr lang="en-US" sz="2000" dirty="0" smtClean="0">
              <a:latin typeface="Times New Roman" pitchFamily="18" charset="0"/>
              <a:cs typeface="Times New Roman" pitchFamily="18" charset="0"/>
            </a:endParaRPr>
          </a:p>
          <a:p>
            <a:pPr marL="285750" indent="-285750">
              <a:buFont typeface="Wingdings" pitchFamily="2" charset="2"/>
              <a:buChar char="q"/>
            </a:pPr>
            <a:r>
              <a:rPr lang="vi-VN" sz="2000" dirty="0" smtClean="0">
                <a:latin typeface="Times New Roman" pitchFamily="18" charset="0"/>
                <a:cs typeface="Times New Roman" pitchFamily="18" charset="0"/>
              </a:rPr>
              <a:t>cadre </a:t>
            </a:r>
            <a:r>
              <a:rPr lang="vi-VN" sz="2000" dirty="0">
                <a:latin typeface="Times New Roman" pitchFamily="18" charset="0"/>
                <a:cs typeface="Times New Roman" pitchFamily="18" charset="0"/>
              </a:rPr>
              <a:t>didactice</a:t>
            </a:r>
            <a:r>
              <a:rPr lang="vi-VN" sz="2000" dirty="0" smtClean="0">
                <a:latin typeface="Times New Roman" pitchFamily="18" charset="0"/>
                <a:cs typeface="Times New Roman" pitchFamily="18" charset="0"/>
              </a:rPr>
              <a:t>;</a:t>
            </a:r>
            <a:endParaRPr lang="en-US" sz="2000" dirty="0" smtClean="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a:p>
            <a:r>
              <a:rPr lang="en-US" sz="2000" dirty="0" smtClean="0">
                <a:latin typeface="Times New Roman" pitchFamily="18" charset="0"/>
                <a:cs typeface="Times New Roman" pitchFamily="18" charset="0"/>
              </a:rPr>
              <a:t>CUM? IN CE FORMA?</a:t>
            </a:r>
          </a:p>
          <a:p>
            <a:endParaRPr lang="vi-VN" sz="2000" dirty="0">
              <a:latin typeface="Times New Roman" pitchFamily="18" charset="0"/>
              <a:cs typeface="Times New Roman" pitchFamily="18" charset="0"/>
            </a:endParaRPr>
          </a:p>
          <a:p>
            <a:pPr marL="285750" indent="-285750">
              <a:buFont typeface="Wingdings" pitchFamily="2" charset="2"/>
              <a:buChar char="ü"/>
            </a:pPr>
            <a:r>
              <a:rPr lang="vi-VN" sz="2000" dirty="0">
                <a:latin typeface="Times New Roman" pitchFamily="18" charset="0"/>
                <a:cs typeface="Times New Roman" pitchFamily="18" charset="0"/>
              </a:rPr>
              <a:t>verbal </a:t>
            </a:r>
            <a:endParaRPr lang="en-US" sz="2000" dirty="0">
              <a:latin typeface="Times New Roman" pitchFamily="18" charset="0"/>
              <a:cs typeface="Times New Roman" pitchFamily="18" charset="0"/>
            </a:endParaRPr>
          </a:p>
          <a:p>
            <a:pPr marL="285750" indent="-285750">
              <a:buFont typeface="Wingdings" pitchFamily="2" charset="2"/>
              <a:buChar char="ü"/>
            </a:pPr>
            <a:r>
              <a:rPr lang="vi-VN" sz="2000" dirty="0" smtClean="0">
                <a:latin typeface="Times New Roman" pitchFamily="18" charset="0"/>
                <a:cs typeface="Times New Roman" pitchFamily="18" charset="0"/>
              </a:rPr>
              <a:t>în scris</a:t>
            </a:r>
            <a:endParaRPr lang="en-US" sz="2000" dirty="0">
              <a:latin typeface="Times New Roman" pitchFamily="18" charset="0"/>
              <a:cs typeface="Times New Roman" pitchFamily="18" charset="0"/>
            </a:endParaRPr>
          </a:p>
          <a:p>
            <a:endParaRPr lang="en-US" sz="2000" dirty="0" smtClean="0">
              <a:latin typeface="Times New Roman" pitchFamily="18" charset="0"/>
              <a:cs typeface="Times New Roman" pitchFamily="18" charset="0"/>
            </a:endParaRPr>
          </a:p>
          <a:p>
            <a:pPr marL="285750" indent="-285750">
              <a:buFont typeface="Wingdings" pitchFamily="2" charset="2"/>
              <a:buChar char="v"/>
            </a:pPr>
            <a:r>
              <a:rPr lang="vi-VN" sz="2000" dirty="0" smtClean="0">
                <a:latin typeface="Times New Roman" pitchFamily="18" charset="0"/>
                <a:cs typeface="Times New Roman" pitchFamily="18" charset="0"/>
              </a:rPr>
              <a:t>Confidențial</a:t>
            </a:r>
            <a:endParaRPr lang="en-US" sz="2000" dirty="0" smtClean="0">
              <a:latin typeface="Times New Roman" pitchFamily="18" charset="0"/>
              <a:cs typeface="Times New Roman" pitchFamily="18" charset="0"/>
            </a:endParaRPr>
          </a:p>
          <a:p>
            <a:pPr marL="285750" indent="-285750">
              <a:buFont typeface="Wingdings" pitchFamily="2" charset="2"/>
              <a:buChar char="ü"/>
            </a:pPr>
            <a:r>
              <a:rPr lang="vi-VN" sz="2000" dirty="0" smtClean="0">
                <a:latin typeface="Times New Roman" pitchFamily="18" charset="0"/>
                <a:cs typeface="Times New Roman" pitchFamily="18" charset="0"/>
              </a:rPr>
              <a:t>prin </a:t>
            </a:r>
            <a:r>
              <a:rPr lang="vi-VN" sz="2000" dirty="0">
                <a:latin typeface="Times New Roman" pitchFamily="18" charset="0"/>
                <a:cs typeface="Times New Roman" pitchFamily="18" charset="0"/>
              </a:rPr>
              <a:t>mesaje la cutia cu </a:t>
            </a:r>
            <a:r>
              <a:rPr lang="vi-VN" sz="2000" dirty="0" smtClean="0">
                <a:latin typeface="Times New Roman" pitchFamily="18" charset="0"/>
                <a:cs typeface="Times New Roman" pitchFamily="18" charset="0"/>
              </a:rPr>
              <a:t>sesizări</a:t>
            </a:r>
            <a:endParaRPr lang="en-US" sz="2000" dirty="0" smtClean="0">
              <a:latin typeface="Times New Roman" pitchFamily="18" charset="0"/>
              <a:cs typeface="Times New Roman" pitchFamily="18" charset="0"/>
            </a:endParaRPr>
          </a:p>
          <a:p>
            <a:pPr marL="285750" indent="-285750">
              <a:buFont typeface="Wingdings" pitchFamily="2" charset="2"/>
              <a:buChar char="ü"/>
            </a:pPr>
            <a:r>
              <a:rPr lang="vi-VN" sz="2000" dirty="0" smtClean="0">
                <a:latin typeface="Times New Roman" pitchFamily="18" charset="0"/>
                <a:cs typeface="Times New Roman" pitchFamily="18" charset="0"/>
              </a:rPr>
              <a:t>alte </a:t>
            </a:r>
            <a:r>
              <a:rPr lang="vi-VN" sz="2000" dirty="0">
                <a:latin typeface="Times New Roman" pitchFamily="18" charset="0"/>
                <a:cs typeface="Times New Roman" pitchFamily="18" charset="0"/>
              </a:rPr>
              <a:t>mijloace puse la dispoziție de </a:t>
            </a:r>
            <a:r>
              <a:rPr lang="vi-VN" sz="2000" dirty="0" smtClean="0">
                <a:latin typeface="Times New Roman" pitchFamily="18" charset="0"/>
                <a:cs typeface="Times New Roman" pitchFamily="18" charset="0"/>
              </a:rPr>
              <a:t>școală</a:t>
            </a:r>
            <a:endParaRPr lang="en-US" sz="2000" dirty="0" smtClean="0">
              <a:latin typeface="Times New Roman" pitchFamily="18" charset="0"/>
              <a:cs typeface="Times New Roman" pitchFamily="18" charset="0"/>
            </a:endParaRPr>
          </a:p>
          <a:p>
            <a:pPr marL="285750" indent="-285750">
              <a:buFont typeface="Wingdings" pitchFamily="2" charset="2"/>
              <a:buChar char="ü"/>
            </a:pPr>
            <a:endParaRPr lang="en-US" sz="2000" dirty="0">
              <a:latin typeface="Times New Roman" pitchFamily="18" charset="0"/>
              <a:cs typeface="Times New Roman" pitchFamily="18" charset="0"/>
            </a:endParaRPr>
          </a:p>
          <a:p>
            <a:r>
              <a:rPr lang="en-US" sz="2000" dirty="0">
                <a:latin typeface="Times New Roman" pitchFamily="18" charset="0"/>
                <a:cs typeface="Times New Roman" pitchFamily="18" charset="0"/>
              </a:rPr>
              <a:t>CUI?</a:t>
            </a:r>
            <a:endParaRPr lang="vi-VN" sz="2000" dirty="0">
              <a:latin typeface="Times New Roman" pitchFamily="18" charset="0"/>
              <a:cs typeface="Times New Roman" pitchFamily="18" charset="0"/>
            </a:endParaRPr>
          </a:p>
          <a:p>
            <a:pPr marL="285750" indent="-285750">
              <a:buFont typeface="Wingdings" pitchFamily="2" charset="2"/>
              <a:buChar char="ü"/>
            </a:pPr>
            <a:r>
              <a:rPr lang="vi-VN" sz="2000" dirty="0">
                <a:latin typeface="Times New Roman" pitchFamily="18" charset="0"/>
                <a:cs typeface="Times New Roman" pitchFamily="18" charset="0"/>
              </a:rPr>
              <a:t>oricărui membru al personalului </a:t>
            </a:r>
            <a:r>
              <a:rPr lang="vi-VN" sz="2000" dirty="0" smtClean="0">
                <a:latin typeface="Times New Roman" pitchFamily="18" charset="0"/>
                <a:cs typeface="Times New Roman" pitchFamily="18" charset="0"/>
              </a:rPr>
              <a:t>școlii</a:t>
            </a:r>
            <a:endParaRPr lang="vi-VN" sz="2000" dirty="0">
              <a:latin typeface="Times New Roman" pitchFamily="18" charset="0"/>
              <a:cs typeface="Times New Roman" pitchFamily="18" charset="0"/>
            </a:endParaRPr>
          </a:p>
          <a:p>
            <a:endParaRPr lang="vi-VN" dirty="0"/>
          </a:p>
        </p:txBody>
      </p:sp>
      <p:sp>
        <p:nvSpPr>
          <p:cNvPr id="15" name="Rectangle 14"/>
          <p:cNvSpPr/>
          <p:nvPr/>
        </p:nvSpPr>
        <p:spPr>
          <a:xfrm>
            <a:off x="6769768" y="1439595"/>
            <a:ext cx="3793958" cy="3539430"/>
          </a:xfrm>
          <a:prstGeom prst="rect">
            <a:avLst/>
          </a:prstGeom>
          <a:solidFill>
            <a:schemeClr val="accent5">
              <a:lumMod val="50000"/>
            </a:schemeClr>
          </a:solidFill>
        </p:spPr>
        <p:txBody>
          <a:bodyPr wrap="square">
            <a:spAutoFit/>
          </a:bodyPr>
          <a:lstStyle/>
          <a:p>
            <a:pPr algn="ctr"/>
            <a:r>
              <a:rPr lang="en-US" sz="2800" b="1" i="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a:t>
            </a:r>
            <a:r>
              <a:rPr lang="vi-VN" sz="2800" b="1" i="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Personalul </a:t>
            </a:r>
            <a:r>
              <a:rPr lang="vi-VN" sz="2800" b="1" i="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școlii protejează elevii și părinții care raportează fapte de violență împotriva oricărei forme de discriminare sau răzbunare din partea celorlalți.</a:t>
            </a:r>
            <a:endParaRPr lang="en-US" sz="28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6" name="Rectangle 15"/>
          <p:cNvSpPr/>
          <p:nvPr/>
        </p:nvSpPr>
        <p:spPr>
          <a:xfrm>
            <a:off x="272716" y="242320"/>
            <a:ext cx="5109410" cy="646331"/>
          </a:xfrm>
          <a:prstGeom prst="rect">
            <a:avLst/>
          </a:prstGeom>
          <a:solidFill>
            <a:srgbClr val="FFFF00"/>
          </a:solidFill>
        </p:spPr>
        <p:txBody>
          <a:bodyPr wrap="square">
            <a:spAutoFit/>
          </a:bodyPr>
          <a:lstStyle/>
          <a:p>
            <a:pPr algn="ctr"/>
            <a:r>
              <a:rPr lang="en-US" b="1" dirty="0">
                <a:effectLst>
                  <a:outerShdw blurRad="38100" dist="38100" dir="2700000" algn="tl">
                    <a:srgbClr val="000000">
                      <a:alpha val="43137"/>
                    </a:srgbClr>
                  </a:outerShdw>
                </a:effectLst>
                <a:latin typeface="Times New Roman" pitchFamily="18" charset="0"/>
                <a:cs typeface="Times New Roman" pitchFamily="18" charset="0"/>
              </a:rPr>
              <a:t>RAPORTAREA CAZURILOR DE </a:t>
            </a:r>
            <a:r>
              <a:rPr lang="en-US" b="1" dirty="0" smtClean="0">
                <a:effectLst>
                  <a:outerShdw blurRad="38100" dist="38100" dir="2700000" algn="tl">
                    <a:srgbClr val="000000">
                      <a:alpha val="43137"/>
                    </a:srgbClr>
                  </a:outerShdw>
                </a:effectLst>
                <a:latin typeface="Times New Roman" pitchFamily="18" charset="0"/>
                <a:cs typeface="Times New Roman" pitchFamily="18" charset="0"/>
              </a:rPr>
              <a:t>VIOLENTA</a:t>
            </a:r>
          </a:p>
          <a:p>
            <a:pPr algn="ctr"/>
            <a:r>
              <a:rPr lang="en-US"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b="1" dirty="0">
                <a:effectLst>
                  <a:outerShdw blurRad="38100" dist="38100" dir="2700000" algn="tl">
                    <a:srgbClr val="000000">
                      <a:alpha val="43137"/>
                    </a:srgbClr>
                  </a:outerShdw>
                </a:effectLst>
                <a:latin typeface="Times New Roman" pitchFamily="18" charset="0"/>
                <a:cs typeface="Times New Roman" pitchFamily="18" charset="0"/>
              </a:rPr>
              <a:t>SE POATE FACE </a:t>
            </a:r>
            <a:r>
              <a:rPr lang="en-US" b="1" dirty="0" smtClean="0">
                <a:effectLst>
                  <a:outerShdw blurRad="38100" dist="38100" dir="2700000" algn="tl">
                    <a:srgbClr val="000000">
                      <a:alpha val="43137"/>
                    </a:srgbClr>
                  </a:outerShdw>
                </a:effectLst>
                <a:latin typeface="Times New Roman" pitchFamily="18" charset="0"/>
                <a:cs typeface="Times New Roman" pitchFamily="18" charset="0"/>
              </a:rPr>
              <a:t>DE CATRE</a:t>
            </a:r>
            <a:endParaRPr lang="en-US" b="1" dirty="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40535671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idx="15"/>
          </p:nvPr>
        </p:nvSpPr>
        <p:spPr/>
      </p:sp>
      <p:sp>
        <p:nvSpPr>
          <p:cNvPr id="3" name="Text Placeholder 2"/>
          <p:cNvSpPr>
            <a:spLocks noGrp="1"/>
          </p:cNvSpPr>
          <p:nvPr>
            <p:ph type="body" sz="quarter" idx="10"/>
          </p:nvPr>
        </p:nvSpPr>
        <p:spPr>
          <a:xfrm>
            <a:off x="323529" y="339509"/>
            <a:ext cx="11573197" cy="847607"/>
          </a:xfrm>
          <a:solidFill>
            <a:srgbClr val="FFFF00"/>
          </a:solidFill>
        </p:spPr>
        <p:txBody>
          <a:bodyPr/>
          <a:lstStyle/>
          <a:p>
            <a:r>
              <a:rPr lang="en-US" sz="2800" b="1" i="1" dirty="0" smtClean="0">
                <a:effectLst>
                  <a:outerShdw blurRad="38100" dist="38100" dir="2700000" algn="tl">
                    <a:srgbClr val="000000">
                      <a:alpha val="43137"/>
                    </a:srgbClr>
                  </a:outerShdw>
                </a:effectLst>
                <a:latin typeface="Arial (Body)"/>
              </a:rPr>
              <a:t>CINE SE IMPLICA LA NIVELUL UIP ?</a:t>
            </a:r>
            <a:endParaRPr lang="en-US" sz="2800" b="1" i="1" dirty="0">
              <a:effectLst>
                <a:outerShdw blurRad="38100" dist="38100" dir="2700000" algn="tl">
                  <a:srgbClr val="000000">
                    <a:alpha val="43137"/>
                  </a:srgbClr>
                </a:outerShdw>
              </a:effectLst>
              <a:latin typeface="Arial (Body)"/>
            </a:endParaRPr>
          </a:p>
        </p:txBody>
      </p:sp>
      <p:sp>
        <p:nvSpPr>
          <p:cNvPr id="4" name="Rectangle 3"/>
          <p:cNvSpPr/>
          <p:nvPr/>
        </p:nvSpPr>
        <p:spPr>
          <a:xfrm>
            <a:off x="3400926" y="1356661"/>
            <a:ext cx="8325853" cy="5355312"/>
          </a:xfrm>
          <a:prstGeom prst="rect">
            <a:avLst/>
          </a:prstGeom>
        </p:spPr>
        <p:txBody>
          <a:bodyPr wrap="square">
            <a:spAutoFit/>
          </a:bodyPr>
          <a:lstStyle/>
          <a:p>
            <a:r>
              <a:rPr lang="en-US" dirty="0"/>
              <a:t>4.11. </a:t>
            </a:r>
            <a:r>
              <a:rPr lang="en-US" dirty="0" smtClean="0"/>
              <a:t>    </a:t>
            </a:r>
            <a:r>
              <a:rPr lang="en-US" dirty="0" err="1" smtClean="0"/>
              <a:t>Educatoarea</a:t>
            </a:r>
            <a:r>
              <a:rPr lang="en-US" dirty="0" smtClean="0"/>
              <a:t>/</a:t>
            </a:r>
            <a:r>
              <a:rPr lang="en-US" dirty="0" err="1" smtClean="0"/>
              <a:t>Profesorul</a:t>
            </a:r>
            <a:r>
              <a:rPr lang="en-US" dirty="0" smtClean="0"/>
              <a:t> </a:t>
            </a:r>
            <a:r>
              <a:rPr lang="en-US" dirty="0" err="1"/>
              <a:t>pentru</a:t>
            </a:r>
            <a:r>
              <a:rPr lang="en-US" dirty="0"/>
              <a:t> </a:t>
            </a:r>
            <a:r>
              <a:rPr lang="en-US" dirty="0" err="1"/>
              <a:t>învăţământ</a:t>
            </a:r>
            <a:r>
              <a:rPr lang="en-US" dirty="0"/>
              <a:t> </a:t>
            </a:r>
            <a:r>
              <a:rPr lang="en-US" dirty="0" err="1"/>
              <a:t>primar</a:t>
            </a:r>
            <a:r>
              <a:rPr lang="en-US" dirty="0"/>
              <a:t>/</a:t>
            </a:r>
            <a:r>
              <a:rPr lang="en-US" dirty="0" err="1"/>
              <a:t>Dirigintele</a:t>
            </a:r>
            <a:r>
              <a:rPr lang="en-US" dirty="0"/>
              <a:t>, </a:t>
            </a:r>
            <a:r>
              <a:rPr lang="en-US" dirty="0" err="1"/>
              <a:t>consilierul</a:t>
            </a:r>
            <a:r>
              <a:rPr lang="en-US" dirty="0"/>
              <a:t> </a:t>
            </a:r>
            <a:r>
              <a:rPr lang="en-US" dirty="0" err="1"/>
              <a:t>şcolar</a:t>
            </a:r>
            <a:r>
              <a:rPr lang="en-US" dirty="0"/>
              <a:t> </a:t>
            </a:r>
            <a:r>
              <a:rPr lang="en-US" dirty="0" err="1"/>
              <a:t>şi</a:t>
            </a:r>
            <a:r>
              <a:rPr lang="en-US" dirty="0"/>
              <a:t> </a:t>
            </a:r>
            <a:r>
              <a:rPr lang="en-US" dirty="0" err="1"/>
              <a:t>mediatorul</a:t>
            </a:r>
            <a:r>
              <a:rPr lang="en-US" dirty="0"/>
              <a:t> </a:t>
            </a:r>
            <a:r>
              <a:rPr lang="en-US" dirty="0" err="1"/>
              <a:t>şcolar</a:t>
            </a:r>
            <a:r>
              <a:rPr lang="en-US" dirty="0"/>
              <a:t> (</a:t>
            </a:r>
            <a:r>
              <a:rPr lang="en-US" dirty="0" err="1"/>
              <a:t>dacă</a:t>
            </a:r>
            <a:r>
              <a:rPr lang="en-US" dirty="0"/>
              <a:t> </a:t>
            </a:r>
            <a:r>
              <a:rPr lang="en-US" dirty="0" err="1"/>
              <a:t>este</a:t>
            </a:r>
            <a:r>
              <a:rPr lang="en-US" dirty="0"/>
              <a:t> </a:t>
            </a:r>
            <a:r>
              <a:rPr lang="en-US" dirty="0" err="1"/>
              <a:t>cazul</a:t>
            </a:r>
            <a:r>
              <a:rPr lang="en-US" dirty="0"/>
              <a:t>) </a:t>
            </a:r>
            <a:endParaRPr lang="en-US" dirty="0" smtClean="0"/>
          </a:p>
          <a:p>
            <a:pPr marL="285750" indent="-285750">
              <a:buFont typeface="Wingdings" pitchFamily="2" charset="2"/>
              <a:buChar char="q"/>
            </a:pPr>
            <a:r>
              <a:rPr lang="en-US" dirty="0" err="1" smtClean="0"/>
              <a:t>analizează</a:t>
            </a:r>
            <a:r>
              <a:rPr lang="en-US" dirty="0" smtClean="0"/>
              <a:t> </a:t>
            </a:r>
            <a:r>
              <a:rPr lang="en-US" dirty="0" err="1"/>
              <a:t>cauzele</a:t>
            </a:r>
            <a:r>
              <a:rPr lang="en-US" dirty="0"/>
              <a:t> </a:t>
            </a:r>
            <a:r>
              <a:rPr lang="en-US" dirty="0" err="1"/>
              <a:t>situaţiei</a:t>
            </a:r>
            <a:r>
              <a:rPr lang="en-US" dirty="0"/>
              <a:t> de </a:t>
            </a:r>
            <a:r>
              <a:rPr lang="en-US" dirty="0" err="1"/>
              <a:t>violenţă</a:t>
            </a:r>
            <a:r>
              <a:rPr lang="en-US" dirty="0"/>
              <a:t> </a:t>
            </a:r>
          </a:p>
          <a:p>
            <a:pPr marL="285750" indent="-285750">
              <a:buFont typeface="Wingdings" pitchFamily="2" charset="2"/>
              <a:buChar char="q"/>
            </a:pPr>
            <a:r>
              <a:rPr lang="en-US" dirty="0" err="1" smtClean="0"/>
              <a:t>efectele</a:t>
            </a:r>
            <a:r>
              <a:rPr lang="en-US" dirty="0" smtClean="0"/>
              <a:t> </a:t>
            </a:r>
            <a:r>
              <a:rPr lang="en-US" dirty="0" err="1"/>
              <a:t>asupra</a:t>
            </a:r>
            <a:r>
              <a:rPr lang="en-US" dirty="0"/>
              <a:t> </a:t>
            </a:r>
            <a:r>
              <a:rPr lang="en-US" dirty="0" err="1"/>
              <a:t>victimei</a:t>
            </a:r>
            <a:r>
              <a:rPr lang="en-US" dirty="0"/>
              <a:t>/</a:t>
            </a:r>
            <a:r>
              <a:rPr lang="en-US" dirty="0" err="1"/>
              <a:t>victimelor</a:t>
            </a:r>
            <a:r>
              <a:rPr lang="en-US" dirty="0"/>
              <a:t> </a:t>
            </a:r>
            <a:r>
              <a:rPr lang="en-US" dirty="0" err="1"/>
              <a:t>şi</a:t>
            </a:r>
            <a:r>
              <a:rPr lang="en-US" dirty="0"/>
              <a:t> </a:t>
            </a:r>
            <a:r>
              <a:rPr lang="en-US" dirty="0" err="1"/>
              <a:t>asupra</a:t>
            </a:r>
            <a:r>
              <a:rPr lang="en-US" dirty="0"/>
              <a:t> </a:t>
            </a:r>
            <a:r>
              <a:rPr lang="en-US" dirty="0" err="1"/>
              <a:t>autorului</a:t>
            </a:r>
            <a:r>
              <a:rPr lang="en-US" dirty="0"/>
              <a:t>/</a:t>
            </a:r>
            <a:r>
              <a:rPr lang="en-US" dirty="0" err="1"/>
              <a:t>autorilor</a:t>
            </a:r>
            <a:r>
              <a:rPr lang="en-US" dirty="0"/>
              <a:t>. </a:t>
            </a:r>
            <a:endParaRPr lang="en-US" dirty="0" smtClean="0"/>
          </a:p>
          <a:p>
            <a:endParaRPr lang="en-US" dirty="0"/>
          </a:p>
          <a:p>
            <a:pPr marL="285750" indent="-285750">
              <a:buFont typeface="Wingdings" pitchFamily="2" charset="2"/>
              <a:buChar char="Ø"/>
            </a:pPr>
            <a:r>
              <a:rPr lang="en-US" b="1" i="1" dirty="0" err="1" smtClean="0">
                <a:effectLst>
                  <a:outerShdw blurRad="38100" dist="38100" dir="2700000" algn="tl">
                    <a:srgbClr val="000000">
                      <a:alpha val="43137"/>
                    </a:srgbClr>
                  </a:outerShdw>
                </a:effectLst>
              </a:rPr>
              <a:t>Consilierul</a:t>
            </a:r>
            <a:r>
              <a:rPr lang="en-US" b="1" i="1" dirty="0" smtClean="0">
                <a:effectLst>
                  <a:outerShdw blurRad="38100" dist="38100" dir="2700000" algn="tl">
                    <a:srgbClr val="000000">
                      <a:alpha val="43137"/>
                    </a:srgbClr>
                  </a:outerShdw>
                </a:effectLst>
              </a:rPr>
              <a:t> </a:t>
            </a:r>
            <a:r>
              <a:rPr lang="en-US" b="1" i="1" dirty="0" err="1">
                <a:effectLst>
                  <a:outerShdw blurRad="38100" dist="38100" dir="2700000" algn="tl">
                    <a:srgbClr val="000000">
                      <a:alpha val="43137"/>
                    </a:srgbClr>
                  </a:outerShdw>
                </a:effectLst>
              </a:rPr>
              <a:t>şcolar</a:t>
            </a:r>
            <a:r>
              <a:rPr lang="en-US" b="1" i="1" dirty="0">
                <a:effectLst>
                  <a:outerShdw blurRad="38100" dist="38100" dir="2700000" algn="tl">
                    <a:srgbClr val="000000">
                      <a:alpha val="43137"/>
                    </a:srgbClr>
                  </a:outerShdw>
                </a:effectLst>
              </a:rPr>
              <a:t> </a:t>
            </a:r>
            <a:r>
              <a:rPr lang="en-US" dirty="0" err="1"/>
              <a:t>discută</a:t>
            </a:r>
            <a:r>
              <a:rPr lang="en-US" dirty="0"/>
              <a:t> cu </a:t>
            </a:r>
            <a:r>
              <a:rPr lang="en-US" dirty="0" err="1"/>
              <a:t>antepreşcolarii</a:t>
            </a:r>
            <a:r>
              <a:rPr lang="en-US" dirty="0"/>
              <a:t>/</a:t>
            </a:r>
            <a:r>
              <a:rPr lang="en-US" dirty="0" err="1"/>
              <a:t>preşcolarii</a:t>
            </a:r>
            <a:r>
              <a:rPr lang="en-US" dirty="0"/>
              <a:t>/</a:t>
            </a:r>
            <a:r>
              <a:rPr lang="en-US" dirty="0" err="1"/>
              <a:t>elevii</a:t>
            </a:r>
            <a:r>
              <a:rPr lang="en-US" dirty="0"/>
              <a:t> </a:t>
            </a:r>
            <a:r>
              <a:rPr lang="en-US" dirty="0" err="1"/>
              <a:t>implicaţi</a:t>
            </a:r>
            <a:r>
              <a:rPr lang="en-US" dirty="0"/>
              <a:t> </a:t>
            </a:r>
            <a:r>
              <a:rPr lang="en-US" dirty="0" err="1"/>
              <a:t>despre</a:t>
            </a:r>
            <a:r>
              <a:rPr lang="en-US" dirty="0"/>
              <a:t> </a:t>
            </a:r>
            <a:r>
              <a:rPr lang="en-US" dirty="0" err="1"/>
              <a:t>eveniment</a:t>
            </a:r>
            <a:r>
              <a:rPr lang="en-US" dirty="0"/>
              <a:t>, </a:t>
            </a:r>
            <a:r>
              <a:rPr lang="en-US" dirty="0" err="1"/>
              <a:t>în</a:t>
            </a:r>
            <a:r>
              <a:rPr lang="en-US" dirty="0"/>
              <a:t> </a:t>
            </a:r>
            <a:r>
              <a:rPr lang="en-US" dirty="0" err="1"/>
              <a:t>prezenţa</a:t>
            </a:r>
            <a:r>
              <a:rPr lang="en-US" dirty="0"/>
              <a:t> </a:t>
            </a:r>
            <a:r>
              <a:rPr lang="en-US" dirty="0" err="1"/>
              <a:t>cel</a:t>
            </a:r>
            <a:r>
              <a:rPr lang="en-US" dirty="0"/>
              <a:t> </a:t>
            </a:r>
            <a:r>
              <a:rPr lang="en-US" dirty="0" err="1"/>
              <a:t>puţin</a:t>
            </a:r>
            <a:r>
              <a:rPr lang="en-US" dirty="0"/>
              <a:t> a </a:t>
            </a:r>
            <a:r>
              <a:rPr lang="en-US" dirty="0" err="1"/>
              <a:t>unui</a:t>
            </a:r>
            <a:r>
              <a:rPr lang="en-US" dirty="0"/>
              <a:t> </a:t>
            </a:r>
            <a:r>
              <a:rPr lang="en-US" dirty="0" err="1"/>
              <a:t>părinte</a:t>
            </a:r>
            <a:r>
              <a:rPr lang="en-US" dirty="0"/>
              <a:t>/</a:t>
            </a:r>
            <a:r>
              <a:rPr lang="en-US" dirty="0" err="1"/>
              <a:t>reprezentant</a:t>
            </a:r>
            <a:r>
              <a:rPr lang="en-US" dirty="0"/>
              <a:t> legal al </a:t>
            </a:r>
            <a:r>
              <a:rPr lang="en-US" dirty="0" err="1"/>
              <a:t>acestora</a:t>
            </a:r>
            <a:r>
              <a:rPr lang="en-US" dirty="0"/>
              <a:t> </a:t>
            </a:r>
            <a:r>
              <a:rPr lang="en-US" dirty="0" err="1"/>
              <a:t>şi</a:t>
            </a:r>
            <a:r>
              <a:rPr lang="en-US" dirty="0"/>
              <a:t> </a:t>
            </a:r>
            <a:r>
              <a:rPr lang="en-US" dirty="0" err="1"/>
              <a:t>doar</a:t>
            </a:r>
            <a:r>
              <a:rPr lang="en-US" dirty="0"/>
              <a:t> </a:t>
            </a:r>
            <a:r>
              <a:rPr lang="en-US" dirty="0" err="1"/>
              <a:t>în</a:t>
            </a:r>
            <a:r>
              <a:rPr lang="en-US" dirty="0"/>
              <a:t> </a:t>
            </a:r>
            <a:r>
              <a:rPr lang="en-US" dirty="0" err="1"/>
              <a:t>cazul</a:t>
            </a:r>
            <a:r>
              <a:rPr lang="en-US" dirty="0"/>
              <a:t> </a:t>
            </a:r>
            <a:r>
              <a:rPr lang="en-US" dirty="0" err="1"/>
              <a:t>în</a:t>
            </a:r>
            <a:r>
              <a:rPr lang="en-US" dirty="0"/>
              <a:t> care </a:t>
            </a:r>
            <a:r>
              <a:rPr lang="en-US" dirty="0" err="1"/>
              <a:t>prin</a:t>
            </a:r>
            <a:r>
              <a:rPr lang="en-US" dirty="0"/>
              <a:t> </a:t>
            </a:r>
            <a:r>
              <a:rPr lang="en-US" dirty="0" err="1"/>
              <a:t>această</a:t>
            </a:r>
            <a:r>
              <a:rPr lang="en-US" dirty="0"/>
              <a:t> </a:t>
            </a:r>
            <a:r>
              <a:rPr lang="en-US" dirty="0" err="1"/>
              <a:t>discuţie</a:t>
            </a:r>
            <a:r>
              <a:rPr lang="en-US" dirty="0"/>
              <a:t> nu se </a:t>
            </a:r>
            <a:r>
              <a:rPr lang="en-US" dirty="0" err="1"/>
              <a:t>riscă</a:t>
            </a:r>
            <a:r>
              <a:rPr lang="en-US" dirty="0"/>
              <a:t> </a:t>
            </a:r>
            <a:r>
              <a:rPr lang="en-US" dirty="0" err="1"/>
              <a:t>retraumatizarea</a:t>
            </a:r>
            <a:r>
              <a:rPr lang="en-US" dirty="0"/>
              <a:t> </a:t>
            </a:r>
            <a:r>
              <a:rPr lang="en-US" dirty="0" err="1"/>
              <a:t>victimei</a:t>
            </a:r>
            <a:r>
              <a:rPr lang="en-US" dirty="0"/>
              <a:t>/</a:t>
            </a:r>
            <a:r>
              <a:rPr lang="en-US" dirty="0" err="1"/>
              <a:t>victimelor</a:t>
            </a:r>
            <a:r>
              <a:rPr lang="en-US" dirty="0"/>
              <a:t> </a:t>
            </a:r>
            <a:r>
              <a:rPr lang="en-US" dirty="0" err="1"/>
              <a:t>şi</a:t>
            </a:r>
            <a:r>
              <a:rPr lang="en-US" dirty="0"/>
              <a:t> a </a:t>
            </a:r>
            <a:r>
              <a:rPr lang="en-US" dirty="0" err="1"/>
              <a:t>martorilor</a:t>
            </a:r>
            <a:r>
              <a:rPr lang="en-US" dirty="0"/>
              <a:t> </a:t>
            </a:r>
            <a:r>
              <a:rPr lang="en-US" dirty="0" err="1"/>
              <a:t>şi</a:t>
            </a:r>
            <a:r>
              <a:rPr lang="en-US" dirty="0"/>
              <a:t> </a:t>
            </a:r>
            <a:r>
              <a:rPr lang="en-US" dirty="0" err="1"/>
              <a:t>fără</a:t>
            </a:r>
            <a:r>
              <a:rPr lang="en-US" dirty="0"/>
              <a:t> a </a:t>
            </a:r>
            <a:r>
              <a:rPr lang="en-US" dirty="0" err="1"/>
              <a:t>eticheta</a:t>
            </a:r>
            <a:r>
              <a:rPr lang="en-US" dirty="0"/>
              <a:t> </a:t>
            </a:r>
            <a:r>
              <a:rPr lang="en-US" dirty="0" err="1"/>
              <a:t>copiii</a:t>
            </a:r>
            <a:r>
              <a:rPr lang="en-US" dirty="0"/>
              <a:t> </a:t>
            </a:r>
            <a:r>
              <a:rPr lang="en-US" dirty="0" err="1"/>
              <a:t>implicaţi</a:t>
            </a:r>
            <a:r>
              <a:rPr lang="en-US" dirty="0"/>
              <a:t> direct </a:t>
            </a:r>
            <a:r>
              <a:rPr lang="en-US" dirty="0" err="1"/>
              <a:t>sau</a:t>
            </a:r>
            <a:r>
              <a:rPr lang="en-US" dirty="0"/>
              <a:t> indirect </a:t>
            </a:r>
            <a:r>
              <a:rPr lang="en-US" dirty="0" err="1"/>
              <a:t>în</a:t>
            </a:r>
            <a:r>
              <a:rPr lang="en-US" dirty="0"/>
              <a:t> </a:t>
            </a:r>
            <a:r>
              <a:rPr lang="en-US" dirty="0" err="1"/>
              <a:t>situaţia</a:t>
            </a:r>
            <a:r>
              <a:rPr lang="en-US" dirty="0"/>
              <a:t> de </a:t>
            </a:r>
            <a:r>
              <a:rPr lang="en-US" dirty="0" err="1"/>
              <a:t>violenţă</a:t>
            </a:r>
            <a:r>
              <a:rPr lang="en-US" dirty="0"/>
              <a:t>, cu </a:t>
            </a:r>
            <a:r>
              <a:rPr lang="en-US" dirty="0" err="1"/>
              <a:t>scopul</a:t>
            </a:r>
            <a:r>
              <a:rPr lang="en-US" dirty="0"/>
              <a:t> </a:t>
            </a:r>
            <a:r>
              <a:rPr lang="en-US" dirty="0" err="1"/>
              <a:t>înţelegerii</a:t>
            </a:r>
            <a:r>
              <a:rPr lang="en-US" dirty="0"/>
              <a:t> </a:t>
            </a:r>
            <a:r>
              <a:rPr lang="en-US" dirty="0" err="1"/>
              <a:t>fenomenului</a:t>
            </a:r>
            <a:r>
              <a:rPr lang="en-US" dirty="0"/>
              <a:t> </a:t>
            </a:r>
            <a:r>
              <a:rPr lang="en-US" dirty="0" err="1"/>
              <a:t>şi</a:t>
            </a:r>
            <a:r>
              <a:rPr lang="en-US" dirty="0"/>
              <a:t> al </a:t>
            </a:r>
            <a:r>
              <a:rPr lang="en-US" dirty="0" err="1"/>
              <a:t>identificării</a:t>
            </a:r>
            <a:r>
              <a:rPr lang="en-US" dirty="0"/>
              <a:t> </a:t>
            </a:r>
            <a:r>
              <a:rPr lang="en-US" dirty="0" err="1"/>
              <a:t>unor</a:t>
            </a:r>
            <a:r>
              <a:rPr lang="en-US" dirty="0"/>
              <a:t> </a:t>
            </a:r>
            <a:r>
              <a:rPr lang="en-US" dirty="0" err="1"/>
              <a:t>soluţii</a:t>
            </a:r>
            <a:r>
              <a:rPr lang="en-US" dirty="0"/>
              <a:t> </a:t>
            </a:r>
            <a:r>
              <a:rPr lang="en-US" dirty="0" err="1"/>
              <a:t>adecvate</a:t>
            </a:r>
            <a:r>
              <a:rPr lang="en-US" dirty="0"/>
              <a:t>. </a:t>
            </a:r>
            <a:endParaRPr lang="en-US" dirty="0" smtClean="0"/>
          </a:p>
          <a:p>
            <a:pPr marL="285750" indent="-285750">
              <a:buFont typeface="Wingdings" pitchFamily="2" charset="2"/>
              <a:buChar char="Ø"/>
            </a:pPr>
            <a:r>
              <a:rPr lang="en-US" b="1" i="1" dirty="0" err="1" smtClean="0">
                <a:effectLst>
                  <a:outerShdw blurRad="38100" dist="38100" dir="2700000" algn="tl">
                    <a:srgbClr val="000000">
                      <a:alpha val="43137"/>
                    </a:srgbClr>
                  </a:outerShdw>
                </a:effectLst>
              </a:rPr>
              <a:t>Educatoarea</a:t>
            </a:r>
            <a:r>
              <a:rPr lang="en-US" b="1" i="1" dirty="0" smtClean="0">
                <a:effectLst>
                  <a:outerShdw blurRad="38100" dist="38100" dir="2700000" algn="tl">
                    <a:srgbClr val="000000">
                      <a:alpha val="43137"/>
                    </a:srgbClr>
                  </a:outerShdw>
                </a:effectLst>
              </a:rPr>
              <a:t>/</a:t>
            </a:r>
            <a:r>
              <a:rPr lang="en-US" b="1" i="1" dirty="0" err="1" smtClean="0">
                <a:effectLst>
                  <a:outerShdw blurRad="38100" dist="38100" dir="2700000" algn="tl">
                    <a:srgbClr val="000000">
                      <a:alpha val="43137"/>
                    </a:srgbClr>
                  </a:outerShdw>
                </a:effectLst>
              </a:rPr>
              <a:t>Profesorul</a:t>
            </a:r>
            <a:r>
              <a:rPr lang="en-US" b="1" i="1" dirty="0" smtClean="0">
                <a:effectLst>
                  <a:outerShdw blurRad="38100" dist="38100" dir="2700000" algn="tl">
                    <a:srgbClr val="000000">
                      <a:alpha val="43137"/>
                    </a:srgbClr>
                  </a:outerShdw>
                </a:effectLst>
              </a:rPr>
              <a:t> </a:t>
            </a:r>
            <a:r>
              <a:rPr lang="en-US" b="1" i="1" dirty="0" err="1">
                <a:effectLst>
                  <a:outerShdw blurRad="38100" dist="38100" dir="2700000" algn="tl">
                    <a:srgbClr val="000000">
                      <a:alpha val="43137"/>
                    </a:srgbClr>
                  </a:outerShdw>
                </a:effectLst>
              </a:rPr>
              <a:t>pentru</a:t>
            </a:r>
            <a:r>
              <a:rPr lang="en-US" b="1" i="1" dirty="0">
                <a:effectLst>
                  <a:outerShdw blurRad="38100" dist="38100" dir="2700000" algn="tl">
                    <a:srgbClr val="000000">
                      <a:alpha val="43137"/>
                    </a:srgbClr>
                  </a:outerShdw>
                </a:effectLst>
              </a:rPr>
              <a:t> </a:t>
            </a:r>
            <a:r>
              <a:rPr lang="en-US" b="1" i="1" dirty="0" err="1">
                <a:effectLst>
                  <a:outerShdw blurRad="38100" dist="38100" dir="2700000" algn="tl">
                    <a:srgbClr val="000000">
                      <a:alpha val="43137"/>
                    </a:srgbClr>
                  </a:outerShdw>
                </a:effectLst>
              </a:rPr>
              <a:t>învăţământ</a:t>
            </a:r>
            <a:r>
              <a:rPr lang="en-US" b="1" i="1" dirty="0">
                <a:effectLst>
                  <a:outerShdw blurRad="38100" dist="38100" dir="2700000" algn="tl">
                    <a:srgbClr val="000000">
                      <a:alpha val="43137"/>
                    </a:srgbClr>
                  </a:outerShdw>
                </a:effectLst>
              </a:rPr>
              <a:t> </a:t>
            </a:r>
            <a:r>
              <a:rPr lang="en-US" b="1" i="1" dirty="0" err="1">
                <a:effectLst>
                  <a:outerShdw blurRad="38100" dist="38100" dir="2700000" algn="tl">
                    <a:srgbClr val="000000">
                      <a:alpha val="43137"/>
                    </a:srgbClr>
                  </a:outerShdw>
                </a:effectLst>
              </a:rPr>
              <a:t>primar</a:t>
            </a:r>
            <a:r>
              <a:rPr lang="en-US" b="1" i="1" dirty="0">
                <a:effectLst>
                  <a:outerShdw blurRad="38100" dist="38100" dir="2700000" algn="tl">
                    <a:srgbClr val="000000">
                      <a:alpha val="43137"/>
                    </a:srgbClr>
                  </a:outerShdw>
                </a:effectLst>
              </a:rPr>
              <a:t>/</a:t>
            </a:r>
            <a:r>
              <a:rPr lang="en-US" b="1" i="1" dirty="0" err="1">
                <a:effectLst>
                  <a:outerShdw blurRad="38100" dist="38100" dir="2700000" algn="tl">
                    <a:srgbClr val="000000">
                      <a:alpha val="43137"/>
                    </a:srgbClr>
                  </a:outerShdw>
                </a:effectLst>
              </a:rPr>
              <a:t>Profesorul</a:t>
            </a:r>
            <a:r>
              <a:rPr lang="en-US" b="1" i="1" dirty="0">
                <a:effectLst>
                  <a:outerShdw blurRad="38100" dist="38100" dir="2700000" algn="tl">
                    <a:srgbClr val="000000">
                      <a:alpha val="43137"/>
                    </a:srgbClr>
                  </a:outerShdw>
                </a:effectLst>
              </a:rPr>
              <a:t> </a:t>
            </a:r>
            <a:r>
              <a:rPr lang="en-US" b="1" i="1" dirty="0" err="1">
                <a:effectLst>
                  <a:outerShdw blurRad="38100" dist="38100" dir="2700000" algn="tl">
                    <a:srgbClr val="000000">
                      <a:alpha val="43137"/>
                    </a:srgbClr>
                  </a:outerShdw>
                </a:effectLst>
              </a:rPr>
              <a:t>diriginte</a:t>
            </a:r>
            <a:r>
              <a:rPr lang="en-US" b="1" i="1" dirty="0">
                <a:effectLst>
                  <a:outerShdw blurRad="38100" dist="38100" dir="2700000" algn="tl">
                    <a:srgbClr val="000000">
                      <a:alpha val="43137"/>
                    </a:srgbClr>
                  </a:outerShdw>
                </a:effectLst>
              </a:rPr>
              <a:t> </a:t>
            </a:r>
            <a:r>
              <a:rPr lang="en-US" dirty="0" err="1"/>
              <a:t>analizează</a:t>
            </a:r>
            <a:r>
              <a:rPr lang="en-US" dirty="0"/>
              <a:t> </a:t>
            </a:r>
            <a:r>
              <a:rPr lang="en-US" dirty="0" err="1"/>
              <a:t>cazul</a:t>
            </a:r>
            <a:r>
              <a:rPr lang="en-US" dirty="0"/>
              <a:t> cu </a:t>
            </a:r>
            <a:r>
              <a:rPr lang="en-US" dirty="0" err="1"/>
              <a:t>părinţii</a:t>
            </a:r>
            <a:r>
              <a:rPr lang="en-US" dirty="0"/>
              <a:t>/</a:t>
            </a:r>
            <a:r>
              <a:rPr lang="en-US" dirty="0" err="1"/>
              <a:t>reprezentanţii</a:t>
            </a:r>
            <a:r>
              <a:rPr lang="en-US" dirty="0"/>
              <a:t> </a:t>
            </a:r>
            <a:r>
              <a:rPr lang="en-US" dirty="0" err="1"/>
              <a:t>legali</a:t>
            </a:r>
            <a:r>
              <a:rPr lang="en-US" dirty="0"/>
              <a:t>, cu </a:t>
            </a:r>
            <a:r>
              <a:rPr lang="en-US" dirty="0" err="1"/>
              <a:t>sprijinul</a:t>
            </a:r>
            <a:r>
              <a:rPr lang="en-US" dirty="0"/>
              <a:t> </a:t>
            </a:r>
            <a:r>
              <a:rPr lang="en-US" dirty="0" err="1"/>
              <a:t>mediatorului</a:t>
            </a:r>
            <a:r>
              <a:rPr lang="en-US" dirty="0"/>
              <a:t> </a:t>
            </a:r>
            <a:r>
              <a:rPr lang="en-US" dirty="0" err="1"/>
              <a:t>şcolar</a:t>
            </a:r>
            <a:r>
              <a:rPr lang="en-US" dirty="0"/>
              <a:t>, </a:t>
            </a:r>
            <a:r>
              <a:rPr lang="en-US" dirty="0" err="1"/>
              <a:t>dacă</a:t>
            </a:r>
            <a:r>
              <a:rPr lang="en-US" dirty="0"/>
              <a:t> </a:t>
            </a:r>
            <a:r>
              <a:rPr lang="en-US" dirty="0" err="1"/>
              <a:t>există</a:t>
            </a:r>
            <a:r>
              <a:rPr lang="en-US" dirty="0"/>
              <a:t>. </a:t>
            </a:r>
            <a:endParaRPr lang="en-US" dirty="0" smtClean="0"/>
          </a:p>
          <a:p>
            <a:pPr marL="285750" indent="-285750">
              <a:buFont typeface="Wingdings" pitchFamily="2" charset="2"/>
              <a:buChar char="Ø"/>
            </a:pPr>
            <a:r>
              <a:rPr lang="en-US" dirty="0" err="1" smtClean="0"/>
              <a:t>Dacă</a:t>
            </a:r>
            <a:r>
              <a:rPr lang="en-US" dirty="0" smtClean="0"/>
              <a:t> </a:t>
            </a:r>
            <a:r>
              <a:rPr lang="en-US" dirty="0" err="1"/>
              <a:t>este</a:t>
            </a:r>
            <a:r>
              <a:rPr lang="en-US" dirty="0"/>
              <a:t> </a:t>
            </a:r>
            <a:r>
              <a:rPr lang="en-US" dirty="0" err="1"/>
              <a:t>necesar</a:t>
            </a:r>
            <a:r>
              <a:rPr lang="en-US" dirty="0"/>
              <a:t>, </a:t>
            </a:r>
            <a:r>
              <a:rPr lang="en-US" b="1" i="1" dirty="0" err="1">
                <a:effectLst>
                  <a:outerShdw blurRad="38100" dist="38100" dir="2700000" algn="tl">
                    <a:srgbClr val="000000">
                      <a:alpha val="43137"/>
                    </a:srgbClr>
                  </a:outerShdw>
                </a:effectLst>
              </a:rPr>
              <a:t>personalul</a:t>
            </a:r>
            <a:r>
              <a:rPr lang="en-US" b="1" i="1" dirty="0">
                <a:effectLst>
                  <a:outerShdw blurRad="38100" dist="38100" dir="2700000" algn="tl">
                    <a:srgbClr val="000000">
                      <a:alpha val="43137"/>
                    </a:srgbClr>
                  </a:outerShdw>
                </a:effectLst>
              </a:rPr>
              <a:t> UIP </a:t>
            </a:r>
            <a:r>
              <a:rPr lang="en-US" dirty="0"/>
              <a:t>care </a:t>
            </a:r>
            <a:r>
              <a:rPr lang="en-US" dirty="0" err="1"/>
              <a:t>poate</a:t>
            </a:r>
            <a:r>
              <a:rPr lang="en-US" dirty="0"/>
              <a:t> </a:t>
            </a:r>
            <a:r>
              <a:rPr lang="en-US" dirty="0" err="1"/>
              <a:t>oferi</a:t>
            </a:r>
            <a:r>
              <a:rPr lang="en-US" dirty="0"/>
              <a:t> </a:t>
            </a:r>
            <a:r>
              <a:rPr lang="en-US" dirty="0" err="1"/>
              <a:t>informaţii</a:t>
            </a:r>
            <a:r>
              <a:rPr lang="en-US" dirty="0"/>
              <a:t> </a:t>
            </a:r>
            <a:r>
              <a:rPr lang="en-US" dirty="0" err="1"/>
              <a:t>pentru</a:t>
            </a:r>
            <a:r>
              <a:rPr lang="en-US" dirty="0"/>
              <a:t> </a:t>
            </a:r>
            <a:r>
              <a:rPr lang="en-US" dirty="0" err="1"/>
              <a:t>stabilirea</a:t>
            </a:r>
            <a:r>
              <a:rPr lang="en-US" dirty="0"/>
              <a:t> </a:t>
            </a:r>
            <a:r>
              <a:rPr lang="en-US" dirty="0" err="1"/>
              <a:t>cauzelor</a:t>
            </a:r>
            <a:r>
              <a:rPr lang="en-US" dirty="0"/>
              <a:t> </a:t>
            </a:r>
            <a:r>
              <a:rPr lang="en-US" dirty="0" err="1"/>
              <a:t>şi</a:t>
            </a:r>
            <a:r>
              <a:rPr lang="en-US" dirty="0"/>
              <a:t> a </a:t>
            </a:r>
            <a:r>
              <a:rPr lang="en-US" dirty="0" err="1"/>
              <a:t>efectelor</a:t>
            </a:r>
            <a:r>
              <a:rPr lang="en-US" dirty="0"/>
              <a:t> </a:t>
            </a:r>
            <a:r>
              <a:rPr lang="en-US" dirty="0" err="1"/>
              <a:t>cazului</a:t>
            </a:r>
            <a:r>
              <a:rPr lang="en-US" dirty="0"/>
              <a:t> de </a:t>
            </a:r>
            <a:r>
              <a:rPr lang="en-US" dirty="0" err="1"/>
              <a:t>violenţă</a:t>
            </a:r>
            <a:r>
              <a:rPr lang="en-US" dirty="0"/>
              <a:t> </a:t>
            </a:r>
            <a:r>
              <a:rPr lang="en-US" dirty="0" err="1"/>
              <a:t>şi</a:t>
            </a:r>
            <a:r>
              <a:rPr lang="en-US" dirty="0"/>
              <a:t>/</a:t>
            </a:r>
            <a:r>
              <a:rPr lang="en-US" dirty="0" err="1"/>
              <a:t>sau</a:t>
            </a:r>
            <a:r>
              <a:rPr lang="en-US" dirty="0"/>
              <a:t> </a:t>
            </a:r>
            <a:r>
              <a:rPr lang="en-US" dirty="0" err="1"/>
              <a:t>pentru</a:t>
            </a:r>
            <a:r>
              <a:rPr lang="en-US" dirty="0"/>
              <a:t> </a:t>
            </a:r>
            <a:r>
              <a:rPr lang="en-US" dirty="0" err="1"/>
              <a:t>înţelegerea</a:t>
            </a:r>
            <a:r>
              <a:rPr lang="en-US" dirty="0"/>
              <a:t> </a:t>
            </a:r>
            <a:r>
              <a:rPr lang="en-US" dirty="0" err="1"/>
              <a:t>nevoilor</a:t>
            </a:r>
            <a:r>
              <a:rPr lang="en-US" dirty="0"/>
              <a:t> </a:t>
            </a:r>
            <a:r>
              <a:rPr lang="en-US" dirty="0" err="1"/>
              <a:t>elevilor</a:t>
            </a:r>
            <a:r>
              <a:rPr lang="en-US" dirty="0"/>
              <a:t> </a:t>
            </a:r>
            <a:r>
              <a:rPr lang="en-US" dirty="0" err="1"/>
              <a:t>implicaţi</a:t>
            </a:r>
            <a:r>
              <a:rPr lang="en-US" dirty="0"/>
              <a:t> </a:t>
            </a:r>
            <a:r>
              <a:rPr lang="en-US" dirty="0" err="1"/>
              <a:t>este</a:t>
            </a:r>
            <a:r>
              <a:rPr lang="en-US" dirty="0"/>
              <a:t> </a:t>
            </a:r>
            <a:r>
              <a:rPr lang="en-US" dirty="0" err="1"/>
              <a:t>intervievat</a:t>
            </a:r>
            <a:r>
              <a:rPr lang="en-US" dirty="0"/>
              <a:t> de </a:t>
            </a:r>
            <a:r>
              <a:rPr lang="en-US" dirty="0" err="1"/>
              <a:t>directorul</a:t>
            </a:r>
            <a:r>
              <a:rPr lang="en-US" dirty="0"/>
              <a:t> UIP. </a:t>
            </a:r>
            <a:endParaRPr lang="en-US" dirty="0" smtClean="0"/>
          </a:p>
          <a:p>
            <a:pPr marL="285750" indent="-285750">
              <a:buFont typeface="Wingdings" pitchFamily="2" charset="2"/>
              <a:buChar char="Ø"/>
            </a:pPr>
            <a:r>
              <a:rPr lang="en-US" dirty="0" err="1" smtClean="0"/>
              <a:t>Dacă</a:t>
            </a:r>
            <a:r>
              <a:rPr lang="en-US" dirty="0" smtClean="0"/>
              <a:t> </a:t>
            </a:r>
            <a:r>
              <a:rPr lang="en-US" dirty="0" err="1"/>
              <a:t>este</a:t>
            </a:r>
            <a:r>
              <a:rPr lang="en-US" dirty="0"/>
              <a:t> </a:t>
            </a:r>
            <a:r>
              <a:rPr lang="en-US" dirty="0" err="1"/>
              <a:t>necesar</a:t>
            </a:r>
            <a:r>
              <a:rPr lang="en-US" dirty="0"/>
              <a:t>, </a:t>
            </a:r>
            <a:r>
              <a:rPr lang="en-US" b="1" i="1" dirty="0" err="1">
                <a:effectLst>
                  <a:outerShdw blurRad="38100" dist="38100" dir="2700000" algn="tl">
                    <a:srgbClr val="000000">
                      <a:alpha val="43137"/>
                    </a:srgbClr>
                  </a:outerShdw>
                </a:effectLst>
              </a:rPr>
              <a:t>directorul</a:t>
            </a:r>
            <a:r>
              <a:rPr lang="en-US" b="1" i="1" dirty="0">
                <a:effectLst>
                  <a:outerShdw blurRad="38100" dist="38100" dir="2700000" algn="tl">
                    <a:srgbClr val="000000">
                      <a:alpha val="43137"/>
                    </a:srgbClr>
                  </a:outerShdw>
                </a:effectLst>
              </a:rPr>
              <a:t> UIP </a:t>
            </a:r>
            <a:r>
              <a:rPr lang="en-US" dirty="0" err="1"/>
              <a:t>efectuează</a:t>
            </a:r>
            <a:r>
              <a:rPr lang="en-US" dirty="0"/>
              <a:t> </a:t>
            </a:r>
            <a:r>
              <a:rPr lang="en-US" dirty="0" err="1"/>
              <a:t>asistenţă</a:t>
            </a:r>
            <a:r>
              <a:rPr lang="en-US" dirty="0"/>
              <a:t> la ore/</a:t>
            </a:r>
            <a:r>
              <a:rPr lang="en-US" dirty="0" err="1"/>
              <a:t>deleagă</a:t>
            </a:r>
            <a:r>
              <a:rPr lang="en-US" dirty="0"/>
              <a:t> </a:t>
            </a:r>
            <a:r>
              <a:rPr lang="en-US" dirty="0" err="1"/>
              <a:t>observarea</a:t>
            </a:r>
            <a:r>
              <a:rPr lang="en-US" dirty="0"/>
              <a:t> </a:t>
            </a:r>
            <a:r>
              <a:rPr lang="en-US" dirty="0" err="1"/>
              <a:t>preşcolarilor</a:t>
            </a:r>
            <a:r>
              <a:rPr lang="en-US" dirty="0"/>
              <a:t>/</a:t>
            </a:r>
            <a:r>
              <a:rPr lang="en-US" dirty="0" err="1"/>
              <a:t>elevilor</a:t>
            </a:r>
            <a:r>
              <a:rPr lang="en-US" dirty="0"/>
              <a:t> </a:t>
            </a:r>
            <a:r>
              <a:rPr lang="en-US" dirty="0" err="1"/>
              <a:t>în</a:t>
            </a:r>
            <a:r>
              <a:rPr lang="en-US" dirty="0"/>
              <a:t> </a:t>
            </a:r>
            <a:r>
              <a:rPr lang="en-US" dirty="0" err="1"/>
              <a:t>pauze</a:t>
            </a:r>
            <a:r>
              <a:rPr lang="en-US" dirty="0"/>
              <a:t>. </a:t>
            </a:r>
          </a:p>
        </p:txBody>
      </p:sp>
      <p:pic>
        <p:nvPicPr>
          <p:cNvPr id="11267" name="Picture 3" descr="C:\Users\User\Desktop\55357545_9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598821"/>
            <a:ext cx="2061411" cy="2305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34567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275221" y="5008420"/>
            <a:ext cx="7379367" cy="1477328"/>
          </a:xfrm>
          <a:prstGeom prst="rect">
            <a:avLst/>
          </a:prstGeom>
          <a:solidFill>
            <a:srgbClr val="FFFF00"/>
          </a:solidFill>
        </p:spPr>
        <p:txBody>
          <a:bodyPr wrap="square">
            <a:spAutoFit/>
          </a:bodyPr>
          <a:lstStyle/>
          <a:p>
            <a:pPr algn="just"/>
            <a:r>
              <a:rPr lang="en-US" dirty="0"/>
              <a:t> 4.22. </a:t>
            </a:r>
            <a:r>
              <a:rPr lang="en-US" dirty="0" err="1"/>
              <a:t>Pe</a:t>
            </a:r>
            <a:r>
              <a:rPr lang="en-US" dirty="0"/>
              <a:t> </a:t>
            </a:r>
            <a:r>
              <a:rPr lang="en-US" dirty="0" err="1"/>
              <a:t>parcursul</a:t>
            </a:r>
            <a:r>
              <a:rPr lang="en-US" dirty="0"/>
              <a:t> </a:t>
            </a:r>
            <a:r>
              <a:rPr lang="en-US" dirty="0" err="1"/>
              <a:t>desfăşurării</a:t>
            </a:r>
            <a:r>
              <a:rPr lang="en-US" dirty="0"/>
              <a:t> </a:t>
            </a:r>
            <a:r>
              <a:rPr lang="en-US" dirty="0" err="1"/>
              <a:t>etapelor</a:t>
            </a:r>
            <a:r>
              <a:rPr lang="en-US" dirty="0"/>
              <a:t> din </a:t>
            </a:r>
            <a:r>
              <a:rPr lang="en-US" dirty="0" err="1"/>
              <a:t>procedura</a:t>
            </a:r>
            <a:r>
              <a:rPr lang="en-US" dirty="0"/>
              <a:t> de management al </a:t>
            </a:r>
            <a:r>
              <a:rPr lang="en-US" dirty="0" err="1"/>
              <a:t>cazului</a:t>
            </a:r>
            <a:r>
              <a:rPr lang="en-US" dirty="0"/>
              <a:t>, </a:t>
            </a:r>
            <a:r>
              <a:rPr lang="en-US" b="1" i="1" dirty="0" err="1">
                <a:effectLst>
                  <a:outerShdw blurRad="38100" dist="38100" dir="2700000" algn="tl">
                    <a:srgbClr val="000000">
                      <a:alpha val="43137"/>
                    </a:srgbClr>
                  </a:outerShdw>
                </a:effectLst>
              </a:rPr>
              <a:t>educatorul</a:t>
            </a:r>
            <a:r>
              <a:rPr lang="en-US" b="1" i="1" dirty="0">
                <a:effectLst>
                  <a:outerShdw blurRad="38100" dist="38100" dir="2700000" algn="tl">
                    <a:srgbClr val="000000">
                      <a:alpha val="43137"/>
                    </a:srgbClr>
                  </a:outerShdw>
                </a:effectLst>
              </a:rPr>
              <a:t>/</a:t>
            </a:r>
            <a:r>
              <a:rPr lang="en-US" b="1" i="1" dirty="0" err="1">
                <a:effectLst>
                  <a:outerShdw blurRad="38100" dist="38100" dir="2700000" algn="tl">
                    <a:srgbClr val="000000">
                      <a:alpha val="43137"/>
                    </a:srgbClr>
                  </a:outerShdw>
                </a:effectLst>
              </a:rPr>
              <a:t>profesorul</a:t>
            </a:r>
            <a:r>
              <a:rPr lang="en-US" b="1" i="1" dirty="0">
                <a:effectLst>
                  <a:outerShdw blurRad="38100" dist="38100" dir="2700000" algn="tl">
                    <a:srgbClr val="000000">
                      <a:alpha val="43137"/>
                    </a:srgbClr>
                  </a:outerShdw>
                </a:effectLst>
              </a:rPr>
              <a:t> </a:t>
            </a:r>
            <a:r>
              <a:rPr lang="en-US" b="1" i="1" dirty="0" err="1">
                <a:effectLst>
                  <a:outerShdw blurRad="38100" dist="38100" dir="2700000" algn="tl">
                    <a:srgbClr val="000000">
                      <a:alpha val="43137"/>
                    </a:srgbClr>
                  </a:outerShdw>
                </a:effectLst>
              </a:rPr>
              <a:t>pentru</a:t>
            </a:r>
            <a:r>
              <a:rPr lang="en-US" b="1" i="1" dirty="0">
                <a:effectLst>
                  <a:outerShdw blurRad="38100" dist="38100" dir="2700000" algn="tl">
                    <a:srgbClr val="000000">
                      <a:alpha val="43137"/>
                    </a:srgbClr>
                  </a:outerShdw>
                </a:effectLst>
              </a:rPr>
              <a:t> </a:t>
            </a:r>
            <a:r>
              <a:rPr lang="en-US" b="1" i="1" dirty="0" err="1">
                <a:effectLst>
                  <a:outerShdw blurRad="38100" dist="38100" dir="2700000" algn="tl">
                    <a:srgbClr val="000000">
                      <a:alpha val="43137"/>
                    </a:srgbClr>
                  </a:outerShdw>
                </a:effectLst>
              </a:rPr>
              <a:t>învăţământ</a:t>
            </a:r>
            <a:r>
              <a:rPr lang="en-US" b="1" i="1" dirty="0">
                <a:effectLst>
                  <a:outerShdw blurRad="38100" dist="38100" dir="2700000" algn="tl">
                    <a:srgbClr val="000000">
                      <a:alpha val="43137"/>
                    </a:srgbClr>
                  </a:outerShdw>
                </a:effectLst>
              </a:rPr>
              <a:t> </a:t>
            </a:r>
            <a:r>
              <a:rPr lang="en-US" b="1" i="1" dirty="0" err="1">
                <a:effectLst>
                  <a:outerShdw blurRad="38100" dist="38100" dir="2700000" algn="tl">
                    <a:srgbClr val="000000">
                      <a:alpha val="43137"/>
                    </a:srgbClr>
                  </a:outerShdw>
                </a:effectLst>
              </a:rPr>
              <a:t>primar</a:t>
            </a:r>
            <a:r>
              <a:rPr lang="en-US" b="1" i="1" dirty="0">
                <a:effectLst>
                  <a:outerShdw blurRad="38100" dist="38100" dir="2700000" algn="tl">
                    <a:srgbClr val="000000">
                      <a:alpha val="43137"/>
                    </a:srgbClr>
                  </a:outerShdw>
                </a:effectLst>
              </a:rPr>
              <a:t>/</a:t>
            </a:r>
            <a:r>
              <a:rPr lang="en-US" b="1" i="1" dirty="0" err="1">
                <a:effectLst>
                  <a:outerShdw blurRad="38100" dist="38100" dir="2700000" algn="tl">
                    <a:srgbClr val="000000">
                      <a:alpha val="43137"/>
                    </a:srgbClr>
                  </a:outerShdw>
                </a:effectLst>
              </a:rPr>
              <a:t>profesorul</a:t>
            </a:r>
            <a:r>
              <a:rPr lang="en-US" b="1" i="1" dirty="0">
                <a:effectLst>
                  <a:outerShdw blurRad="38100" dist="38100" dir="2700000" algn="tl">
                    <a:srgbClr val="000000">
                      <a:alpha val="43137"/>
                    </a:srgbClr>
                  </a:outerShdw>
                </a:effectLst>
              </a:rPr>
              <a:t> </a:t>
            </a:r>
            <a:r>
              <a:rPr lang="en-US" b="1" i="1" dirty="0" err="1">
                <a:effectLst>
                  <a:outerShdw blurRad="38100" dist="38100" dir="2700000" algn="tl">
                    <a:srgbClr val="000000">
                      <a:alpha val="43137"/>
                    </a:srgbClr>
                  </a:outerShdw>
                </a:effectLst>
              </a:rPr>
              <a:t>diriginte</a:t>
            </a:r>
            <a:r>
              <a:rPr lang="en-US" b="1" i="1" dirty="0">
                <a:effectLst>
                  <a:outerShdw blurRad="38100" dist="38100" dir="2700000" algn="tl">
                    <a:srgbClr val="000000">
                      <a:alpha val="43137"/>
                    </a:srgbClr>
                  </a:outerShdw>
                </a:effectLst>
              </a:rPr>
              <a:t> </a:t>
            </a:r>
            <a:r>
              <a:rPr lang="en-US" b="1" i="1" dirty="0" err="1">
                <a:effectLst>
                  <a:outerShdw blurRad="38100" dist="38100" dir="2700000" algn="tl">
                    <a:srgbClr val="000000">
                      <a:alpha val="43137"/>
                    </a:srgbClr>
                  </a:outerShdw>
                </a:effectLst>
              </a:rPr>
              <a:t>completează</a:t>
            </a:r>
            <a:r>
              <a:rPr lang="en-US" b="1" i="1" dirty="0">
                <a:effectLst>
                  <a:outerShdw blurRad="38100" dist="38100" dir="2700000" algn="tl">
                    <a:srgbClr val="000000">
                      <a:alpha val="43137"/>
                    </a:srgbClr>
                  </a:outerShdw>
                </a:effectLst>
              </a:rPr>
              <a:t> </a:t>
            </a:r>
            <a:r>
              <a:rPr lang="en-US" b="1" i="1" dirty="0" err="1">
                <a:effectLst>
                  <a:outerShdw blurRad="38100" dist="38100" dir="2700000" algn="tl">
                    <a:srgbClr val="000000">
                      <a:alpha val="43137"/>
                    </a:srgbClr>
                  </a:outerShdw>
                </a:effectLst>
              </a:rPr>
              <a:t>fişa</a:t>
            </a:r>
            <a:r>
              <a:rPr lang="en-US" b="1" i="1" dirty="0">
                <a:effectLst>
                  <a:outerShdw blurRad="38100" dist="38100" dir="2700000" algn="tl">
                    <a:srgbClr val="000000">
                      <a:alpha val="43137"/>
                    </a:srgbClr>
                  </a:outerShdw>
                </a:effectLst>
              </a:rPr>
              <a:t> de management al </a:t>
            </a:r>
            <a:r>
              <a:rPr lang="en-US" b="1" i="1" dirty="0" err="1">
                <a:effectLst>
                  <a:outerShdw blurRad="38100" dist="38100" dir="2700000" algn="tl">
                    <a:srgbClr val="000000">
                      <a:alpha val="43137"/>
                    </a:srgbClr>
                  </a:outerShdw>
                </a:effectLst>
              </a:rPr>
              <a:t>cazurilor</a:t>
            </a:r>
            <a:r>
              <a:rPr lang="en-US" b="1" i="1" dirty="0">
                <a:effectLst>
                  <a:outerShdw blurRad="38100" dist="38100" dir="2700000" algn="tl">
                    <a:srgbClr val="000000">
                      <a:alpha val="43137"/>
                    </a:srgbClr>
                  </a:outerShdw>
                </a:effectLst>
              </a:rPr>
              <a:t> de </a:t>
            </a:r>
            <a:r>
              <a:rPr lang="en-US" b="1" i="1" dirty="0" err="1">
                <a:effectLst>
                  <a:outerShdw blurRad="38100" dist="38100" dir="2700000" algn="tl">
                    <a:srgbClr val="000000">
                      <a:alpha val="43137"/>
                    </a:srgbClr>
                  </a:outerShdw>
                </a:effectLst>
              </a:rPr>
              <a:t>violenţă</a:t>
            </a:r>
            <a:r>
              <a:rPr lang="en-US" b="1" i="1" dirty="0">
                <a:effectLst>
                  <a:outerShdw blurRad="38100" dist="38100" dir="2700000" algn="tl">
                    <a:srgbClr val="000000">
                      <a:alpha val="43137"/>
                    </a:srgbClr>
                  </a:outerShdw>
                </a:effectLst>
              </a:rPr>
              <a:t> (</a:t>
            </a:r>
            <a:r>
              <a:rPr lang="en-US" b="1" i="1" dirty="0" err="1">
                <a:effectLst>
                  <a:outerShdw blurRad="38100" dist="38100" dir="2700000" algn="tl">
                    <a:srgbClr val="000000">
                      <a:alpha val="43137"/>
                    </a:srgbClr>
                  </a:outerShdw>
                </a:effectLst>
              </a:rPr>
              <a:t>anexa</a:t>
            </a:r>
            <a:r>
              <a:rPr lang="en-US" b="1" i="1" dirty="0">
                <a:effectLst>
                  <a:outerShdw blurRad="38100" dist="38100" dir="2700000" algn="tl">
                    <a:srgbClr val="000000">
                      <a:alpha val="43137"/>
                    </a:srgbClr>
                  </a:outerShdw>
                </a:effectLst>
              </a:rPr>
              <a:t> nr. 4) </a:t>
            </a:r>
            <a:r>
              <a:rPr lang="en-US" b="1" i="1" dirty="0" err="1">
                <a:effectLst>
                  <a:outerShdw blurRad="38100" dist="38100" dir="2700000" algn="tl">
                    <a:srgbClr val="000000">
                      <a:alpha val="43137"/>
                    </a:srgbClr>
                  </a:outerShdw>
                </a:effectLst>
              </a:rPr>
              <a:t>şi</a:t>
            </a:r>
            <a:r>
              <a:rPr lang="en-US" b="1" i="1" dirty="0">
                <a:effectLst>
                  <a:outerShdw blurRad="38100" dist="38100" dir="2700000" algn="tl">
                    <a:srgbClr val="000000">
                      <a:alpha val="43137"/>
                    </a:srgbClr>
                  </a:outerShdw>
                </a:effectLst>
              </a:rPr>
              <a:t> o </a:t>
            </a:r>
            <a:r>
              <a:rPr lang="en-US" b="1" i="1" dirty="0" err="1">
                <a:effectLst>
                  <a:outerShdw blurRad="38100" dist="38100" dir="2700000" algn="tl">
                    <a:srgbClr val="000000">
                      <a:alpha val="43137"/>
                    </a:srgbClr>
                  </a:outerShdw>
                </a:effectLst>
              </a:rPr>
              <a:t>transmite</a:t>
            </a:r>
            <a:r>
              <a:rPr lang="en-US" b="1" i="1" dirty="0">
                <a:effectLst>
                  <a:outerShdw blurRad="38100" dist="38100" dir="2700000" algn="tl">
                    <a:srgbClr val="000000">
                      <a:alpha val="43137"/>
                    </a:srgbClr>
                  </a:outerShdw>
                </a:effectLst>
              </a:rPr>
              <a:t> </a:t>
            </a:r>
            <a:r>
              <a:rPr lang="en-US" b="1" i="1" dirty="0" err="1">
                <a:effectLst>
                  <a:outerShdw blurRad="38100" dist="38100" dir="2700000" algn="tl">
                    <a:srgbClr val="000000">
                      <a:alpha val="43137"/>
                    </a:srgbClr>
                  </a:outerShdw>
                </a:effectLst>
              </a:rPr>
              <a:t>spre</a:t>
            </a:r>
            <a:r>
              <a:rPr lang="en-US" b="1" i="1" dirty="0">
                <a:effectLst>
                  <a:outerShdw blurRad="38100" dist="38100" dir="2700000" algn="tl">
                    <a:srgbClr val="000000">
                      <a:alpha val="43137"/>
                    </a:srgbClr>
                  </a:outerShdw>
                </a:effectLst>
              </a:rPr>
              <a:t> </a:t>
            </a:r>
            <a:r>
              <a:rPr lang="en-US" b="1" i="1" dirty="0" err="1">
                <a:effectLst>
                  <a:outerShdw blurRad="38100" dist="38100" dir="2700000" algn="tl">
                    <a:srgbClr val="000000">
                      <a:alpha val="43137"/>
                    </a:srgbClr>
                  </a:outerShdw>
                </a:effectLst>
              </a:rPr>
              <a:t>înregistrare</a:t>
            </a:r>
            <a:r>
              <a:rPr lang="en-US" b="1" i="1" dirty="0">
                <a:effectLst>
                  <a:outerShdw blurRad="38100" dist="38100" dir="2700000" algn="tl">
                    <a:srgbClr val="000000">
                      <a:alpha val="43137"/>
                    </a:srgbClr>
                  </a:outerShdw>
                </a:effectLst>
              </a:rPr>
              <a:t> CPEV.</a:t>
            </a:r>
          </a:p>
        </p:txBody>
      </p:sp>
      <p:sp>
        <p:nvSpPr>
          <p:cNvPr id="4" name="Rectangle 3"/>
          <p:cNvSpPr/>
          <p:nvPr/>
        </p:nvSpPr>
        <p:spPr>
          <a:xfrm>
            <a:off x="4162925" y="336936"/>
            <a:ext cx="7403433" cy="4278094"/>
          </a:xfrm>
          <a:prstGeom prst="rect">
            <a:avLst/>
          </a:prstGeom>
          <a:solidFill>
            <a:schemeClr val="accent3">
              <a:lumMod val="20000"/>
              <a:lumOff val="80000"/>
            </a:schemeClr>
          </a:solidFill>
        </p:spPr>
        <p:txBody>
          <a:bodyPr wrap="square">
            <a:spAutoFit/>
          </a:bodyPr>
          <a:lstStyle/>
          <a:p>
            <a:pPr algn="just"/>
            <a:endParaRPr lang="en-US" dirty="0" smtClean="0"/>
          </a:p>
          <a:p>
            <a:pPr algn="just"/>
            <a:r>
              <a:rPr lang="en-US" dirty="0" smtClean="0"/>
              <a:t>4.18</a:t>
            </a:r>
            <a:r>
              <a:rPr lang="en-US" dirty="0"/>
              <a:t>. </a:t>
            </a:r>
            <a:r>
              <a:rPr lang="en-US" dirty="0" err="1"/>
              <a:t>În</a:t>
            </a:r>
            <a:r>
              <a:rPr lang="en-US" dirty="0"/>
              <a:t> </a:t>
            </a:r>
            <a:r>
              <a:rPr lang="en-US" dirty="0" err="1"/>
              <a:t>situaţia</a:t>
            </a:r>
            <a:r>
              <a:rPr lang="en-US" dirty="0"/>
              <a:t> </a:t>
            </a:r>
            <a:r>
              <a:rPr lang="en-US" dirty="0" err="1"/>
              <a:t>în</a:t>
            </a:r>
            <a:r>
              <a:rPr lang="en-US" dirty="0"/>
              <a:t> care </a:t>
            </a:r>
            <a:r>
              <a:rPr lang="en-US" dirty="0" err="1"/>
              <a:t>elevii</a:t>
            </a:r>
            <a:r>
              <a:rPr lang="en-US" dirty="0"/>
              <a:t> nu </a:t>
            </a:r>
            <a:r>
              <a:rPr lang="en-US" dirty="0" err="1"/>
              <a:t>participă</a:t>
            </a:r>
            <a:r>
              <a:rPr lang="en-US" dirty="0"/>
              <a:t> la </a:t>
            </a:r>
            <a:r>
              <a:rPr lang="en-US" dirty="0" err="1"/>
              <a:t>activităţile</a:t>
            </a:r>
            <a:r>
              <a:rPr lang="en-US" dirty="0"/>
              <a:t> de </a:t>
            </a:r>
            <a:r>
              <a:rPr lang="en-US" dirty="0" err="1"/>
              <a:t>sprijin</a:t>
            </a:r>
            <a:r>
              <a:rPr lang="en-US" dirty="0"/>
              <a:t> </a:t>
            </a:r>
            <a:r>
              <a:rPr lang="en-US" dirty="0" err="1"/>
              <a:t>organizate</a:t>
            </a:r>
            <a:r>
              <a:rPr lang="en-US" dirty="0"/>
              <a:t> la </a:t>
            </a:r>
            <a:r>
              <a:rPr lang="en-US" dirty="0" err="1"/>
              <a:t>nivelul</a:t>
            </a:r>
            <a:r>
              <a:rPr lang="en-US" dirty="0"/>
              <a:t> UIP, </a:t>
            </a:r>
            <a:r>
              <a:rPr lang="en-US" dirty="0" err="1"/>
              <a:t>personalul</a:t>
            </a:r>
            <a:r>
              <a:rPr lang="en-US" dirty="0"/>
              <a:t> UIP </a:t>
            </a:r>
            <a:r>
              <a:rPr lang="en-US" dirty="0" err="1"/>
              <a:t>informează</a:t>
            </a:r>
            <a:r>
              <a:rPr lang="en-US" dirty="0"/>
              <a:t> </a:t>
            </a:r>
            <a:r>
              <a:rPr lang="en-US" dirty="0" err="1"/>
              <a:t>părinţii</a:t>
            </a:r>
            <a:r>
              <a:rPr lang="en-US" dirty="0"/>
              <a:t>/</a:t>
            </a:r>
            <a:r>
              <a:rPr lang="en-US" dirty="0" err="1"/>
              <a:t>reprezentanţii</a:t>
            </a:r>
            <a:r>
              <a:rPr lang="en-US" dirty="0"/>
              <a:t> </a:t>
            </a:r>
            <a:r>
              <a:rPr lang="en-US" dirty="0" err="1"/>
              <a:t>legali</a:t>
            </a:r>
            <a:r>
              <a:rPr lang="en-US" dirty="0"/>
              <a:t> </a:t>
            </a:r>
            <a:r>
              <a:rPr lang="en-US" dirty="0" err="1"/>
              <a:t>în</a:t>
            </a:r>
            <a:r>
              <a:rPr lang="en-US" dirty="0"/>
              <a:t> </a:t>
            </a:r>
            <a:r>
              <a:rPr lang="en-US" dirty="0" err="1"/>
              <a:t>acest</a:t>
            </a:r>
            <a:r>
              <a:rPr lang="en-US" dirty="0"/>
              <a:t> </a:t>
            </a:r>
            <a:r>
              <a:rPr lang="en-US" dirty="0" err="1"/>
              <a:t>sens.</a:t>
            </a:r>
            <a:r>
              <a:rPr lang="en-US" dirty="0"/>
              <a:t> </a:t>
            </a:r>
            <a:endParaRPr lang="en-US" dirty="0" smtClean="0"/>
          </a:p>
          <a:p>
            <a:pPr marL="342900" indent="-342900" algn="just">
              <a:buFont typeface="+mj-lt"/>
              <a:buAutoNum type="alphaLcPeriod"/>
            </a:pPr>
            <a:r>
              <a:rPr lang="en-US" sz="1400" b="1" i="1" dirty="0" err="1" smtClean="0"/>
              <a:t>Dacă</a:t>
            </a:r>
            <a:r>
              <a:rPr lang="en-US" sz="1400" b="1" i="1" dirty="0" smtClean="0"/>
              <a:t> </a:t>
            </a:r>
            <a:r>
              <a:rPr lang="en-US" sz="1400" b="1" i="1" dirty="0" err="1"/>
              <a:t>există</a:t>
            </a:r>
            <a:r>
              <a:rPr lang="en-US" sz="1400" b="1" i="1" dirty="0"/>
              <a:t> </a:t>
            </a:r>
            <a:r>
              <a:rPr lang="en-US" sz="1400" b="1" i="1" dirty="0" err="1"/>
              <a:t>suspiciunea</a:t>
            </a:r>
            <a:r>
              <a:rPr lang="en-US" sz="1400" b="1" i="1" dirty="0"/>
              <a:t> </a:t>
            </a:r>
            <a:r>
              <a:rPr lang="en-US" sz="1400" b="1" i="1" dirty="0" err="1"/>
              <a:t>că</a:t>
            </a:r>
            <a:r>
              <a:rPr lang="en-US" sz="1400" b="1" i="1" dirty="0"/>
              <a:t> </a:t>
            </a:r>
            <a:r>
              <a:rPr lang="en-US" sz="1400" b="1" i="1" dirty="0" err="1"/>
              <a:t>părinţii</a:t>
            </a:r>
            <a:r>
              <a:rPr lang="en-US" sz="1400" b="1" i="1" dirty="0"/>
              <a:t> nu pun </a:t>
            </a:r>
            <a:r>
              <a:rPr lang="en-US" sz="1400" b="1" i="1" dirty="0" err="1"/>
              <a:t>în</a:t>
            </a:r>
            <a:r>
              <a:rPr lang="en-US" sz="1400" b="1" i="1" dirty="0"/>
              <a:t> </a:t>
            </a:r>
            <a:r>
              <a:rPr lang="en-US" sz="1400" b="1" i="1" dirty="0" err="1"/>
              <a:t>aplicare</a:t>
            </a:r>
            <a:r>
              <a:rPr lang="en-US" sz="1400" b="1" i="1" dirty="0"/>
              <a:t> </a:t>
            </a:r>
            <a:r>
              <a:rPr lang="en-US" sz="1400" b="1" i="1" dirty="0" err="1"/>
              <a:t>măsurile</a:t>
            </a:r>
            <a:r>
              <a:rPr lang="en-US" sz="1400" b="1" i="1" dirty="0"/>
              <a:t> </a:t>
            </a:r>
            <a:r>
              <a:rPr lang="en-US" sz="1400" b="1" i="1" dirty="0" err="1"/>
              <a:t>asumate</a:t>
            </a:r>
            <a:r>
              <a:rPr lang="en-US" sz="1400" b="1" i="1" dirty="0"/>
              <a:t> </a:t>
            </a:r>
            <a:r>
              <a:rPr lang="en-US" sz="1400" b="1" i="1" dirty="0" err="1"/>
              <a:t>pentru</a:t>
            </a:r>
            <a:r>
              <a:rPr lang="en-US" sz="1400" b="1" i="1" dirty="0"/>
              <a:t> </a:t>
            </a:r>
            <a:r>
              <a:rPr lang="en-US" sz="1400" b="1" i="1" dirty="0" err="1"/>
              <a:t>îmbunătăţirea</a:t>
            </a:r>
            <a:r>
              <a:rPr lang="en-US" sz="1400" b="1" i="1" dirty="0"/>
              <a:t> </a:t>
            </a:r>
            <a:r>
              <a:rPr lang="en-US" sz="1400" b="1" i="1" dirty="0" err="1"/>
              <a:t>relaţiilor</a:t>
            </a:r>
            <a:r>
              <a:rPr lang="en-US" sz="1400" b="1" i="1" dirty="0"/>
              <a:t> </a:t>
            </a:r>
            <a:r>
              <a:rPr lang="en-US" sz="1400" b="1" i="1" dirty="0" err="1"/>
              <a:t>dintre</a:t>
            </a:r>
            <a:r>
              <a:rPr lang="en-US" sz="1400" b="1" i="1" dirty="0"/>
              <a:t> </a:t>
            </a:r>
            <a:r>
              <a:rPr lang="en-US" sz="1400" b="1" i="1" dirty="0" err="1"/>
              <a:t>elevi</a:t>
            </a:r>
            <a:r>
              <a:rPr lang="en-US" sz="1400" b="1" i="1" dirty="0"/>
              <a:t> </a:t>
            </a:r>
            <a:r>
              <a:rPr lang="en-US" sz="1400" b="1" i="1" dirty="0" err="1"/>
              <a:t>şi</a:t>
            </a:r>
            <a:r>
              <a:rPr lang="en-US" sz="1400" b="1" i="1" dirty="0"/>
              <a:t> </a:t>
            </a:r>
            <a:r>
              <a:rPr lang="en-US" sz="1400" b="1" i="1" dirty="0" err="1"/>
              <a:t>profesori</a:t>
            </a:r>
            <a:r>
              <a:rPr lang="en-US" sz="1400" b="1" i="1" dirty="0"/>
              <a:t>, </a:t>
            </a:r>
            <a:r>
              <a:rPr lang="en-US" sz="1400" b="1" i="1" dirty="0" err="1"/>
              <a:t>directorul</a:t>
            </a:r>
            <a:r>
              <a:rPr lang="en-US" sz="1400" b="1" i="1" dirty="0"/>
              <a:t> UIP </a:t>
            </a:r>
            <a:r>
              <a:rPr lang="en-US" sz="1400" b="1" i="1" dirty="0" err="1"/>
              <a:t>sesizează</a:t>
            </a:r>
            <a:r>
              <a:rPr lang="en-US" sz="1400" b="1" i="1" dirty="0"/>
              <a:t> </a:t>
            </a:r>
            <a:r>
              <a:rPr lang="en-US" sz="1400" b="1" i="1" dirty="0" err="1"/>
              <a:t>situaţia</a:t>
            </a:r>
            <a:r>
              <a:rPr lang="en-US" sz="1400" b="1" i="1" dirty="0"/>
              <a:t> la SPAS/DAS, </a:t>
            </a:r>
            <a:r>
              <a:rPr lang="en-US" sz="1400" b="1" i="1" dirty="0" err="1"/>
              <a:t>în</a:t>
            </a:r>
            <a:r>
              <a:rPr lang="en-US" sz="1400" b="1" i="1" dirty="0"/>
              <a:t> </a:t>
            </a:r>
            <a:r>
              <a:rPr lang="en-US" sz="1400" b="1" i="1" dirty="0" err="1"/>
              <a:t>vederea</a:t>
            </a:r>
            <a:r>
              <a:rPr lang="en-US" sz="1400" b="1" i="1" dirty="0"/>
              <a:t> </a:t>
            </a:r>
            <a:r>
              <a:rPr lang="en-US" sz="1400" b="1" i="1" dirty="0" err="1"/>
              <a:t>efectuării</a:t>
            </a:r>
            <a:r>
              <a:rPr lang="en-US" sz="1400" b="1" i="1" dirty="0"/>
              <a:t> </a:t>
            </a:r>
            <a:r>
              <a:rPr lang="en-US" sz="1400" b="1" i="1" dirty="0" err="1"/>
              <a:t>unei</a:t>
            </a:r>
            <a:r>
              <a:rPr lang="en-US" sz="1400" b="1" i="1" dirty="0"/>
              <a:t> </a:t>
            </a:r>
            <a:r>
              <a:rPr lang="en-US" sz="1400" b="1" i="1" dirty="0" err="1"/>
              <a:t>vizite</a:t>
            </a:r>
            <a:r>
              <a:rPr lang="en-US" sz="1400" b="1" i="1" dirty="0"/>
              <a:t> de </a:t>
            </a:r>
            <a:r>
              <a:rPr lang="en-US" sz="1400" b="1" i="1" dirty="0" err="1"/>
              <a:t>monitorizare</a:t>
            </a:r>
            <a:r>
              <a:rPr lang="en-US" sz="1400" b="1" i="1" dirty="0"/>
              <a:t> la </a:t>
            </a:r>
            <a:r>
              <a:rPr lang="en-US" sz="1400" b="1" i="1" dirty="0" err="1"/>
              <a:t>domiciliul</a:t>
            </a:r>
            <a:r>
              <a:rPr lang="en-US" sz="1400" b="1" i="1" dirty="0"/>
              <a:t> </a:t>
            </a:r>
            <a:r>
              <a:rPr lang="en-US" sz="1400" b="1" i="1" dirty="0" err="1"/>
              <a:t>copilului</a:t>
            </a:r>
            <a:r>
              <a:rPr lang="en-US" sz="1400" b="1" i="1" dirty="0"/>
              <a:t>.</a:t>
            </a:r>
            <a:r>
              <a:rPr lang="en-US" dirty="0"/>
              <a:t> </a:t>
            </a:r>
            <a:endParaRPr lang="en-US" dirty="0" smtClean="0"/>
          </a:p>
          <a:p>
            <a:pPr marL="342900" indent="-342900" algn="just">
              <a:buFont typeface="+mj-lt"/>
              <a:buAutoNum type="alphaLcPeriod"/>
            </a:pPr>
            <a:r>
              <a:rPr lang="en-US" dirty="0" err="1" smtClean="0"/>
              <a:t>Directorul</a:t>
            </a:r>
            <a:r>
              <a:rPr lang="en-US" dirty="0" smtClean="0"/>
              <a:t> </a:t>
            </a:r>
            <a:r>
              <a:rPr lang="en-US" dirty="0"/>
              <a:t>are </a:t>
            </a:r>
            <a:r>
              <a:rPr lang="en-US" dirty="0" err="1"/>
              <a:t>obligaţia</a:t>
            </a:r>
            <a:r>
              <a:rPr lang="en-US" dirty="0"/>
              <a:t> </a:t>
            </a:r>
            <a:r>
              <a:rPr lang="en-US" dirty="0" err="1"/>
              <a:t>să</a:t>
            </a:r>
            <a:r>
              <a:rPr lang="en-US" dirty="0"/>
              <a:t> </a:t>
            </a:r>
            <a:r>
              <a:rPr lang="en-US" dirty="0" err="1"/>
              <a:t>solicite</a:t>
            </a:r>
            <a:r>
              <a:rPr lang="en-US" dirty="0"/>
              <a:t> </a:t>
            </a:r>
            <a:r>
              <a:rPr lang="en-US" dirty="0" err="1"/>
              <a:t>raportul</a:t>
            </a:r>
            <a:r>
              <a:rPr lang="en-US" dirty="0"/>
              <a:t> de </a:t>
            </a:r>
            <a:r>
              <a:rPr lang="en-US" dirty="0" err="1"/>
              <a:t>vizită</a:t>
            </a:r>
            <a:r>
              <a:rPr lang="en-US" dirty="0"/>
              <a:t> </a:t>
            </a:r>
            <a:r>
              <a:rPr lang="en-US" dirty="0" err="1"/>
              <a:t>managerului</a:t>
            </a:r>
            <a:r>
              <a:rPr lang="en-US" dirty="0"/>
              <a:t> de </a:t>
            </a:r>
            <a:r>
              <a:rPr lang="en-US" dirty="0" err="1"/>
              <a:t>caz</a:t>
            </a:r>
            <a:r>
              <a:rPr lang="en-US" dirty="0"/>
              <a:t>. </a:t>
            </a:r>
            <a:endParaRPr lang="en-US" dirty="0" smtClean="0"/>
          </a:p>
          <a:p>
            <a:pPr marL="342900" indent="-342900" algn="just">
              <a:buFont typeface="+mj-lt"/>
              <a:buAutoNum type="alphaLcPeriod"/>
            </a:pPr>
            <a:r>
              <a:rPr lang="en-US" sz="1600" b="1" i="1" dirty="0" err="1" smtClean="0"/>
              <a:t>Dacă</a:t>
            </a:r>
            <a:r>
              <a:rPr lang="en-US" sz="1600" b="1" i="1" dirty="0" smtClean="0"/>
              <a:t> </a:t>
            </a:r>
            <a:r>
              <a:rPr lang="en-US" sz="1600" b="1" i="1" dirty="0" err="1"/>
              <a:t>există</a:t>
            </a:r>
            <a:r>
              <a:rPr lang="en-US" sz="1600" b="1" i="1" dirty="0"/>
              <a:t> </a:t>
            </a:r>
            <a:r>
              <a:rPr lang="en-US" sz="1600" b="1" i="1" dirty="0" err="1"/>
              <a:t>suspiciunea</a:t>
            </a:r>
            <a:r>
              <a:rPr lang="en-US" sz="1600" b="1" i="1" dirty="0"/>
              <a:t> </a:t>
            </a:r>
            <a:r>
              <a:rPr lang="en-US" sz="1600" b="1" i="1" dirty="0" err="1"/>
              <a:t>că</a:t>
            </a:r>
            <a:r>
              <a:rPr lang="en-US" sz="1600" b="1" i="1" dirty="0"/>
              <a:t> </a:t>
            </a:r>
            <a:r>
              <a:rPr lang="en-US" sz="1600" b="1" i="1" dirty="0" err="1"/>
              <a:t>personalul</a:t>
            </a:r>
            <a:r>
              <a:rPr lang="en-US" sz="1600" b="1" i="1" dirty="0"/>
              <a:t> UIP nu </a:t>
            </a:r>
            <a:r>
              <a:rPr lang="en-US" sz="1600" b="1" i="1" dirty="0" err="1"/>
              <a:t>pune</a:t>
            </a:r>
            <a:r>
              <a:rPr lang="en-US" sz="1600" b="1" i="1" dirty="0"/>
              <a:t> </a:t>
            </a:r>
            <a:r>
              <a:rPr lang="en-US" sz="1600" b="1" i="1" dirty="0" err="1"/>
              <a:t>în</a:t>
            </a:r>
            <a:r>
              <a:rPr lang="en-US" sz="1600" b="1" i="1" dirty="0"/>
              <a:t> </a:t>
            </a:r>
            <a:r>
              <a:rPr lang="en-US" sz="1600" b="1" i="1" dirty="0" err="1"/>
              <a:t>aplicare</a:t>
            </a:r>
            <a:r>
              <a:rPr lang="en-US" sz="1600" b="1" i="1" dirty="0"/>
              <a:t> </a:t>
            </a:r>
            <a:r>
              <a:rPr lang="en-US" sz="1600" b="1" i="1" dirty="0" err="1"/>
              <a:t>măsurile</a:t>
            </a:r>
            <a:r>
              <a:rPr lang="en-US" sz="1600" b="1" i="1" dirty="0"/>
              <a:t> </a:t>
            </a:r>
            <a:r>
              <a:rPr lang="en-US" sz="1600" b="1" i="1" dirty="0" err="1"/>
              <a:t>asumate</a:t>
            </a:r>
            <a:r>
              <a:rPr lang="en-US" sz="1600" b="1" i="1" dirty="0"/>
              <a:t>, </a:t>
            </a:r>
            <a:r>
              <a:rPr lang="en-US" sz="1600" b="1" i="1" dirty="0" err="1"/>
              <a:t>părinţii</a:t>
            </a:r>
            <a:r>
              <a:rPr lang="en-US" sz="1600" b="1" i="1" dirty="0"/>
              <a:t>/</a:t>
            </a:r>
            <a:r>
              <a:rPr lang="en-US" sz="1600" b="1" i="1" dirty="0" err="1"/>
              <a:t>reprezentanţii</a:t>
            </a:r>
            <a:r>
              <a:rPr lang="en-US" sz="1600" b="1" i="1" dirty="0"/>
              <a:t> </a:t>
            </a:r>
            <a:r>
              <a:rPr lang="en-US" sz="1600" b="1" i="1" dirty="0" err="1"/>
              <a:t>legali</a:t>
            </a:r>
            <a:r>
              <a:rPr lang="en-US" sz="1600" b="1" i="1" dirty="0"/>
              <a:t> </a:t>
            </a:r>
            <a:r>
              <a:rPr lang="en-US" sz="1600" b="1" i="1" dirty="0" err="1"/>
              <a:t>sesizează</a:t>
            </a:r>
            <a:r>
              <a:rPr lang="en-US" sz="1600" b="1" i="1" dirty="0"/>
              <a:t> </a:t>
            </a:r>
            <a:r>
              <a:rPr lang="en-US" sz="1600" b="1" i="1" dirty="0" err="1"/>
              <a:t>situaţia</a:t>
            </a:r>
            <a:r>
              <a:rPr lang="en-US" sz="1600" b="1" i="1" dirty="0"/>
              <a:t> </a:t>
            </a:r>
            <a:r>
              <a:rPr lang="en-US" sz="1600" b="1" i="1" dirty="0" err="1"/>
              <a:t>directorului</a:t>
            </a:r>
            <a:r>
              <a:rPr lang="en-US" sz="1600" b="1" i="1" dirty="0"/>
              <a:t> UIP</a:t>
            </a:r>
            <a:r>
              <a:rPr lang="en-US" dirty="0"/>
              <a:t>. </a:t>
            </a:r>
            <a:endParaRPr lang="en-US" dirty="0" smtClean="0"/>
          </a:p>
          <a:p>
            <a:pPr marL="342900" indent="-342900" algn="just">
              <a:buFont typeface="+mj-lt"/>
              <a:buAutoNum type="alphaLcPeriod"/>
            </a:pPr>
            <a:r>
              <a:rPr lang="en-US" b="1" dirty="0" err="1" smtClean="0"/>
              <a:t>Dacă</a:t>
            </a:r>
            <a:r>
              <a:rPr lang="en-US" b="1" dirty="0" smtClean="0"/>
              <a:t> </a:t>
            </a:r>
            <a:r>
              <a:rPr lang="en-US" b="1" dirty="0" err="1"/>
              <a:t>directorul</a:t>
            </a:r>
            <a:r>
              <a:rPr lang="en-US" b="1" dirty="0"/>
              <a:t> UIP nu </a:t>
            </a:r>
            <a:r>
              <a:rPr lang="en-US" b="1" dirty="0" err="1"/>
              <a:t>ia</a:t>
            </a:r>
            <a:r>
              <a:rPr lang="en-US" b="1" dirty="0"/>
              <a:t> </a:t>
            </a:r>
            <a:r>
              <a:rPr lang="en-US" b="1" dirty="0" err="1"/>
              <a:t>măsurile</a:t>
            </a:r>
            <a:r>
              <a:rPr lang="en-US" b="1" dirty="0"/>
              <a:t> care se </a:t>
            </a:r>
            <a:r>
              <a:rPr lang="en-US" b="1" dirty="0" err="1"/>
              <a:t>impun</a:t>
            </a:r>
            <a:r>
              <a:rPr lang="en-US" b="1" dirty="0"/>
              <a:t>,</a:t>
            </a:r>
            <a:r>
              <a:rPr lang="en-US" dirty="0"/>
              <a:t> </a:t>
            </a:r>
            <a:r>
              <a:rPr lang="en-US" b="1" dirty="0" err="1"/>
              <a:t>părinţii</a:t>
            </a:r>
            <a:r>
              <a:rPr lang="en-US" b="1" dirty="0"/>
              <a:t>/</a:t>
            </a:r>
            <a:r>
              <a:rPr lang="en-US" b="1" dirty="0" err="1"/>
              <a:t>reprezentanţii</a:t>
            </a:r>
            <a:r>
              <a:rPr lang="en-US" dirty="0"/>
              <a:t> </a:t>
            </a:r>
            <a:r>
              <a:rPr lang="en-US" b="1" dirty="0" err="1"/>
              <a:t>legali</a:t>
            </a:r>
            <a:r>
              <a:rPr lang="en-US" b="1" dirty="0"/>
              <a:t> </a:t>
            </a:r>
            <a:r>
              <a:rPr lang="en-US" b="1" dirty="0" err="1"/>
              <a:t>sesizează</a:t>
            </a:r>
            <a:r>
              <a:rPr lang="en-US" b="1" dirty="0"/>
              <a:t> </a:t>
            </a:r>
            <a:r>
              <a:rPr lang="en-US" b="1" dirty="0" err="1"/>
              <a:t>situaţia</a:t>
            </a:r>
            <a:r>
              <a:rPr lang="en-US" b="1" dirty="0"/>
              <a:t> ISJ/ISMB</a:t>
            </a:r>
            <a:r>
              <a:rPr lang="en-US" dirty="0" smtClean="0"/>
              <a:t>.</a:t>
            </a:r>
          </a:p>
          <a:p>
            <a:pPr marL="342900" indent="-342900" algn="just">
              <a:buFont typeface="+mj-lt"/>
              <a:buAutoNum type="alphaLcPeriod"/>
            </a:pPr>
            <a:endParaRPr lang="en-US" dirty="0"/>
          </a:p>
        </p:txBody>
      </p:sp>
      <p:pic>
        <p:nvPicPr>
          <p:cNvPr id="12290" name="Picture 2" descr="C:\Users\User\Desktop\thrthy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932" y="1572125"/>
            <a:ext cx="3024286" cy="4499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91522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0525" y="479850"/>
            <a:ext cx="11806991" cy="6124754"/>
          </a:xfrm>
          <a:prstGeom prst="rect">
            <a:avLst/>
          </a:prstGeom>
          <a:solidFill>
            <a:schemeClr val="accent1">
              <a:lumMod val="20000"/>
              <a:lumOff val="80000"/>
            </a:schemeClr>
          </a:solidFill>
        </p:spPr>
        <p:txBody>
          <a:bodyPr wrap="square" numCol="3">
            <a:spAutoFit/>
          </a:bodyPr>
          <a:lstStyle/>
          <a:p>
            <a:pPr marL="342900" indent="-342900">
              <a:lnSpc>
                <a:spcPct val="150000"/>
              </a:lnSpc>
              <a:buFont typeface="+mj-lt"/>
              <a:buAutoNum type="arabicPeriod"/>
            </a:pPr>
            <a:r>
              <a:rPr lang="vi-VN" sz="1400" dirty="0" smtClean="0">
                <a:latin typeface="Arial (Body)"/>
                <a:cs typeface="Times New Roman" pitchFamily="18" charset="0"/>
              </a:rPr>
              <a:t>dacă </a:t>
            </a:r>
            <a:r>
              <a:rPr lang="vi-VN" sz="1400" dirty="0">
                <a:latin typeface="Arial (Body)"/>
                <a:cs typeface="Times New Roman" pitchFamily="18" charset="0"/>
              </a:rPr>
              <a:t>e martorul unei fapte de violență, personalul școlii are obligația</a:t>
            </a:r>
            <a:r>
              <a:rPr lang="vi-VN" sz="1400" b="1" dirty="0">
                <a:latin typeface="Arial (Body)"/>
                <a:cs typeface="Times New Roman" pitchFamily="18" charset="0"/>
              </a:rPr>
              <a:t> să elimine riscurile</a:t>
            </a:r>
            <a:r>
              <a:rPr lang="vi-VN" sz="1400" dirty="0">
                <a:latin typeface="Arial (Body)"/>
                <a:cs typeface="Times New Roman" pitchFamily="18" charset="0"/>
              </a:rPr>
              <a:t>, să apeleze numărul unic de urgenţă </a:t>
            </a:r>
            <a:r>
              <a:rPr lang="vi-VN" sz="1400" b="1" dirty="0">
                <a:latin typeface="Arial (Body)"/>
                <a:cs typeface="Times New Roman" pitchFamily="18" charset="0"/>
              </a:rPr>
              <a:t>112</a:t>
            </a:r>
            <a:r>
              <a:rPr lang="vi-VN" sz="1400" dirty="0">
                <a:latin typeface="Arial (Body)"/>
                <a:cs typeface="Times New Roman" pitchFamily="18" charset="0"/>
              </a:rPr>
              <a:t> și să le redea elevilor sentimentul de</a:t>
            </a:r>
            <a:r>
              <a:rPr lang="vi-VN" sz="1400" b="1" dirty="0">
                <a:latin typeface="Arial (Body)"/>
                <a:cs typeface="Times New Roman" pitchFamily="18" charset="0"/>
              </a:rPr>
              <a:t> siguranță fizică și emoțională;</a:t>
            </a:r>
            <a:endParaRPr lang="vi-VN" sz="1400" dirty="0">
              <a:latin typeface="Arial (Body)"/>
              <a:cs typeface="Times New Roman" pitchFamily="18" charset="0"/>
            </a:endParaRPr>
          </a:p>
          <a:p>
            <a:pPr marL="342900" indent="-342900">
              <a:lnSpc>
                <a:spcPct val="150000"/>
              </a:lnSpc>
              <a:buFont typeface="+mj-lt"/>
              <a:buAutoNum type="arabicPeriod"/>
            </a:pPr>
            <a:r>
              <a:rPr lang="vi-VN" sz="1400" dirty="0">
                <a:latin typeface="Arial (Body)"/>
                <a:cs typeface="Times New Roman" pitchFamily="18" charset="0"/>
              </a:rPr>
              <a:t>în cazul faptelor de violență care constituie </a:t>
            </a:r>
            <a:r>
              <a:rPr lang="vi-VN" sz="1400" b="1" dirty="0">
                <a:latin typeface="Arial (Body)"/>
                <a:cs typeface="Times New Roman" pitchFamily="18" charset="0"/>
              </a:rPr>
              <a:t>infracțiuni</a:t>
            </a:r>
            <a:r>
              <a:rPr lang="vi-VN" sz="1400" dirty="0">
                <a:latin typeface="Arial (Body)"/>
                <a:cs typeface="Times New Roman" pitchFamily="18" charset="0"/>
              </a:rPr>
              <a:t>, </a:t>
            </a:r>
            <a:r>
              <a:rPr lang="vi-VN" sz="1400" b="1" dirty="0">
                <a:latin typeface="Arial (Body)"/>
                <a:cs typeface="Times New Roman" pitchFamily="18" charset="0"/>
              </a:rPr>
              <a:t>directorul</a:t>
            </a:r>
            <a:r>
              <a:rPr lang="vi-VN" sz="1400" dirty="0">
                <a:latin typeface="Arial (Body)"/>
                <a:cs typeface="Times New Roman" pitchFamily="18" charset="0"/>
              </a:rPr>
              <a:t> este obligat să sesizeze </a:t>
            </a:r>
            <a:r>
              <a:rPr lang="vi-VN" sz="1400" b="1" dirty="0">
                <a:latin typeface="Arial (Body)"/>
                <a:cs typeface="Times New Roman" pitchFamily="18" charset="0"/>
              </a:rPr>
              <a:t>poliția</a:t>
            </a:r>
            <a:r>
              <a:rPr lang="vi-VN" sz="1400" dirty="0">
                <a:latin typeface="Arial (Body)"/>
                <a:cs typeface="Times New Roman" pitchFamily="18" charset="0"/>
              </a:rPr>
              <a:t>;</a:t>
            </a:r>
          </a:p>
          <a:p>
            <a:pPr marL="342900" indent="-342900">
              <a:lnSpc>
                <a:spcPct val="150000"/>
              </a:lnSpc>
              <a:buFont typeface="+mj-lt"/>
              <a:buAutoNum type="arabicPeriod"/>
            </a:pPr>
            <a:r>
              <a:rPr lang="vi-VN" sz="1400" dirty="0">
                <a:latin typeface="Arial (Body)"/>
                <a:cs typeface="Times New Roman" pitchFamily="18" charset="0"/>
              </a:rPr>
              <a:t>în cazul faptelor de violență gravă asupra minorilor (săvârșite de preșcolari/elevi/ personalul școlii) </a:t>
            </a:r>
            <a:r>
              <a:rPr lang="vi-VN" sz="1400" b="1" dirty="0">
                <a:latin typeface="Arial (Body)"/>
                <a:cs typeface="Times New Roman" pitchFamily="18" charset="0"/>
              </a:rPr>
              <a:t>directorul</a:t>
            </a:r>
            <a:r>
              <a:rPr lang="vi-VN" sz="1400" dirty="0">
                <a:latin typeface="Arial (Body)"/>
                <a:cs typeface="Times New Roman" pitchFamily="18" charset="0"/>
              </a:rPr>
              <a:t> școlii este obligat să sesizeze </a:t>
            </a:r>
            <a:r>
              <a:rPr lang="vi-VN" sz="1400" b="1" dirty="0">
                <a:latin typeface="Arial (Body)"/>
                <a:cs typeface="Times New Roman" pitchFamily="18" charset="0"/>
              </a:rPr>
              <a:t>119 (DGASP</a:t>
            </a:r>
            <a:r>
              <a:rPr lang="vi-VN" sz="1400" b="1" dirty="0" smtClean="0">
                <a:latin typeface="Arial (Body)"/>
                <a:cs typeface="Times New Roman" pitchFamily="18" charset="0"/>
              </a:rPr>
              <a:t>);</a:t>
            </a:r>
            <a:endParaRPr lang="en-US" sz="1400" dirty="0">
              <a:latin typeface="Arial (Body)"/>
              <a:cs typeface="Times New Roman" pitchFamily="18" charset="0"/>
            </a:endParaRPr>
          </a:p>
          <a:p>
            <a:pPr marL="342900" indent="-342900">
              <a:lnSpc>
                <a:spcPct val="150000"/>
              </a:lnSpc>
              <a:buFont typeface="+mj-lt"/>
              <a:buAutoNum type="arabicPeriod"/>
            </a:pPr>
            <a:r>
              <a:rPr lang="vi-VN" sz="1400" dirty="0" smtClean="0">
                <a:latin typeface="Arial (Body)"/>
                <a:cs typeface="Times New Roman" pitchFamily="18" charset="0"/>
              </a:rPr>
              <a:t>personalul </a:t>
            </a:r>
            <a:r>
              <a:rPr lang="vi-VN" sz="1400" dirty="0">
                <a:latin typeface="Arial (Body)"/>
                <a:cs typeface="Times New Roman" pitchFamily="18" charset="0"/>
              </a:rPr>
              <a:t>școlii este obligat </a:t>
            </a:r>
            <a:r>
              <a:rPr lang="vi-VN" sz="1400" b="1" dirty="0">
                <a:latin typeface="Arial (Body)"/>
                <a:cs typeface="Times New Roman" pitchFamily="18" charset="0"/>
              </a:rPr>
              <a:t>să comunice cu părinții</a:t>
            </a:r>
            <a:r>
              <a:rPr lang="vi-VN" sz="1400" dirty="0">
                <a:latin typeface="Arial (Body)"/>
                <a:cs typeface="Times New Roman" pitchFamily="18" charset="0"/>
              </a:rPr>
              <a:t>/reprezentanții legali despre situația de violență/corelată </a:t>
            </a:r>
            <a:r>
              <a:rPr lang="vi-VN" sz="1400" b="1" dirty="0">
                <a:latin typeface="Arial (Body)"/>
                <a:cs typeface="Times New Roman" pitchFamily="18" charset="0"/>
              </a:rPr>
              <a:t>în absența antepreșcolarului/preșcolarului/elevului</a:t>
            </a:r>
            <a:r>
              <a:rPr lang="vi-VN" sz="1400" dirty="0">
                <a:latin typeface="Arial (Body)"/>
                <a:cs typeface="Times New Roman" pitchFamily="18" charset="0"/>
              </a:rPr>
              <a:t>, în prezența consilierului și/sau mediatorului școlar, într-un spațiu care </a:t>
            </a:r>
            <a:r>
              <a:rPr lang="vi-VN" sz="1400" b="1" dirty="0">
                <a:latin typeface="Arial (Body)"/>
                <a:cs typeface="Times New Roman" pitchFamily="18" charset="0"/>
              </a:rPr>
              <a:t>asigură confidențialitatea</a:t>
            </a:r>
            <a:r>
              <a:rPr lang="vi-VN" sz="1400" dirty="0">
                <a:latin typeface="Arial (Body)"/>
                <a:cs typeface="Times New Roman" pitchFamily="18" charset="0"/>
              </a:rPr>
              <a:t> celor </a:t>
            </a:r>
            <a:r>
              <a:rPr lang="vi-VN" sz="1400" dirty="0" smtClean="0">
                <a:latin typeface="Arial (Body)"/>
                <a:cs typeface="Times New Roman" pitchFamily="18" charset="0"/>
              </a:rPr>
              <a:t>implicați;</a:t>
            </a:r>
            <a:endParaRPr lang="en-US" sz="1400" dirty="0">
              <a:latin typeface="Arial (Body)"/>
              <a:cs typeface="Times New Roman" pitchFamily="18" charset="0"/>
            </a:endParaRPr>
          </a:p>
          <a:p>
            <a:pPr marL="342900" indent="-342900">
              <a:lnSpc>
                <a:spcPct val="150000"/>
              </a:lnSpc>
              <a:buFont typeface="+mj-lt"/>
              <a:buAutoNum type="arabicPeriod"/>
            </a:pPr>
            <a:r>
              <a:rPr lang="vi-VN" sz="1400" dirty="0" smtClean="0">
                <a:latin typeface="Arial (Body)"/>
                <a:cs typeface="Times New Roman" pitchFamily="18" charset="0"/>
              </a:rPr>
              <a:t>personalul </a:t>
            </a:r>
            <a:r>
              <a:rPr lang="vi-VN" sz="1400" dirty="0">
                <a:latin typeface="Arial (Body)"/>
                <a:cs typeface="Times New Roman" pitchFamily="18" charset="0"/>
              </a:rPr>
              <a:t>școlii realizează/contribuie la </a:t>
            </a:r>
            <a:r>
              <a:rPr lang="vi-VN" sz="1400" b="1" dirty="0">
                <a:latin typeface="Arial (Body)"/>
                <a:cs typeface="Times New Roman" pitchFamily="18" charset="0"/>
              </a:rPr>
              <a:t>analiza cazului de violență</a:t>
            </a:r>
            <a:r>
              <a:rPr lang="vi-VN" sz="1400" dirty="0">
                <a:latin typeface="Arial (Body)"/>
                <a:cs typeface="Times New Roman" pitchFamily="18" charset="0"/>
              </a:rPr>
              <a:t>, după caz, în colaborare cu instituțiile abilitate - </a:t>
            </a:r>
            <a:r>
              <a:rPr lang="vi-VN" sz="1400" i="1" dirty="0">
                <a:latin typeface="Arial (Body)"/>
                <a:cs typeface="Times New Roman" pitchFamily="18" charset="0"/>
              </a:rPr>
              <a:t>pentru prevenirea revictimizării, intervievarea repetată a </a:t>
            </a:r>
            <a:r>
              <a:rPr lang="vi-VN" sz="1400" i="1" dirty="0" smtClean="0">
                <a:latin typeface="Arial (Body)"/>
                <a:cs typeface="Times New Roman" pitchFamily="18" charset="0"/>
              </a:rPr>
              <a:t>victimei/victimelor </a:t>
            </a:r>
            <a:r>
              <a:rPr lang="vi-VN" sz="1400" i="1" dirty="0">
                <a:latin typeface="Arial (Body)"/>
                <a:cs typeface="Times New Roman" pitchFamily="18" charset="0"/>
              </a:rPr>
              <a:t>este interzisă</a:t>
            </a:r>
            <a:r>
              <a:rPr lang="vi-VN" sz="1400" dirty="0" smtClean="0">
                <a:latin typeface="Arial (Body)"/>
                <a:cs typeface="Times New Roman" pitchFamily="18" charset="0"/>
              </a:rPr>
              <a:t>;</a:t>
            </a:r>
            <a:endParaRPr lang="en-US" sz="1400" dirty="0" smtClean="0">
              <a:latin typeface="Arial (Body)"/>
              <a:cs typeface="Times New Roman" pitchFamily="18" charset="0"/>
            </a:endParaRPr>
          </a:p>
          <a:p>
            <a:pPr marL="342900" indent="-342900">
              <a:lnSpc>
                <a:spcPct val="150000"/>
              </a:lnSpc>
              <a:buFont typeface="+mj-lt"/>
              <a:buAutoNum type="arabicPeriod"/>
            </a:pPr>
            <a:r>
              <a:rPr lang="vi-VN" sz="1400" dirty="0">
                <a:latin typeface="Arial (Body)"/>
                <a:cs typeface="Times New Roman" pitchFamily="18" charset="0"/>
              </a:rPr>
              <a:t>personalul școlii stabilește și aplică </a:t>
            </a:r>
            <a:r>
              <a:rPr lang="vi-VN" sz="1400" b="1" dirty="0">
                <a:latin typeface="Arial (Body)"/>
                <a:cs typeface="Times New Roman" pitchFamily="18" charset="0"/>
              </a:rPr>
              <a:t>măsuri de sprijin pentru victime și autori</a:t>
            </a:r>
            <a:r>
              <a:rPr lang="vi-VN" sz="1400" dirty="0">
                <a:latin typeface="Arial (Body)"/>
                <a:cs typeface="Times New Roman" pitchFamily="18" charset="0"/>
              </a:rPr>
              <a:t>, respectiv </a:t>
            </a:r>
            <a:r>
              <a:rPr lang="vi-VN" sz="1400" b="1" dirty="0">
                <a:latin typeface="Arial (Body)"/>
                <a:cs typeface="Times New Roman" pitchFamily="18" charset="0"/>
              </a:rPr>
              <a:t>sancțiuni pentru autori</a:t>
            </a:r>
            <a:r>
              <a:rPr lang="vi-VN" sz="1400" dirty="0" smtClean="0">
                <a:latin typeface="Arial (Body)"/>
                <a:cs typeface="Times New Roman" pitchFamily="18" charset="0"/>
              </a:rPr>
              <a:t>;</a:t>
            </a:r>
            <a:endParaRPr lang="vi-VN" sz="1400" dirty="0">
              <a:latin typeface="Arial (Body)"/>
              <a:cs typeface="Times New Roman" pitchFamily="18" charset="0"/>
            </a:endParaRPr>
          </a:p>
          <a:p>
            <a:pPr marL="342900" indent="-342900">
              <a:lnSpc>
                <a:spcPct val="150000"/>
              </a:lnSpc>
              <a:buFont typeface="+mj-lt"/>
              <a:buAutoNum type="arabicPeriod"/>
            </a:pPr>
            <a:r>
              <a:rPr lang="vi-VN" sz="1400" dirty="0">
                <a:latin typeface="Arial (Body)"/>
                <a:cs typeface="Times New Roman" pitchFamily="18" charset="0"/>
              </a:rPr>
              <a:t>personalul UIP este obligat să păstreze confidențialitatea cu privire la identitatea persoanelor implicate în situația de violență - autori și victime – respectiv a celor implicați în situațiile corelate, față de toți membrii comunității școlare, cu excepția persoanelor care au responsabilități sau constituie persoane-resursă în managementul cazului.</a:t>
            </a:r>
          </a:p>
          <a:p>
            <a:pPr marL="342900" indent="-342900">
              <a:lnSpc>
                <a:spcPct val="150000"/>
              </a:lnSpc>
              <a:buFont typeface="+mj-lt"/>
              <a:buAutoNum type="arabicPeriod"/>
            </a:pPr>
            <a:r>
              <a:rPr lang="vi-VN" sz="1400" dirty="0">
                <a:latin typeface="Arial (Body)"/>
                <a:cs typeface="Times New Roman" pitchFamily="18" charset="0"/>
              </a:rPr>
              <a:t>în paralel cu managementul cazului, personalul școlii</a:t>
            </a:r>
            <a:r>
              <a:rPr lang="en-US" sz="1400" dirty="0">
                <a:latin typeface="Arial (Body)"/>
                <a:cs typeface="Times New Roman" pitchFamily="18" charset="0"/>
              </a:rPr>
              <a:t> </a:t>
            </a:r>
            <a:r>
              <a:rPr lang="vi-VN" sz="1400" dirty="0">
                <a:latin typeface="Arial (Body)"/>
                <a:cs typeface="Times New Roman" pitchFamily="18" charset="0"/>
              </a:rPr>
              <a:t>completează </a:t>
            </a:r>
            <a:r>
              <a:rPr lang="vi-VN" sz="1400" b="1" dirty="0">
                <a:latin typeface="Arial (Body)"/>
                <a:cs typeface="Times New Roman" pitchFamily="18" charset="0"/>
                <a:hlinkClick r:id="rId2"/>
              </a:rPr>
              <a:t>Fișa de management a cazurilor de violență</a:t>
            </a:r>
            <a:r>
              <a:rPr lang="vi-VN" sz="1400" dirty="0">
                <a:latin typeface="Arial (Body)"/>
                <a:cs typeface="Times New Roman" pitchFamily="18" charset="0"/>
              </a:rPr>
              <a:t> și o transmite spre înregistrare Comisiei pentru prevenirea și eliminarea violenței;</a:t>
            </a:r>
            <a:endParaRPr lang="en-US" sz="1400" dirty="0">
              <a:latin typeface="Arial (Body)"/>
              <a:cs typeface="Times New Roman" pitchFamily="18" charset="0"/>
            </a:endParaRPr>
          </a:p>
          <a:p>
            <a:pPr marL="342900" indent="-342900">
              <a:lnSpc>
                <a:spcPct val="150000"/>
              </a:lnSpc>
              <a:buFont typeface="+mj-lt"/>
              <a:buAutoNum type="arabicPeriod"/>
            </a:pPr>
            <a:r>
              <a:rPr lang="vi-VN" sz="1400" dirty="0">
                <a:latin typeface="Arial (Body)"/>
                <a:cs typeface="Times New Roman" pitchFamily="18" charset="0"/>
              </a:rPr>
              <a:t>în paralel cu managementul cazului, dacă e necesar, Comisia pentru prevenirea și eliminarea violenței revizuiește </a:t>
            </a:r>
            <a:r>
              <a:rPr lang="vi-VN" sz="1400" b="1" i="1" dirty="0">
                <a:latin typeface="Arial (Body)"/>
                <a:cs typeface="Times New Roman" pitchFamily="18" charset="0"/>
              </a:rPr>
              <a:t>Planul școlii de prevenire și reducere a violenței în mediul școlar</a:t>
            </a:r>
            <a:r>
              <a:rPr lang="vi-VN" sz="1400" b="1" dirty="0">
                <a:latin typeface="Arial (Body)"/>
                <a:cs typeface="Times New Roman" pitchFamily="18" charset="0"/>
              </a:rPr>
              <a:t> </a:t>
            </a:r>
            <a:r>
              <a:rPr lang="vi-VN" sz="1400" dirty="0">
                <a:latin typeface="Arial (Body)"/>
                <a:cs typeface="Times New Roman" pitchFamily="18" charset="0"/>
              </a:rPr>
              <a:t>și aplică </a:t>
            </a:r>
            <a:r>
              <a:rPr lang="vi-VN" sz="1400" b="1" dirty="0">
                <a:latin typeface="Arial (Body)"/>
                <a:cs typeface="Times New Roman" pitchFamily="18" charset="0"/>
              </a:rPr>
              <a:t>măsuri de prevenire</a:t>
            </a:r>
            <a:r>
              <a:rPr lang="vi-VN" sz="1400" dirty="0">
                <a:latin typeface="Arial (Body)"/>
                <a:cs typeface="Times New Roman" pitchFamily="18" charset="0"/>
              </a:rPr>
              <a:t> a fenomenului</a:t>
            </a:r>
            <a:r>
              <a:rPr lang="vi-VN" sz="1400" dirty="0" smtClean="0">
                <a:latin typeface="Arial (Body)"/>
                <a:cs typeface="Times New Roman" pitchFamily="18" charset="0"/>
              </a:rPr>
              <a:t>.</a:t>
            </a:r>
            <a:endParaRPr lang="vi-VN" sz="1400" dirty="0">
              <a:latin typeface="Arial (Body)"/>
              <a:cs typeface="Times New Roman" pitchFamily="18" charset="0"/>
            </a:endParaRPr>
          </a:p>
        </p:txBody>
      </p:sp>
      <p:sp>
        <p:nvSpPr>
          <p:cNvPr id="3" name="Rectangle 2"/>
          <p:cNvSpPr/>
          <p:nvPr/>
        </p:nvSpPr>
        <p:spPr>
          <a:xfrm>
            <a:off x="3208420" y="79739"/>
            <a:ext cx="5854057" cy="400110"/>
          </a:xfrm>
          <a:prstGeom prst="rect">
            <a:avLst/>
          </a:prstGeom>
          <a:solidFill>
            <a:srgbClr val="FFFF00"/>
          </a:solidFill>
        </p:spPr>
        <p:txBody>
          <a:bodyPr wrap="square">
            <a:spAutoFit/>
          </a:bodyPr>
          <a:lstStyle/>
          <a:p>
            <a:pPr algn="ctr"/>
            <a:r>
              <a:rPr lang="vi-VN" sz="2000" b="1" dirty="0" smtClean="0">
                <a:latin typeface="Times New Roman" pitchFamily="18" charset="0"/>
                <a:cs typeface="Times New Roman" pitchFamily="18" charset="0"/>
              </a:rPr>
              <a:t>PREVEDERI PRINCIPALE</a:t>
            </a:r>
            <a:endParaRPr lang="en-US" sz="2000" dirty="0"/>
          </a:p>
        </p:txBody>
      </p:sp>
    </p:spTree>
    <p:extLst>
      <p:ext uri="{BB962C8B-B14F-4D97-AF65-F5344CB8AC3E}">
        <p14:creationId xmlns:p14="http://schemas.microsoft.com/office/powerpoint/2010/main" val="28526160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3663" y="811229"/>
            <a:ext cx="11157284" cy="5632311"/>
          </a:xfrm>
          <a:prstGeom prst="rect">
            <a:avLst/>
          </a:prstGeom>
          <a:solidFill>
            <a:schemeClr val="accent1">
              <a:lumMod val="20000"/>
              <a:lumOff val="80000"/>
            </a:schemeClr>
          </a:solidFill>
        </p:spPr>
        <p:txBody>
          <a:bodyPr wrap="square">
            <a:spAutoFit/>
          </a:bodyPr>
          <a:lstStyle/>
          <a:p>
            <a:endParaRPr lang="vi-VN" dirty="0"/>
          </a:p>
          <a:p>
            <a:pPr marL="342900" indent="-342900">
              <a:lnSpc>
                <a:spcPct val="150000"/>
              </a:lnSpc>
              <a:buFont typeface="+mj-lt"/>
              <a:buAutoNum type="arabicPeriod"/>
            </a:pPr>
            <a:r>
              <a:rPr lang="vi-VN" dirty="0"/>
              <a:t>consiliere de grup şi/sau individuală;</a:t>
            </a:r>
          </a:p>
          <a:p>
            <a:pPr marL="342900" indent="-342900">
              <a:lnSpc>
                <a:spcPct val="150000"/>
              </a:lnSpc>
              <a:buFont typeface="+mj-lt"/>
              <a:buAutoNum type="arabicPeriod"/>
            </a:pPr>
            <a:r>
              <a:rPr lang="vi-VN" dirty="0"/>
              <a:t>organizarea şi recomandarea participării la întâlnirile unui grup tematic de suport;</a:t>
            </a:r>
          </a:p>
          <a:p>
            <a:pPr marL="342900" indent="-342900">
              <a:lnSpc>
                <a:spcPct val="150000"/>
              </a:lnSpc>
              <a:buFont typeface="+mj-lt"/>
              <a:buAutoNum type="arabicPeriod"/>
            </a:pPr>
            <a:r>
              <a:rPr lang="vi-VN" dirty="0"/>
              <a:t>organizarea şi recomandarea participării copiilor implicaţi în situaţii de violenţă la activităţi de dezvoltare a abilităţilor socio-emoționale şi a strategiilor de autoreglare emoţională în momente de stres;</a:t>
            </a:r>
          </a:p>
          <a:p>
            <a:pPr marL="342900" indent="-342900">
              <a:lnSpc>
                <a:spcPct val="150000"/>
              </a:lnSpc>
              <a:buFont typeface="+mj-lt"/>
              <a:buAutoNum type="arabicPeriod"/>
            </a:pPr>
            <a:r>
              <a:rPr lang="vi-VN" dirty="0"/>
              <a:t>referirea/recomandarea pentru intervenţie psihologică şi psihoterapeutică;</a:t>
            </a:r>
          </a:p>
          <a:p>
            <a:pPr marL="342900" indent="-342900">
              <a:lnSpc>
                <a:spcPct val="150000"/>
              </a:lnSpc>
              <a:buFont typeface="+mj-lt"/>
              <a:buAutoNum type="arabicPeriod"/>
            </a:pPr>
            <a:r>
              <a:rPr lang="vi-VN" dirty="0"/>
              <a:t>identificarea resurselor pentru angajarea unui terapeut care să asiste copilul victimă sau autor pe parcursul unei perioade de timp - servicii de tip shadow;</a:t>
            </a:r>
          </a:p>
          <a:p>
            <a:pPr marL="342900" indent="-342900">
              <a:lnSpc>
                <a:spcPct val="150000"/>
              </a:lnSpc>
              <a:buFont typeface="+mj-lt"/>
              <a:buAutoNum type="arabicPeriod"/>
            </a:pPr>
            <a:r>
              <a:rPr lang="vi-VN" dirty="0"/>
              <a:t>activităţi de combatere a discursului instigator la ură, a discriminării, a marginalizării, a normelor sociale care favorizează violenţa;</a:t>
            </a:r>
          </a:p>
          <a:p>
            <a:pPr marL="342900" indent="-342900">
              <a:lnSpc>
                <a:spcPct val="150000"/>
              </a:lnSpc>
              <a:buFont typeface="+mj-lt"/>
              <a:buAutoNum type="arabicPeriod"/>
            </a:pPr>
            <a:r>
              <a:rPr lang="vi-VN" dirty="0"/>
              <a:t>activităţi de mediere a conflictelor, prin abordări restaurative - excepţie victimele violenţei de gen;</a:t>
            </a:r>
          </a:p>
          <a:p>
            <a:pPr marL="342900" indent="-342900">
              <a:lnSpc>
                <a:spcPct val="150000"/>
              </a:lnSpc>
              <a:buFont typeface="+mj-lt"/>
              <a:buAutoNum type="arabicPeriod"/>
            </a:pPr>
            <a:r>
              <a:rPr lang="vi-VN" dirty="0"/>
              <a:t>transferul la o altă clasă/formaţiune de studiu, în cazul elevilor victime ale unor situaţii de violenţă, la solicitarea părinţilor/reprezentanţilor </a:t>
            </a:r>
            <a:r>
              <a:rPr lang="vi-VN" dirty="0" smtClean="0"/>
              <a:t>legali</a:t>
            </a:r>
            <a:endParaRPr lang="en-US" dirty="0" smtClean="0"/>
          </a:p>
          <a:p>
            <a:endParaRPr lang="vi-VN" dirty="0"/>
          </a:p>
        </p:txBody>
      </p:sp>
      <p:sp>
        <p:nvSpPr>
          <p:cNvPr id="3" name="Rectangle 2"/>
          <p:cNvSpPr/>
          <p:nvPr/>
        </p:nvSpPr>
        <p:spPr>
          <a:xfrm>
            <a:off x="2803126" y="204355"/>
            <a:ext cx="5687391" cy="461665"/>
          </a:xfrm>
          <a:prstGeom prst="rect">
            <a:avLst/>
          </a:prstGeom>
          <a:solidFill>
            <a:srgbClr val="FFFF00"/>
          </a:solidFill>
        </p:spPr>
        <p:txBody>
          <a:bodyPr wrap="none">
            <a:spAutoFit/>
          </a:bodyPr>
          <a:lstStyle/>
          <a:p>
            <a:pPr algn="ctr"/>
            <a:r>
              <a:rPr lang="vi-VN" sz="2400" b="1" dirty="0" smtClean="0"/>
              <a:t>MĂSURI DE SPRIJIN RECOMANDATE</a:t>
            </a:r>
            <a:endParaRPr lang="en-US" b="1" dirty="0"/>
          </a:p>
        </p:txBody>
      </p:sp>
    </p:spTree>
    <p:extLst>
      <p:ext uri="{BB962C8B-B14F-4D97-AF65-F5344CB8AC3E}">
        <p14:creationId xmlns:p14="http://schemas.microsoft.com/office/powerpoint/2010/main" val="39019166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176212" y="4058944"/>
            <a:ext cx="4628147" cy="1326517"/>
          </a:xfrm>
          <a:prstGeom prst="rect">
            <a:avLst/>
          </a:prstGeom>
          <a:solidFill>
            <a:schemeClr val="bg2"/>
          </a:solidFill>
        </p:spPr>
        <p:txBody>
          <a:bodyPr wrap="square">
            <a:spAutoFit/>
          </a:bodyPr>
          <a:lstStyle/>
          <a:p>
            <a:pPr algn="ctr">
              <a:lnSpc>
                <a:spcPct val="115000"/>
              </a:lnSpc>
              <a:spcAft>
                <a:spcPts val="1000"/>
              </a:spcAft>
            </a:pPr>
            <a:r>
              <a:rPr lang="en-US" sz="1200" b="1" dirty="0" smtClean="0">
                <a:latin typeface="Arial (Body)"/>
                <a:ea typeface="Times New Roman"/>
                <a:cs typeface="Times New Roman"/>
              </a:rPr>
              <a:t>Total  33 </a:t>
            </a:r>
            <a:r>
              <a:rPr lang="en-US" sz="1200" b="1" dirty="0" err="1" smtClean="0">
                <a:latin typeface="Arial (Body)"/>
                <a:ea typeface="Times New Roman"/>
                <a:cs typeface="Times New Roman"/>
              </a:rPr>
              <a:t>cazuri</a:t>
            </a:r>
            <a:endParaRPr lang="en-US" sz="1200" b="1" dirty="0" smtClean="0">
              <a:latin typeface="Arial (Body)"/>
              <a:ea typeface="Times New Roman"/>
              <a:cs typeface="Times New Roman"/>
            </a:endParaRPr>
          </a:p>
          <a:p>
            <a:pPr algn="ctr">
              <a:lnSpc>
                <a:spcPct val="115000"/>
              </a:lnSpc>
              <a:spcAft>
                <a:spcPts val="1000"/>
              </a:spcAft>
            </a:pPr>
            <a:r>
              <a:rPr lang="en-US" sz="1200" b="1" dirty="0" err="1" smtClean="0">
                <a:latin typeface="Arial (Body)"/>
                <a:ea typeface="Times New Roman"/>
                <a:cs typeface="Times New Roman"/>
              </a:rPr>
              <a:t>Elevi</a:t>
            </a:r>
            <a:r>
              <a:rPr lang="en-US" sz="1200" b="1" dirty="0" smtClean="0">
                <a:latin typeface="Arial (Body)"/>
                <a:ea typeface="Times New Roman"/>
                <a:cs typeface="Times New Roman"/>
              </a:rPr>
              <a:t> </a:t>
            </a:r>
            <a:r>
              <a:rPr lang="en-US" sz="1200" b="1" dirty="0" err="1" smtClean="0">
                <a:latin typeface="Arial (Body)"/>
                <a:ea typeface="Times New Roman"/>
                <a:cs typeface="Times New Roman"/>
              </a:rPr>
              <a:t>sanctionati</a:t>
            </a:r>
            <a:r>
              <a:rPr lang="en-US" sz="1200" b="1" dirty="0" smtClean="0">
                <a:latin typeface="Arial (Body)"/>
                <a:ea typeface="Times New Roman"/>
                <a:cs typeface="Times New Roman"/>
              </a:rPr>
              <a:t>- 25</a:t>
            </a:r>
          </a:p>
          <a:p>
            <a:pPr algn="ctr">
              <a:lnSpc>
                <a:spcPct val="115000"/>
              </a:lnSpc>
              <a:spcAft>
                <a:spcPts val="1000"/>
              </a:spcAft>
            </a:pPr>
            <a:r>
              <a:rPr lang="en-US" sz="1200" b="1" dirty="0" smtClean="0">
                <a:latin typeface="Arial (Body)"/>
                <a:ea typeface="Times New Roman"/>
                <a:cs typeface="Times New Roman"/>
              </a:rPr>
              <a:t> din care cu </a:t>
            </a:r>
            <a:r>
              <a:rPr lang="en-US" sz="1200" b="1" dirty="0" err="1" smtClean="0">
                <a:latin typeface="Arial (Body)"/>
                <a:ea typeface="Times New Roman"/>
                <a:cs typeface="Times New Roman"/>
              </a:rPr>
              <a:t>observatie</a:t>
            </a:r>
            <a:r>
              <a:rPr lang="en-US" sz="1200" b="1" dirty="0" smtClean="0">
                <a:latin typeface="Arial (Body)"/>
                <a:ea typeface="Times New Roman"/>
                <a:cs typeface="Times New Roman"/>
              </a:rPr>
              <a:t> </a:t>
            </a:r>
            <a:r>
              <a:rPr lang="en-US" sz="1200" b="1" dirty="0" err="1" smtClean="0">
                <a:latin typeface="Arial (Body)"/>
                <a:ea typeface="Times New Roman"/>
                <a:cs typeface="Times New Roman"/>
              </a:rPr>
              <a:t>individuala</a:t>
            </a:r>
            <a:r>
              <a:rPr lang="en-US" sz="1200" b="1" dirty="0" smtClean="0">
                <a:latin typeface="Arial (Body)"/>
                <a:ea typeface="Times New Roman"/>
                <a:cs typeface="Times New Roman"/>
              </a:rPr>
              <a:t> 17 </a:t>
            </a:r>
          </a:p>
          <a:p>
            <a:pPr algn="ctr">
              <a:lnSpc>
                <a:spcPct val="115000"/>
              </a:lnSpc>
              <a:spcAft>
                <a:spcPts val="1000"/>
              </a:spcAft>
            </a:pPr>
            <a:r>
              <a:rPr lang="en-US" sz="1200" b="1" dirty="0" err="1" smtClean="0">
                <a:latin typeface="Arial (Body)"/>
                <a:ea typeface="Times New Roman"/>
                <a:cs typeface="Times New Roman"/>
              </a:rPr>
              <a:t>Mustrare</a:t>
            </a:r>
            <a:r>
              <a:rPr lang="en-US" sz="1200" b="1" dirty="0" smtClean="0">
                <a:latin typeface="Arial (Body)"/>
                <a:ea typeface="Times New Roman"/>
                <a:cs typeface="Times New Roman"/>
              </a:rPr>
              <a:t> </a:t>
            </a:r>
            <a:r>
              <a:rPr lang="en-US" sz="1200" b="1" dirty="0" err="1" smtClean="0">
                <a:latin typeface="Arial (Body)"/>
                <a:ea typeface="Times New Roman"/>
                <a:cs typeface="Times New Roman"/>
              </a:rPr>
              <a:t>scrisa</a:t>
            </a:r>
            <a:r>
              <a:rPr lang="en-US" sz="1200" b="1" dirty="0" smtClean="0">
                <a:latin typeface="Arial (Body)"/>
                <a:ea typeface="Times New Roman"/>
                <a:cs typeface="Times New Roman"/>
              </a:rPr>
              <a:t>  16</a:t>
            </a:r>
            <a:endParaRPr lang="en-US" sz="1200" b="1" dirty="0">
              <a:latin typeface="Arial (Body)"/>
              <a:ea typeface="Times New Roman"/>
              <a:cs typeface="Times New Roman"/>
            </a:endParaRPr>
          </a:p>
        </p:txBody>
      </p:sp>
      <p:graphicFrame>
        <p:nvGraphicFramePr>
          <p:cNvPr id="8" name="Chart 7"/>
          <p:cNvGraphicFramePr/>
          <p:nvPr>
            <p:extLst>
              <p:ext uri="{D42A27DB-BD31-4B8C-83A1-F6EECF244321}">
                <p14:modId xmlns:p14="http://schemas.microsoft.com/office/powerpoint/2010/main" val="364756410"/>
              </p:ext>
            </p:extLst>
          </p:nvPr>
        </p:nvGraphicFramePr>
        <p:xfrm>
          <a:off x="641685" y="585537"/>
          <a:ext cx="11157283" cy="593557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351920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94873" y="1527790"/>
            <a:ext cx="10130590" cy="4970591"/>
          </a:xfrm>
          <a:prstGeom prst="rect">
            <a:avLst/>
          </a:prstGeom>
          <a:solidFill>
            <a:srgbClr val="E6F3DD"/>
          </a:solidFill>
        </p:spPr>
        <p:txBody>
          <a:bodyPr wrap="square">
            <a:spAutoFit/>
          </a:bodyPr>
          <a:lstStyle/>
          <a:p>
            <a:pPr algn="ctr"/>
            <a:endParaRPr lang="vi-VN" sz="2000" dirty="0"/>
          </a:p>
          <a:p>
            <a:pPr marL="342900" indent="-342900">
              <a:lnSpc>
                <a:spcPct val="150000"/>
              </a:lnSpc>
              <a:buFont typeface="+mj-lt"/>
              <a:buAutoNum type="arabicPeriod"/>
            </a:pPr>
            <a:r>
              <a:rPr lang="vi-VN" dirty="0"/>
              <a:t>observaţie individuală;</a:t>
            </a:r>
          </a:p>
          <a:p>
            <a:pPr marL="342900" indent="-342900">
              <a:lnSpc>
                <a:spcPct val="150000"/>
              </a:lnSpc>
              <a:buFont typeface="+mj-lt"/>
              <a:buAutoNum type="arabicPeriod"/>
            </a:pPr>
            <a:r>
              <a:rPr lang="vi-VN" dirty="0"/>
              <a:t>mustrare scrisă;</a:t>
            </a:r>
          </a:p>
          <a:p>
            <a:pPr marL="342900" indent="-342900">
              <a:lnSpc>
                <a:spcPct val="150000"/>
              </a:lnSpc>
              <a:buFont typeface="+mj-lt"/>
              <a:buAutoNum type="arabicPeriod"/>
            </a:pPr>
            <a:r>
              <a:rPr lang="vi-VN" dirty="0"/>
              <a:t>retragerea temporară sau pe durata întregului an şcolar a burselor de care beneficiază elevul;</a:t>
            </a:r>
          </a:p>
          <a:p>
            <a:pPr marL="342900" indent="-342900">
              <a:lnSpc>
                <a:spcPct val="150000"/>
              </a:lnSpc>
              <a:buFont typeface="+mj-lt"/>
              <a:buAutoNum type="arabicPeriod"/>
            </a:pPr>
            <a:r>
              <a:rPr lang="vi-VN" dirty="0"/>
              <a:t>mutarea disciplinară la o clasă paralelă din aceeaşi unitate de învăţământ;</a:t>
            </a:r>
          </a:p>
          <a:p>
            <a:pPr marL="342900" indent="-342900">
              <a:lnSpc>
                <a:spcPct val="150000"/>
              </a:lnSpc>
              <a:buFont typeface="+mj-lt"/>
              <a:buAutoNum type="arabicPeriod"/>
            </a:pPr>
            <a:r>
              <a:rPr lang="vi-VN" dirty="0"/>
              <a:t>suspendarea elevului pe o durată limitată de timp;</a:t>
            </a:r>
          </a:p>
          <a:p>
            <a:pPr marL="342900" indent="-342900">
              <a:lnSpc>
                <a:spcPct val="150000"/>
              </a:lnSpc>
              <a:buFont typeface="+mj-lt"/>
              <a:buAutoNum type="arabicPeriod"/>
            </a:pPr>
            <a:r>
              <a:rPr lang="vi-VN" dirty="0"/>
              <a:t>preavizul de </a:t>
            </a:r>
            <a:r>
              <a:rPr lang="vi-VN" dirty="0" smtClean="0"/>
              <a:t>exmatriculare</a:t>
            </a:r>
            <a:r>
              <a:rPr lang="en-US" dirty="0" smtClean="0"/>
              <a:t>, </a:t>
            </a:r>
            <a:r>
              <a:rPr lang="en-US" dirty="0" err="1" smtClean="0">
                <a:solidFill>
                  <a:srgbClr val="FF0000"/>
                </a:solidFill>
              </a:rPr>
              <a:t>aplicabil</a:t>
            </a:r>
            <a:r>
              <a:rPr lang="en-US" dirty="0" smtClean="0">
                <a:solidFill>
                  <a:srgbClr val="FF0000"/>
                </a:solidFill>
              </a:rPr>
              <a:t> </a:t>
            </a:r>
            <a:r>
              <a:rPr lang="en-US" dirty="0" err="1" smtClean="0">
                <a:solidFill>
                  <a:srgbClr val="FF0000"/>
                </a:solidFill>
              </a:rPr>
              <a:t>pentru</a:t>
            </a:r>
            <a:r>
              <a:rPr lang="en-US" dirty="0" smtClean="0">
                <a:solidFill>
                  <a:srgbClr val="FF0000"/>
                </a:solidFill>
              </a:rPr>
              <a:t> </a:t>
            </a:r>
            <a:r>
              <a:rPr lang="en-US" dirty="0" err="1" smtClean="0">
                <a:solidFill>
                  <a:srgbClr val="FF0000"/>
                </a:solidFill>
              </a:rPr>
              <a:t>elevii</a:t>
            </a:r>
            <a:r>
              <a:rPr lang="en-US" dirty="0" smtClean="0">
                <a:solidFill>
                  <a:srgbClr val="FF0000"/>
                </a:solidFill>
              </a:rPr>
              <a:t> de </a:t>
            </a:r>
            <a:r>
              <a:rPr lang="en-US" dirty="0" err="1" smtClean="0">
                <a:solidFill>
                  <a:srgbClr val="FF0000"/>
                </a:solidFill>
              </a:rPr>
              <a:t>liceu</a:t>
            </a:r>
            <a:r>
              <a:rPr lang="vi-VN" dirty="0" smtClean="0">
                <a:solidFill>
                  <a:srgbClr val="FF0000"/>
                </a:solidFill>
              </a:rPr>
              <a:t>;</a:t>
            </a:r>
            <a:endParaRPr lang="vi-VN" dirty="0">
              <a:solidFill>
                <a:srgbClr val="FF0000"/>
              </a:solidFill>
            </a:endParaRPr>
          </a:p>
          <a:p>
            <a:pPr marL="342900" indent="-342900">
              <a:lnSpc>
                <a:spcPct val="150000"/>
              </a:lnSpc>
              <a:buFont typeface="+mj-lt"/>
              <a:buAutoNum type="arabicPeriod"/>
            </a:pPr>
            <a:r>
              <a:rPr lang="vi-VN" dirty="0"/>
              <a:t>exmatricularea cu drept de reînscriere, în anul şcolar următor, în aceeaşi unitate de </a:t>
            </a:r>
            <a:r>
              <a:rPr lang="vi-VN" dirty="0" smtClean="0"/>
              <a:t>învăţământ</a:t>
            </a:r>
            <a:r>
              <a:rPr lang="en-US" dirty="0" smtClean="0"/>
              <a:t>, </a:t>
            </a:r>
            <a:r>
              <a:rPr lang="en-US" dirty="0" err="1" smtClean="0">
                <a:solidFill>
                  <a:srgbClr val="FF0000"/>
                </a:solidFill>
              </a:rPr>
              <a:t>aplicabil</a:t>
            </a:r>
            <a:r>
              <a:rPr lang="vi-VN" dirty="0">
                <a:solidFill>
                  <a:srgbClr val="FF0000"/>
                </a:solidFill>
              </a:rPr>
              <a:t>ă</a:t>
            </a:r>
            <a:r>
              <a:rPr lang="en-US" dirty="0" smtClean="0">
                <a:solidFill>
                  <a:srgbClr val="FF0000"/>
                </a:solidFill>
              </a:rPr>
              <a:t> </a:t>
            </a:r>
            <a:r>
              <a:rPr lang="en-US" dirty="0" err="1">
                <a:solidFill>
                  <a:srgbClr val="FF0000"/>
                </a:solidFill>
              </a:rPr>
              <a:t>pentru</a:t>
            </a:r>
            <a:r>
              <a:rPr lang="en-US" dirty="0">
                <a:solidFill>
                  <a:srgbClr val="FF0000"/>
                </a:solidFill>
              </a:rPr>
              <a:t> </a:t>
            </a:r>
            <a:r>
              <a:rPr lang="en-US" dirty="0" err="1">
                <a:solidFill>
                  <a:srgbClr val="FF0000"/>
                </a:solidFill>
              </a:rPr>
              <a:t>elevii</a:t>
            </a:r>
            <a:r>
              <a:rPr lang="en-US" dirty="0">
                <a:solidFill>
                  <a:srgbClr val="FF0000"/>
                </a:solidFill>
              </a:rPr>
              <a:t> de </a:t>
            </a:r>
            <a:r>
              <a:rPr lang="en-US" dirty="0" err="1" smtClean="0">
                <a:solidFill>
                  <a:srgbClr val="FF0000"/>
                </a:solidFill>
              </a:rPr>
              <a:t>liceu</a:t>
            </a:r>
            <a:r>
              <a:rPr lang="en-US" dirty="0" smtClean="0">
                <a:solidFill>
                  <a:srgbClr val="FF0000"/>
                </a:solidFill>
              </a:rPr>
              <a:t>;</a:t>
            </a:r>
            <a:endParaRPr lang="vi-VN" dirty="0"/>
          </a:p>
          <a:p>
            <a:pPr marL="342900" indent="-342900">
              <a:lnSpc>
                <a:spcPct val="150000"/>
              </a:lnSpc>
              <a:buFont typeface="+mj-lt"/>
              <a:buAutoNum type="arabicPeriod"/>
            </a:pPr>
            <a:r>
              <a:rPr lang="vi-VN" dirty="0"/>
              <a:t>exmatricularea cu drept de reînscriere, în anul şcolar următor, în altă unitate de </a:t>
            </a:r>
            <a:r>
              <a:rPr lang="vi-VN" dirty="0" smtClean="0"/>
              <a:t>învăţământ</a:t>
            </a:r>
            <a:r>
              <a:rPr lang="en-US" dirty="0" smtClean="0"/>
              <a:t>, </a:t>
            </a:r>
            <a:r>
              <a:rPr lang="en-US" dirty="0" err="1">
                <a:solidFill>
                  <a:srgbClr val="FF0000"/>
                </a:solidFill>
              </a:rPr>
              <a:t>aplicabil</a:t>
            </a:r>
            <a:r>
              <a:rPr lang="en-US" dirty="0">
                <a:solidFill>
                  <a:srgbClr val="FF0000"/>
                </a:solidFill>
              </a:rPr>
              <a:t> </a:t>
            </a:r>
            <a:r>
              <a:rPr lang="en-US" dirty="0" err="1">
                <a:solidFill>
                  <a:srgbClr val="FF0000"/>
                </a:solidFill>
              </a:rPr>
              <a:t>pentru</a:t>
            </a:r>
            <a:r>
              <a:rPr lang="en-US" dirty="0">
                <a:solidFill>
                  <a:srgbClr val="FF0000"/>
                </a:solidFill>
              </a:rPr>
              <a:t> </a:t>
            </a:r>
            <a:r>
              <a:rPr lang="en-US" dirty="0" err="1">
                <a:solidFill>
                  <a:srgbClr val="FF0000"/>
                </a:solidFill>
              </a:rPr>
              <a:t>elevii</a:t>
            </a:r>
            <a:r>
              <a:rPr lang="en-US" dirty="0">
                <a:solidFill>
                  <a:srgbClr val="FF0000"/>
                </a:solidFill>
              </a:rPr>
              <a:t> de </a:t>
            </a:r>
            <a:r>
              <a:rPr lang="en-US" dirty="0" err="1">
                <a:solidFill>
                  <a:srgbClr val="FF0000"/>
                </a:solidFill>
              </a:rPr>
              <a:t>liceu</a:t>
            </a:r>
            <a:r>
              <a:rPr lang="vi-VN" dirty="0" smtClean="0"/>
              <a:t>;</a:t>
            </a:r>
            <a:endParaRPr lang="vi-VN" dirty="0"/>
          </a:p>
          <a:p>
            <a:pPr marL="342900" indent="-342900">
              <a:lnSpc>
                <a:spcPct val="150000"/>
              </a:lnSpc>
              <a:buFont typeface="+mj-lt"/>
              <a:buAutoNum type="arabicPeriod"/>
            </a:pPr>
            <a:r>
              <a:rPr lang="vi-VN" dirty="0"/>
              <a:t>exmatricularea fără drept de reînscriere pentru elevii din învăţământul postliceal</a:t>
            </a:r>
            <a:r>
              <a:rPr lang="vi-VN" dirty="0" smtClean="0"/>
              <a:t>.</a:t>
            </a:r>
            <a:endParaRPr lang="en-US" dirty="0" smtClean="0"/>
          </a:p>
        </p:txBody>
      </p:sp>
      <p:sp>
        <p:nvSpPr>
          <p:cNvPr id="3" name="Rectangle 2"/>
          <p:cNvSpPr/>
          <p:nvPr/>
        </p:nvSpPr>
        <p:spPr>
          <a:xfrm>
            <a:off x="2261937" y="411885"/>
            <a:ext cx="7796463" cy="800219"/>
          </a:xfrm>
          <a:prstGeom prst="rect">
            <a:avLst/>
          </a:prstGeom>
          <a:solidFill>
            <a:srgbClr val="FFFF00"/>
          </a:solidFill>
        </p:spPr>
        <p:txBody>
          <a:bodyPr wrap="square">
            <a:spAutoFit/>
          </a:bodyPr>
          <a:lstStyle/>
          <a:p>
            <a:pPr algn="ctr"/>
            <a:r>
              <a:rPr lang="vi-VN" dirty="0"/>
              <a:t>Conform legii nr. 198/2023, </a:t>
            </a:r>
            <a:r>
              <a:rPr lang="vi-VN" sz="2800" b="1" dirty="0"/>
              <a:t>sancţiunile</a:t>
            </a:r>
            <a:r>
              <a:rPr lang="vi-VN" dirty="0"/>
              <a:t> ce pot fi aplicate elevilor, </a:t>
            </a:r>
            <a:endParaRPr lang="en-US" dirty="0"/>
          </a:p>
          <a:p>
            <a:pPr algn="ctr"/>
            <a:r>
              <a:rPr lang="vi-VN" dirty="0"/>
              <a:t>în funcţie de gravitatea faptelor, sunt:</a:t>
            </a:r>
            <a:endParaRPr lang="en-US" dirty="0"/>
          </a:p>
        </p:txBody>
      </p:sp>
    </p:spTree>
    <p:extLst>
      <p:ext uri="{BB962C8B-B14F-4D97-AF65-F5344CB8AC3E}">
        <p14:creationId xmlns:p14="http://schemas.microsoft.com/office/powerpoint/2010/main" val="10341738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35240" y="1517627"/>
            <a:ext cx="9817769" cy="4524315"/>
          </a:xfrm>
          <a:prstGeom prst="rect">
            <a:avLst/>
          </a:prstGeom>
          <a:solidFill>
            <a:schemeClr val="accent1">
              <a:lumMod val="20000"/>
              <a:lumOff val="80000"/>
            </a:schemeClr>
          </a:solidFill>
        </p:spPr>
        <p:txBody>
          <a:bodyPr wrap="square">
            <a:spAutoFit/>
          </a:bodyPr>
          <a:lstStyle/>
          <a:p>
            <a:pPr algn="ctr"/>
            <a:endParaRPr lang="vi-VN" dirty="0"/>
          </a:p>
          <a:p>
            <a:pPr marL="342900" indent="-342900">
              <a:lnSpc>
                <a:spcPct val="150000"/>
              </a:lnSpc>
              <a:buFont typeface="+mj-lt"/>
              <a:buAutoNum type="alphaLcParenR"/>
            </a:pPr>
            <a:r>
              <a:rPr lang="vi-VN" b="1" dirty="0"/>
              <a:t>coordonează elaborarea, revizuirea şi aplicarea</a:t>
            </a:r>
            <a:r>
              <a:rPr lang="vi-VN" dirty="0"/>
              <a:t> </a:t>
            </a:r>
            <a:r>
              <a:rPr lang="vi-VN" i="1" dirty="0"/>
              <a:t>Planului de prevenire şi reducere a violenţei în mediul şcolar al unității de învățământ preuniversitar</a:t>
            </a:r>
            <a:r>
              <a:rPr lang="vi-VN" dirty="0"/>
              <a:t>;</a:t>
            </a:r>
          </a:p>
          <a:p>
            <a:pPr marL="342900" indent="-342900">
              <a:lnSpc>
                <a:spcPct val="150000"/>
              </a:lnSpc>
              <a:buFont typeface="+mj-lt"/>
              <a:buAutoNum type="alphaLcParenR"/>
            </a:pPr>
            <a:r>
              <a:rPr lang="vi-VN" b="1" dirty="0"/>
              <a:t>analizează factorii școlari </a:t>
            </a:r>
            <a:r>
              <a:rPr lang="vi-VN" dirty="0"/>
              <a:t>care au condus la săvârșirea faptelor de violență și dacă e necesar revizuiește Planului de prevenire şi reducere a violenţei în mediul şcolar al unității de învățământ preuniversitar;</a:t>
            </a:r>
          </a:p>
          <a:p>
            <a:pPr marL="342900" indent="-342900">
              <a:lnSpc>
                <a:spcPct val="150000"/>
              </a:lnSpc>
              <a:buFont typeface="+mj-lt"/>
              <a:buAutoNum type="alphaLcParenR"/>
            </a:pPr>
            <a:r>
              <a:rPr lang="vi-VN" b="1" dirty="0"/>
              <a:t>înregistrează cazurile</a:t>
            </a:r>
            <a:r>
              <a:rPr lang="vi-VN" dirty="0"/>
              <a:t> de violență săvârșite în mediul școlar;</a:t>
            </a:r>
          </a:p>
          <a:p>
            <a:pPr marL="342900" indent="-342900">
              <a:lnSpc>
                <a:spcPct val="150000"/>
              </a:lnSpc>
              <a:buFont typeface="+mj-lt"/>
              <a:buAutoNum type="alphaLcParenR"/>
            </a:pPr>
            <a:r>
              <a:rPr lang="vi-VN" b="1" dirty="0"/>
              <a:t>realizează un raport</a:t>
            </a:r>
            <a:r>
              <a:rPr lang="vi-VN" dirty="0"/>
              <a:t> privind incidența, respectiv prevenirea violenței, pe care îl comunică Comisiei pentru evaluarea şi asigurarea calităţii (CEAC), în vederea includerii acestuia în raportul general privind starea şi calitatea învăţământului în anul şcolar respectiv</a:t>
            </a:r>
            <a:r>
              <a:rPr lang="vi-VN" dirty="0" smtClean="0"/>
              <a:t>.</a:t>
            </a:r>
            <a:endParaRPr lang="en-US" dirty="0" smtClean="0"/>
          </a:p>
          <a:p>
            <a:pPr marL="342900" indent="-342900">
              <a:lnSpc>
                <a:spcPct val="150000"/>
              </a:lnSpc>
              <a:buFont typeface="+mj-lt"/>
              <a:buAutoNum type="alphaLcParenR"/>
            </a:pPr>
            <a:endParaRPr lang="vi-VN" dirty="0"/>
          </a:p>
        </p:txBody>
      </p:sp>
      <p:sp>
        <p:nvSpPr>
          <p:cNvPr id="3" name="Rectangle 2"/>
          <p:cNvSpPr/>
          <p:nvPr/>
        </p:nvSpPr>
        <p:spPr>
          <a:xfrm>
            <a:off x="1684421" y="400598"/>
            <a:ext cx="8726905" cy="923330"/>
          </a:xfrm>
          <a:prstGeom prst="rect">
            <a:avLst/>
          </a:prstGeom>
          <a:solidFill>
            <a:srgbClr val="FFFF00"/>
          </a:solidFill>
        </p:spPr>
        <p:txBody>
          <a:bodyPr wrap="square">
            <a:spAutoFit/>
          </a:bodyPr>
          <a:lstStyle/>
          <a:p>
            <a:pPr algn="ctr">
              <a:lnSpc>
                <a:spcPct val="150000"/>
              </a:lnSpc>
            </a:pPr>
            <a:r>
              <a:rPr lang="vi-VN" b="1" dirty="0"/>
              <a:t>Rolul Comisiei pentru prevenirea și eliminarea violenței, a faptelor de corupție și discriminării în mediul școlar și promovarea interculturalității (CPEV</a:t>
            </a:r>
            <a:r>
              <a:rPr lang="vi-VN" b="1" dirty="0" smtClean="0"/>
              <a:t>)</a:t>
            </a:r>
            <a:endParaRPr lang="en-US" b="1" dirty="0"/>
          </a:p>
        </p:txBody>
      </p:sp>
    </p:spTree>
    <p:extLst>
      <p:ext uri="{BB962C8B-B14F-4D97-AF65-F5344CB8AC3E}">
        <p14:creationId xmlns:p14="http://schemas.microsoft.com/office/powerpoint/2010/main" val="13502084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2713" y="1149023"/>
            <a:ext cx="4620130" cy="2031325"/>
          </a:xfrm>
          <a:prstGeom prst="rect">
            <a:avLst/>
          </a:prstGeom>
          <a:solidFill>
            <a:schemeClr val="bg1"/>
          </a:solidFill>
        </p:spPr>
        <p:txBody>
          <a:bodyPr wrap="square">
            <a:spAutoFit/>
          </a:bodyPr>
          <a:lstStyle/>
          <a:p>
            <a:pPr algn="ctr"/>
            <a:r>
              <a:rPr lang="en-US" dirty="0" smtClean="0"/>
              <a:t>Art.3.20</a:t>
            </a:r>
            <a:r>
              <a:rPr lang="en-US" dirty="0"/>
              <a:t>. </a:t>
            </a:r>
            <a:r>
              <a:rPr lang="en-US" dirty="0" err="1"/>
              <a:t>Nerespectarea</a:t>
            </a:r>
            <a:r>
              <a:rPr lang="en-US" dirty="0"/>
              <a:t> </a:t>
            </a:r>
            <a:r>
              <a:rPr lang="en-US" dirty="0" err="1"/>
              <a:t>prezentei</a:t>
            </a:r>
            <a:r>
              <a:rPr lang="en-US" dirty="0"/>
              <a:t> </a:t>
            </a:r>
            <a:r>
              <a:rPr lang="en-US" dirty="0" err="1"/>
              <a:t>proceduri</a:t>
            </a:r>
            <a:r>
              <a:rPr lang="en-US" dirty="0"/>
              <a:t> de </a:t>
            </a:r>
            <a:r>
              <a:rPr lang="en-US" dirty="0" err="1"/>
              <a:t>către</a:t>
            </a:r>
            <a:r>
              <a:rPr lang="en-US" dirty="0"/>
              <a:t> </a:t>
            </a:r>
            <a:r>
              <a:rPr lang="en-US" dirty="0" err="1"/>
              <a:t>personalul</a:t>
            </a:r>
            <a:r>
              <a:rPr lang="en-US" dirty="0"/>
              <a:t> UIP </a:t>
            </a:r>
            <a:r>
              <a:rPr lang="en-US" dirty="0" err="1"/>
              <a:t>constituie</a:t>
            </a:r>
            <a:r>
              <a:rPr lang="en-US" dirty="0"/>
              <a:t> </a:t>
            </a:r>
            <a:r>
              <a:rPr lang="en-US" dirty="0" err="1"/>
              <a:t>abatere</a:t>
            </a:r>
            <a:r>
              <a:rPr lang="en-US" dirty="0"/>
              <a:t> </a:t>
            </a:r>
            <a:r>
              <a:rPr lang="en-US" dirty="0" err="1"/>
              <a:t>disciplinară</a:t>
            </a:r>
            <a:r>
              <a:rPr lang="en-US" dirty="0"/>
              <a:t> </a:t>
            </a:r>
            <a:r>
              <a:rPr lang="en-US" dirty="0" err="1"/>
              <a:t>şi</a:t>
            </a:r>
            <a:r>
              <a:rPr lang="en-US" dirty="0"/>
              <a:t> se </a:t>
            </a:r>
            <a:r>
              <a:rPr lang="en-US" dirty="0" err="1"/>
              <a:t>sancţionează</a:t>
            </a:r>
            <a:r>
              <a:rPr lang="en-US" dirty="0"/>
              <a:t> </a:t>
            </a:r>
            <a:r>
              <a:rPr lang="en-US" dirty="0" err="1"/>
              <a:t>ca</a:t>
            </a:r>
            <a:r>
              <a:rPr lang="en-US" dirty="0"/>
              <a:t> </a:t>
            </a:r>
            <a:r>
              <a:rPr lang="en-US" dirty="0" err="1"/>
              <a:t>atare</a:t>
            </a:r>
            <a:r>
              <a:rPr lang="en-US" dirty="0"/>
              <a:t>, </a:t>
            </a:r>
            <a:r>
              <a:rPr lang="en-US" dirty="0" err="1"/>
              <a:t>în</a:t>
            </a:r>
            <a:r>
              <a:rPr lang="en-US" dirty="0"/>
              <a:t> </a:t>
            </a:r>
            <a:r>
              <a:rPr lang="en-US" dirty="0" err="1"/>
              <a:t>conformitate</a:t>
            </a:r>
            <a:r>
              <a:rPr lang="en-US" dirty="0"/>
              <a:t> cu </a:t>
            </a:r>
            <a:r>
              <a:rPr lang="en-US" dirty="0" err="1"/>
              <a:t>prevederile</a:t>
            </a:r>
            <a:r>
              <a:rPr lang="en-US" dirty="0"/>
              <a:t> </a:t>
            </a:r>
            <a:r>
              <a:rPr lang="en-US" dirty="0" smtClean="0"/>
              <a:t> </a:t>
            </a:r>
            <a:r>
              <a:rPr lang="en-US" u="sng" dirty="0" smtClean="0"/>
              <a:t>art</a:t>
            </a:r>
            <a:r>
              <a:rPr lang="en-US" u="sng" dirty="0"/>
              <a:t>. 209 </a:t>
            </a:r>
            <a:r>
              <a:rPr lang="en-US" u="sng" dirty="0" err="1"/>
              <a:t>alin</a:t>
            </a:r>
            <a:r>
              <a:rPr lang="en-US" u="sng" dirty="0"/>
              <a:t>. (1)</a:t>
            </a:r>
            <a:r>
              <a:rPr lang="en-US" dirty="0"/>
              <a:t>, </a:t>
            </a:r>
            <a:r>
              <a:rPr lang="en-US" dirty="0" err="1"/>
              <a:t>respectiv</a:t>
            </a:r>
            <a:r>
              <a:rPr lang="en-US" dirty="0"/>
              <a:t> ale </a:t>
            </a:r>
            <a:r>
              <a:rPr lang="en-US" u="sng" dirty="0" smtClean="0"/>
              <a:t>art</a:t>
            </a:r>
            <a:r>
              <a:rPr lang="en-US" u="sng" dirty="0"/>
              <a:t>. 210 din </a:t>
            </a:r>
            <a:r>
              <a:rPr lang="en-US" u="sng" dirty="0" err="1"/>
              <a:t>Legea</a:t>
            </a:r>
            <a:r>
              <a:rPr lang="en-US" u="sng" dirty="0"/>
              <a:t> </a:t>
            </a:r>
            <a:r>
              <a:rPr lang="en-US" u="sng" dirty="0" err="1"/>
              <a:t>învăţământului</a:t>
            </a:r>
            <a:r>
              <a:rPr lang="en-US" u="sng" dirty="0"/>
              <a:t> </a:t>
            </a:r>
            <a:r>
              <a:rPr lang="en-US" u="sng" dirty="0" err="1"/>
              <a:t>preuniversitar</a:t>
            </a:r>
            <a:r>
              <a:rPr lang="en-US" u="sng" dirty="0"/>
              <a:t> nr. 198/2023</a:t>
            </a:r>
            <a:r>
              <a:rPr lang="en-US" dirty="0"/>
              <a:t>, cu </a:t>
            </a:r>
            <a:r>
              <a:rPr lang="en-US" dirty="0" err="1"/>
              <a:t>modificările</a:t>
            </a:r>
            <a:r>
              <a:rPr lang="en-US" dirty="0"/>
              <a:t> </a:t>
            </a:r>
            <a:r>
              <a:rPr lang="en-US" dirty="0" err="1"/>
              <a:t>ulterioare</a:t>
            </a:r>
            <a:r>
              <a:rPr lang="en-US" dirty="0" smtClean="0"/>
              <a:t>.</a:t>
            </a:r>
          </a:p>
        </p:txBody>
      </p:sp>
      <p:sp>
        <p:nvSpPr>
          <p:cNvPr id="4" name="Rectangle 3"/>
          <p:cNvSpPr/>
          <p:nvPr/>
        </p:nvSpPr>
        <p:spPr>
          <a:xfrm>
            <a:off x="176464" y="241174"/>
            <a:ext cx="4716380" cy="523220"/>
          </a:xfrm>
          <a:prstGeom prst="rect">
            <a:avLst/>
          </a:prstGeom>
          <a:solidFill>
            <a:srgbClr val="FFFF00"/>
          </a:solidFill>
        </p:spPr>
        <p:txBody>
          <a:bodyPr wrap="square">
            <a:spAutoFit/>
          </a:bodyPr>
          <a:lstStyle/>
          <a:p>
            <a:pPr algn="ctr"/>
            <a:r>
              <a:rPr lang="en-GB" sz="2800" b="1" dirty="0" smtClean="0">
                <a:latin typeface="Times New Roman" pitchFamily="18" charset="0"/>
                <a:cs typeface="Times New Roman" pitchFamily="18" charset="0"/>
              </a:rPr>
              <a:t>RASPUNDEREA UIP</a:t>
            </a:r>
            <a:endParaRPr lang="en-US" sz="2800" dirty="0">
              <a:latin typeface="Times New Roman" pitchFamily="18" charset="0"/>
              <a:cs typeface="Times New Roman" pitchFamily="18" charset="0"/>
            </a:endParaRPr>
          </a:p>
        </p:txBody>
      </p:sp>
      <p:sp>
        <p:nvSpPr>
          <p:cNvPr id="5" name="Rectangle 4"/>
          <p:cNvSpPr/>
          <p:nvPr/>
        </p:nvSpPr>
        <p:spPr>
          <a:xfrm>
            <a:off x="6392779" y="164230"/>
            <a:ext cx="4098758" cy="984885"/>
          </a:xfrm>
          <a:prstGeom prst="rect">
            <a:avLst/>
          </a:prstGeom>
          <a:solidFill>
            <a:srgbClr val="FFFF00"/>
          </a:solidFill>
        </p:spPr>
        <p:txBody>
          <a:bodyPr wrap="square">
            <a:spAutoFit/>
          </a:bodyPr>
          <a:lstStyle/>
          <a:p>
            <a:pPr algn="ctr"/>
            <a:r>
              <a:rPr lang="en-GB" sz="2000" b="1" dirty="0" smtClean="0">
                <a:latin typeface="Times New Roman" pitchFamily="18" charset="0"/>
                <a:cs typeface="Times New Roman" pitchFamily="18" charset="0"/>
              </a:rPr>
              <a:t>CONTROL   ISJ </a:t>
            </a:r>
          </a:p>
          <a:p>
            <a:pPr algn="ctr"/>
            <a:r>
              <a:rPr lang="en-GB" sz="2000" b="1" dirty="0" err="1" smtClean="0">
                <a:latin typeface="Times New Roman" pitchFamily="18" charset="0"/>
                <a:cs typeface="Times New Roman" pitchFamily="18" charset="0"/>
              </a:rPr>
              <a:t>prin</a:t>
            </a:r>
            <a:r>
              <a:rPr lang="en-GB" sz="2000" b="1" dirty="0" smtClean="0">
                <a:latin typeface="Times New Roman" pitchFamily="18" charset="0"/>
                <a:cs typeface="Times New Roman" pitchFamily="18" charset="0"/>
              </a:rPr>
              <a:t> </a:t>
            </a:r>
            <a:r>
              <a:rPr lang="en-GB" sz="2000" b="1" dirty="0" err="1" smtClean="0">
                <a:latin typeface="Times New Roman" pitchFamily="18" charset="0"/>
                <a:cs typeface="Times New Roman" pitchFamily="18" charset="0"/>
              </a:rPr>
              <a:t>inspectie</a:t>
            </a:r>
            <a:r>
              <a:rPr lang="en-GB" sz="2000" b="1" dirty="0" smtClean="0">
                <a:latin typeface="Times New Roman" pitchFamily="18" charset="0"/>
                <a:cs typeface="Times New Roman" pitchFamily="18" charset="0"/>
              </a:rPr>
              <a:t> </a:t>
            </a:r>
            <a:r>
              <a:rPr lang="en-GB" sz="2000" b="1" dirty="0" err="1" smtClean="0">
                <a:latin typeface="Times New Roman" pitchFamily="18" charset="0"/>
                <a:cs typeface="Times New Roman" pitchFamily="18" charset="0"/>
              </a:rPr>
              <a:t>tematica</a:t>
            </a:r>
            <a:endParaRPr lang="en-GB" sz="2000" b="1" dirty="0" smtClean="0">
              <a:latin typeface="Times New Roman" pitchFamily="18" charset="0"/>
              <a:cs typeface="Times New Roman" pitchFamily="18" charset="0"/>
            </a:endParaRPr>
          </a:p>
          <a:p>
            <a:pPr algn="ctr"/>
            <a:r>
              <a:rPr lang="en-GB" b="1"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
        <p:nvSpPr>
          <p:cNvPr id="6" name="Rectangle 5"/>
          <p:cNvSpPr/>
          <p:nvPr/>
        </p:nvSpPr>
        <p:spPr>
          <a:xfrm>
            <a:off x="5959642" y="1375429"/>
            <a:ext cx="5284503" cy="1754326"/>
          </a:xfrm>
          <a:prstGeom prst="rect">
            <a:avLst/>
          </a:prstGeom>
          <a:solidFill>
            <a:schemeClr val="bg2"/>
          </a:solidFill>
        </p:spPr>
        <p:txBody>
          <a:bodyPr wrap="square">
            <a:spAutoFit/>
          </a:bodyPr>
          <a:lstStyle/>
          <a:p>
            <a:pPr algn="ctr"/>
            <a:r>
              <a:rPr lang="en-GB" b="1" dirty="0" smtClean="0">
                <a:latin typeface="Arial (Body)"/>
                <a:cs typeface="Times New Roman" pitchFamily="18" charset="0"/>
              </a:rPr>
              <a:t>L.I.P. nr.198/2023, </a:t>
            </a:r>
          </a:p>
          <a:p>
            <a:pPr algn="ctr"/>
            <a:r>
              <a:rPr lang="en-US" i="1" dirty="0" smtClean="0">
                <a:latin typeface="Arial (Body)"/>
              </a:rPr>
              <a:t>SECȚIUNEA </a:t>
            </a:r>
            <a:r>
              <a:rPr lang="en-US" i="1" dirty="0">
                <a:latin typeface="Arial (Body)"/>
              </a:rPr>
              <a:t>a 15-a</a:t>
            </a:r>
          </a:p>
          <a:p>
            <a:pPr algn="ctr"/>
            <a:r>
              <a:rPr lang="vi-VN" b="1" i="1" dirty="0">
                <a:latin typeface="Arial (Body)"/>
              </a:rPr>
              <a:t>Asigurarea siguranței în unitățile de învățământ </a:t>
            </a:r>
            <a:r>
              <a:rPr lang="vi-VN" b="1" i="1" dirty="0" smtClean="0">
                <a:latin typeface="Arial (Body)"/>
              </a:rPr>
              <a:t>preuniversitar</a:t>
            </a:r>
            <a:endParaRPr lang="en-US" b="1" i="1" dirty="0" smtClean="0">
              <a:latin typeface="Arial (Body)"/>
            </a:endParaRPr>
          </a:p>
          <a:p>
            <a:pPr algn="ctr"/>
            <a:endParaRPr lang="en-US" b="1" i="1" dirty="0">
              <a:latin typeface="Arial (Body)"/>
              <a:cs typeface="Times New Roman" pitchFamily="18" charset="0"/>
            </a:endParaRPr>
          </a:p>
          <a:p>
            <a:pPr algn="ctr"/>
            <a:r>
              <a:rPr lang="en-US" b="1" i="1" dirty="0" smtClean="0">
                <a:latin typeface="Arial (Body)"/>
                <a:cs typeface="Times New Roman" pitchFamily="18" charset="0"/>
              </a:rPr>
              <a:t>Art.63-66</a:t>
            </a:r>
            <a:endParaRPr lang="en-US" dirty="0">
              <a:latin typeface="Arial (Body)"/>
              <a:cs typeface="Times New Roman" pitchFamily="18" charset="0"/>
            </a:endParaRPr>
          </a:p>
        </p:txBody>
      </p:sp>
      <p:sp>
        <p:nvSpPr>
          <p:cNvPr id="7" name="Rectangle 6"/>
          <p:cNvSpPr/>
          <p:nvPr/>
        </p:nvSpPr>
        <p:spPr>
          <a:xfrm>
            <a:off x="176464" y="3424990"/>
            <a:ext cx="4948989" cy="1815882"/>
          </a:xfrm>
          <a:prstGeom prst="rect">
            <a:avLst/>
          </a:prstGeom>
          <a:solidFill>
            <a:schemeClr val="accent1">
              <a:lumMod val="20000"/>
              <a:lumOff val="80000"/>
            </a:schemeClr>
          </a:solidFill>
        </p:spPr>
        <p:txBody>
          <a:bodyPr wrap="square">
            <a:spAutoFit/>
          </a:bodyPr>
          <a:lstStyle/>
          <a:p>
            <a:r>
              <a:rPr lang="en-US" dirty="0" smtClean="0"/>
              <a:t>Art.8. </a:t>
            </a:r>
            <a:r>
              <a:rPr lang="en-US" dirty="0" err="1" smtClean="0"/>
              <a:t>Intervenţia</a:t>
            </a:r>
            <a:r>
              <a:rPr lang="en-US" dirty="0" smtClean="0"/>
              <a:t> </a:t>
            </a:r>
            <a:r>
              <a:rPr lang="en-US" dirty="0" err="1"/>
              <a:t>în</a:t>
            </a:r>
            <a:r>
              <a:rPr lang="en-US" dirty="0"/>
              <a:t> </a:t>
            </a:r>
            <a:r>
              <a:rPr lang="en-US" dirty="0" err="1"/>
              <a:t>caz</a:t>
            </a:r>
            <a:r>
              <a:rPr lang="en-US" dirty="0"/>
              <a:t> de </a:t>
            </a:r>
            <a:r>
              <a:rPr lang="en-US" dirty="0" err="1"/>
              <a:t>suspiciune</a:t>
            </a:r>
            <a:r>
              <a:rPr lang="en-US" dirty="0"/>
              <a:t> de </a:t>
            </a:r>
            <a:r>
              <a:rPr lang="en-US" dirty="0" err="1"/>
              <a:t>violenţă</a:t>
            </a:r>
            <a:r>
              <a:rPr lang="en-US" dirty="0"/>
              <a:t> </a:t>
            </a:r>
            <a:r>
              <a:rPr lang="en-US" dirty="0" err="1"/>
              <a:t>asupra</a:t>
            </a:r>
            <a:r>
              <a:rPr lang="en-US" dirty="0"/>
              <a:t> </a:t>
            </a:r>
            <a:r>
              <a:rPr lang="en-US" dirty="0" err="1"/>
              <a:t>copilului</a:t>
            </a:r>
            <a:r>
              <a:rPr lang="en-US" dirty="0"/>
              <a:t> </a:t>
            </a:r>
            <a:r>
              <a:rPr lang="en-US" sz="2000" b="1" i="1" dirty="0" err="1">
                <a:effectLst>
                  <a:outerShdw blurRad="38100" dist="38100" dir="2700000" algn="tl">
                    <a:srgbClr val="000000">
                      <a:alpha val="43137"/>
                    </a:srgbClr>
                  </a:outerShdw>
                </a:effectLst>
              </a:rPr>
              <a:t>în</a:t>
            </a:r>
            <a:r>
              <a:rPr lang="en-US" sz="2000" b="1" i="1" dirty="0">
                <a:effectLst>
                  <a:outerShdw blurRad="38100" dist="38100" dir="2700000" algn="tl">
                    <a:srgbClr val="000000">
                      <a:alpha val="43137"/>
                    </a:srgbClr>
                  </a:outerShdw>
                </a:effectLst>
              </a:rPr>
              <a:t> </a:t>
            </a:r>
            <a:r>
              <a:rPr lang="en-US" sz="2000" b="1" i="1" dirty="0" err="1">
                <a:effectLst>
                  <a:outerShdw blurRad="38100" dist="38100" dir="2700000" algn="tl">
                    <a:srgbClr val="000000">
                      <a:alpha val="43137"/>
                    </a:srgbClr>
                  </a:outerShdw>
                </a:effectLst>
              </a:rPr>
              <a:t>afara</a:t>
            </a:r>
            <a:r>
              <a:rPr lang="en-US" sz="2000" b="1" i="1" dirty="0">
                <a:effectLst>
                  <a:outerShdw blurRad="38100" dist="38100" dir="2700000" algn="tl">
                    <a:srgbClr val="000000">
                      <a:alpha val="43137"/>
                    </a:srgbClr>
                  </a:outerShdw>
                </a:effectLst>
              </a:rPr>
              <a:t> </a:t>
            </a:r>
            <a:r>
              <a:rPr lang="en-US" sz="2000" b="1" i="1" dirty="0" err="1">
                <a:effectLst>
                  <a:outerShdw blurRad="38100" dist="38100" dir="2700000" algn="tl">
                    <a:srgbClr val="000000">
                      <a:alpha val="43137"/>
                    </a:srgbClr>
                  </a:outerShdw>
                </a:effectLst>
              </a:rPr>
              <a:t>mediului</a:t>
            </a:r>
            <a:r>
              <a:rPr lang="en-US" sz="2000" b="1" i="1" dirty="0">
                <a:effectLst>
                  <a:outerShdw blurRad="38100" dist="38100" dir="2700000" algn="tl">
                    <a:srgbClr val="000000">
                      <a:alpha val="43137"/>
                    </a:srgbClr>
                  </a:outerShdw>
                </a:effectLst>
              </a:rPr>
              <a:t> </a:t>
            </a:r>
            <a:r>
              <a:rPr lang="en-US" sz="2000" b="1" i="1" dirty="0" err="1" smtClean="0">
                <a:effectLst>
                  <a:outerShdw blurRad="38100" dist="38100" dir="2700000" algn="tl">
                    <a:srgbClr val="000000">
                      <a:alpha val="43137"/>
                    </a:srgbClr>
                  </a:outerShdw>
                </a:effectLst>
              </a:rPr>
              <a:t>şcolar</a:t>
            </a:r>
            <a:r>
              <a:rPr lang="en-US" sz="2000" b="1" i="1" dirty="0" smtClean="0">
                <a:effectLst>
                  <a:outerShdw blurRad="38100" dist="38100" dir="2700000" algn="tl">
                    <a:srgbClr val="000000">
                      <a:alpha val="43137"/>
                    </a:srgbClr>
                  </a:outerShdw>
                </a:effectLst>
              </a:rPr>
              <a:t> se </a:t>
            </a:r>
            <a:r>
              <a:rPr lang="en-US" sz="2000" b="1" i="1" dirty="0" err="1" smtClean="0">
                <a:effectLst>
                  <a:outerShdw blurRad="38100" dist="38100" dir="2700000" algn="tl">
                    <a:srgbClr val="000000">
                      <a:alpha val="43137"/>
                    </a:srgbClr>
                  </a:outerShdw>
                </a:effectLst>
              </a:rPr>
              <a:t>realizeaza</a:t>
            </a:r>
            <a:r>
              <a:rPr lang="en-US" sz="2000" b="1" i="1" dirty="0" smtClean="0">
                <a:effectLst>
                  <a:outerShdw blurRad="38100" dist="38100" dir="2700000" algn="tl">
                    <a:srgbClr val="000000">
                      <a:alpha val="43137"/>
                    </a:srgbClr>
                  </a:outerShdw>
                </a:effectLst>
              </a:rPr>
              <a:t> in:</a:t>
            </a:r>
          </a:p>
          <a:p>
            <a:pPr marL="342900" indent="-342900">
              <a:buFont typeface="+mj-lt"/>
              <a:buAutoNum type="alphaLcParenR"/>
            </a:pPr>
            <a:r>
              <a:rPr lang="en-US" dirty="0" err="1"/>
              <a:t>situaţii</a:t>
            </a:r>
            <a:r>
              <a:rPr lang="en-US" dirty="0"/>
              <a:t> de </a:t>
            </a:r>
            <a:r>
              <a:rPr lang="en-US" dirty="0" err="1"/>
              <a:t>violenţă</a:t>
            </a:r>
            <a:r>
              <a:rPr lang="en-US" dirty="0"/>
              <a:t> </a:t>
            </a:r>
            <a:r>
              <a:rPr lang="en-US" dirty="0" err="1" smtClean="0"/>
              <a:t>domestică</a:t>
            </a:r>
            <a:endParaRPr lang="en-US" dirty="0"/>
          </a:p>
          <a:p>
            <a:pPr marL="342900" indent="-342900">
              <a:buFont typeface="+mj-lt"/>
              <a:buAutoNum type="alphaLcParenR"/>
            </a:pPr>
            <a:r>
              <a:rPr lang="en-US" dirty="0" err="1" smtClean="0"/>
              <a:t>Neglijare</a:t>
            </a:r>
            <a:endParaRPr lang="en-US" dirty="0" smtClean="0"/>
          </a:p>
          <a:p>
            <a:pPr marL="342900" indent="-342900">
              <a:buFont typeface="+mj-lt"/>
              <a:buAutoNum type="alphaLcParenR"/>
            </a:pPr>
            <a:r>
              <a:rPr lang="en-US" dirty="0" err="1" smtClean="0"/>
              <a:t>Trafic</a:t>
            </a:r>
            <a:r>
              <a:rPr lang="en-US" dirty="0" smtClean="0"/>
              <a:t>  </a:t>
            </a:r>
            <a:r>
              <a:rPr lang="en-US" dirty="0"/>
              <a:t>de </a:t>
            </a:r>
            <a:r>
              <a:rPr lang="en-US" dirty="0" err="1"/>
              <a:t>persoane</a:t>
            </a:r>
            <a:endParaRPr lang="en-US" dirty="0"/>
          </a:p>
        </p:txBody>
      </p:sp>
      <p:sp>
        <p:nvSpPr>
          <p:cNvPr id="8" name="Rectangle 7"/>
          <p:cNvSpPr/>
          <p:nvPr/>
        </p:nvSpPr>
        <p:spPr>
          <a:xfrm>
            <a:off x="176464" y="5375793"/>
            <a:ext cx="5021178" cy="923330"/>
          </a:xfrm>
          <a:prstGeom prst="rect">
            <a:avLst/>
          </a:prstGeom>
          <a:solidFill>
            <a:srgbClr val="D8F4F8"/>
          </a:solidFill>
        </p:spPr>
        <p:txBody>
          <a:bodyPr wrap="square">
            <a:spAutoFit/>
          </a:bodyPr>
          <a:lstStyle/>
          <a:p>
            <a:r>
              <a:rPr lang="en-US" dirty="0" smtClean="0"/>
              <a:t>Art.9</a:t>
            </a:r>
            <a:r>
              <a:rPr lang="en-US" dirty="0"/>
              <a:t>. </a:t>
            </a:r>
            <a:r>
              <a:rPr lang="en-US" dirty="0" err="1"/>
              <a:t>Intervenţia</a:t>
            </a:r>
            <a:r>
              <a:rPr lang="en-US" dirty="0"/>
              <a:t> </a:t>
            </a:r>
            <a:r>
              <a:rPr lang="en-US" dirty="0" err="1"/>
              <a:t>în</a:t>
            </a:r>
            <a:r>
              <a:rPr lang="en-US" dirty="0"/>
              <a:t> </a:t>
            </a:r>
            <a:r>
              <a:rPr lang="en-US" dirty="0" err="1"/>
              <a:t>caz</a:t>
            </a:r>
            <a:r>
              <a:rPr lang="en-US" dirty="0"/>
              <a:t> de </a:t>
            </a:r>
            <a:r>
              <a:rPr lang="en-US" dirty="0" err="1"/>
              <a:t>suspiciune</a:t>
            </a:r>
            <a:r>
              <a:rPr lang="en-US" dirty="0"/>
              <a:t> de </a:t>
            </a:r>
            <a:r>
              <a:rPr lang="en-US" dirty="0" err="1"/>
              <a:t>consum</a:t>
            </a:r>
            <a:r>
              <a:rPr lang="en-US" dirty="0"/>
              <a:t> de </a:t>
            </a:r>
            <a:r>
              <a:rPr lang="en-US" dirty="0" err="1"/>
              <a:t>substanţe</a:t>
            </a:r>
            <a:r>
              <a:rPr lang="en-US" dirty="0"/>
              <a:t> </a:t>
            </a:r>
            <a:r>
              <a:rPr lang="en-US" dirty="0" err="1"/>
              <a:t>psihoactive</a:t>
            </a:r>
            <a:r>
              <a:rPr lang="en-US" dirty="0"/>
              <a:t> </a:t>
            </a:r>
            <a:r>
              <a:rPr lang="en-US" dirty="0" err="1"/>
              <a:t>în</a:t>
            </a:r>
            <a:r>
              <a:rPr lang="en-US" dirty="0"/>
              <a:t> </a:t>
            </a:r>
            <a:r>
              <a:rPr lang="en-US" dirty="0" err="1"/>
              <a:t>rândul</a:t>
            </a:r>
            <a:r>
              <a:rPr lang="en-US" dirty="0"/>
              <a:t> </a:t>
            </a:r>
            <a:r>
              <a:rPr lang="en-US" dirty="0" err="1" smtClean="0"/>
              <a:t>elevilor</a:t>
            </a:r>
            <a:r>
              <a:rPr lang="en-US" dirty="0" smtClean="0"/>
              <a:t> </a:t>
            </a:r>
            <a:r>
              <a:rPr lang="en-US" b="1" i="1" dirty="0" smtClean="0">
                <a:effectLst>
                  <a:outerShdw blurRad="38100" dist="38100" dir="2700000" algn="tl">
                    <a:srgbClr val="000000">
                      <a:alpha val="43137"/>
                    </a:srgbClr>
                  </a:outerShdw>
                </a:effectLst>
              </a:rPr>
              <a:t>se face in mod </a:t>
            </a:r>
            <a:r>
              <a:rPr lang="en-US" b="1" i="1" dirty="0" err="1" smtClean="0">
                <a:effectLst>
                  <a:outerShdw blurRad="38100" dist="38100" dir="2700000" algn="tl">
                    <a:srgbClr val="000000">
                      <a:alpha val="43137"/>
                    </a:srgbClr>
                  </a:outerShdw>
                </a:effectLst>
              </a:rPr>
              <a:t>discret</a:t>
            </a:r>
            <a:r>
              <a:rPr lang="en-US" dirty="0" smtClean="0"/>
              <a:t>.</a:t>
            </a:r>
            <a:endParaRPr lang="en-US" dirty="0"/>
          </a:p>
        </p:txBody>
      </p:sp>
    </p:spTree>
    <p:extLst>
      <p:ext uri="{BB962C8B-B14F-4D97-AF65-F5344CB8AC3E}">
        <p14:creationId xmlns:p14="http://schemas.microsoft.com/office/powerpoint/2010/main" val="37900763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1789" y="898609"/>
            <a:ext cx="10828422" cy="5493812"/>
          </a:xfrm>
          <a:prstGeom prst="rect">
            <a:avLst/>
          </a:prstGeom>
          <a:solidFill>
            <a:schemeClr val="accent1">
              <a:lumMod val="20000"/>
              <a:lumOff val="80000"/>
            </a:schemeClr>
          </a:solidFill>
        </p:spPr>
        <p:txBody>
          <a:bodyPr wrap="square">
            <a:spAutoFit/>
          </a:bodyPr>
          <a:lstStyle/>
          <a:p>
            <a:r>
              <a:rPr lang="en-US" dirty="0" smtClean="0"/>
              <a:t> </a:t>
            </a:r>
            <a:r>
              <a:rPr lang="vi-VN" dirty="0" smtClean="0"/>
              <a:t>Poliția </a:t>
            </a:r>
            <a:r>
              <a:rPr lang="vi-VN" dirty="0"/>
              <a:t>este sesizată prin</a:t>
            </a:r>
            <a:r>
              <a:rPr lang="vi-VN" b="1" dirty="0"/>
              <a:t> 112 </a:t>
            </a:r>
            <a:r>
              <a:rPr lang="vi-VN" dirty="0"/>
              <a:t>sau prin dispeceratul subunităților de poliție, astfel că cel mai apropiat polițist se va prezenta la școală în cel scurt timp posibil.</a:t>
            </a:r>
          </a:p>
          <a:p>
            <a:endParaRPr lang="en-US" b="1" dirty="0" smtClean="0"/>
          </a:p>
          <a:p>
            <a:pPr>
              <a:lnSpc>
                <a:spcPct val="150000"/>
              </a:lnSpc>
            </a:pPr>
            <a:r>
              <a:rPr lang="vi-VN" b="1" dirty="0" smtClean="0"/>
              <a:t>Măsuri/activități </a:t>
            </a:r>
            <a:r>
              <a:rPr lang="vi-VN" b="1" dirty="0"/>
              <a:t>specifice poliției:</a:t>
            </a:r>
            <a:endParaRPr lang="vi-VN" dirty="0"/>
          </a:p>
          <a:p>
            <a:pPr marL="342900" indent="-342900">
              <a:lnSpc>
                <a:spcPct val="150000"/>
              </a:lnSpc>
              <a:buFont typeface="+mj-lt"/>
              <a:buAutoNum type="alphaLcParenR"/>
            </a:pPr>
            <a:r>
              <a:rPr lang="vi-VN" dirty="0"/>
              <a:t>controlul </a:t>
            </a:r>
            <a:r>
              <a:rPr lang="vi-VN" dirty="0" smtClean="0"/>
              <a:t>corporal</a:t>
            </a:r>
            <a:endParaRPr lang="vi-VN" dirty="0"/>
          </a:p>
          <a:p>
            <a:pPr marL="342900" indent="-342900">
              <a:lnSpc>
                <a:spcPct val="150000"/>
              </a:lnSpc>
              <a:buFont typeface="+mj-lt"/>
              <a:buAutoNum type="alphaLcParenR"/>
            </a:pPr>
            <a:r>
              <a:rPr lang="vi-VN" dirty="0"/>
              <a:t>controlul </a:t>
            </a:r>
            <a:r>
              <a:rPr lang="vi-VN" dirty="0" smtClean="0"/>
              <a:t>bagajelor</a:t>
            </a:r>
            <a:endParaRPr lang="vi-VN" dirty="0"/>
          </a:p>
          <a:p>
            <a:pPr marL="342900" indent="-342900">
              <a:lnSpc>
                <a:spcPct val="150000"/>
              </a:lnSpc>
              <a:buFont typeface="+mj-lt"/>
              <a:buAutoNum type="alphaLcParenR"/>
            </a:pPr>
            <a:r>
              <a:rPr lang="vi-VN" dirty="0"/>
              <a:t>conservarea </a:t>
            </a:r>
            <a:r>
              <a:rPr lang="vi-VN" dirty="0" smtClean="0"/>
              <a:t>probelor</a:t>
            </a:r>
            <a:endParaRPr lang="vi-VN" dirty="0"/>
          </a:p>
          <a:p>
            <a:pPr marL="342900" indent="-342900">
              <a:lnSpc>
                <a:spcPct val="150000"/>
              </a:lnSpc>
              <a:buFont typeface="+mj-lt"/>
              <a:buAutoNum type="alphaLcParenR"/>
            </a:pPr>
            <a:r>
              <a:rPr lang="vi-VN" dirty="0"/>
              <a:t>aplicarea de sancțiuni </a:t>
            </a:r>
            <a:r>
              <a:rPr lang="vi-VN" dirty="0" smtClean="0"/>
              <a:t>contravenționale</a:t>
            </a:r>
            <a:endParaRPr lang="vi-VN" dirty="0"/>
          </a:p>
          <a:p>
            <a:pPr marL="342900" indent="-342900">
              <a:lnSpc>
                <a:spcPct val="150000"/>
              </a:lnSpc>
              <a:buFont typeface="+mj-lt"/>
              <a:buAutoNum type="alphaLcParenR"/>
            </a:pPr>
            <a:r>
              <a:rPr lang="vi-VN" dirty="0"/>
              <a:t>audierea autorilor, victimelor și </a:t>
            </a:r>
            <a:r>
              <a:rPr lang="vi-VN" dirty="0" smtClean="0"/>
              <a:t>martorilor</a:t>
            </a:r>
            <a:endParaRPr lang="vi-VN" dirty="0"/>
          </a:p>
          <a:p>
            <a:pPr marL="342900" indent="-342900">
              <a:lnSpc>
                <a:spcPct val="150000"/>
              </a:lnSpc>
              <a:buFont typeface="+mj-lt"/>
              <a:buAutoNum type="alphaLcParenR"/>
            </a:pPr>
            <a:r>
              <a:rPr lang="vi-VN" dirty="0"/>
              <a:t>conducerea persoanelor implicate la sediul subunității de poliție</a:t>
            </a:r>
            <a:r>
              <a:rPr lang="vi-VN" dirty="0" smtClean="0"/>
              <a:t>.</a:t>
            </a:r>
            <a:endParaRPr lang="en-US" dirty="0" smtClean="0"/>
          </a:p>
          <a:p>
            <a:r>
              <a:rPr lang="vi-VN" dirty="0"/>
              <a:t> </a:t>
            </a:r>
          </a:p>
          <a:p>
            <a:r>
              <a:rPr lang="en-US" dirty="0" smtClean="0"/>
              <a:t>        </a:t>
            </a:r>
            <a:r>
              <a:rPr lang="vi-VN" dirty="0" smtClean="0"/>
              <a:t>În </a:t>
            </a:r>
            <a:r>
              <a:rPr lang="vi-VN" dirty="0"/>
              <a:t>urma evenimentului structura pentru siguranța școlară va realiza, după caz, o analiză a acestuia.</a:t>
            </a:r>
          </a:p>
          <a:p>
            <a:endParaRPr lang="en-US" dirty="0" smtClean="0"/>
          </a:p>
          <a:p>
            <a:r>
              <a:rPr lang="en-US" dirty="0"/>
              <a:t> </a:t>
            </a:r>
            <a:r>
              <a:rPr lang="en-US" dirty="0" smtClean="0"/>
              <a:t>       </a:t>
            </a:r>
            <a:r>
              <a:rPr lang="vi-VN" dirty="0" smtClean="0"/>
              <a:t>Reținerea </a:t>
            </a:r>
            <a:r>
              <a:rPr lang="vi-VN" dirty="0"/>
              <a:t>şi arestarea preventivă pot fi luate faţă de minor numai în mod excepţional, numai dacă efectele pe care privarea de libertate le-ar avea asupra personalităţii şi dezvoltării acestuia nu sunt disproporţionate faţă de scopul urmărit prin luarea măsurii.</a:t>
            </a:r>
          </a:p>
        </p:txBody>
      </p:sp>
      <p:sp>
        <p:nvSpPr>
          <p:cNvPr id="4" name="Rectangle 3"/>
          <p:cNvSpPr/>
          <p:nvPr/>
        </p:nvSpPr>
        <p:spPr>
          <a:xfrm>
            <a:off x="2654968" y="343798"/>
            <a:ext cx="6224337" cy="523220"/>
          </a:xfrm>
          <a:prstGeom prst="rect">
            <a:avLst/>
          </a:prstGeom>
          <a:solidFill>
            <a:srgbClr val="FFFF00"/>
          </a:solidFill>
        </p:spPr>
        <p:txBody>
          <a:bodyPr wrap="square">
            <a:spAutoFit/>
          </a:bodyPr>
          <a:lstStyle/>
          <a:p>
            <a:pPr algn="ctr"/>
            <a:r>
              <a:rPr lang="en-GB" sz="2800" b="1" dirty="0">
                <a:latin typeface="Times New Roman" pitchFamily="18" charset="0"/>
                <a:cs typeface="Times New Roman" pitchFamily="18" charset="0"/>
              </a:rPr>
              <a:t>COLABORAREA CU POLIȚIA</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18773478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3529" y="123478"/>
            <a:ext cx="11573197" cy="558311"/>
          </a:xfrm>
          <a:solidFill>
            <a:srgbClr val="FFFF00"/>
          </a:solidFill>
        </p:spPr>
        <p:txBody>
          <a:bodyPr/>
          <a:lstStyle/>
          <a:p>
            <a:r>
              <a:rPr lang="en-GB" sz="2800" b="1" dirty="0" smtClean="0">
                <a:latin typeface="Times New Roman" pitchFamily="18" charset="0"/>
                <a:cs typeface="Times New Roman" pitchFamily="18" charset="0"/>
              </a:rPr>
              <a:t>COLABORAREA CU C.P.E.C.A (</a:t>
            </a:r>
            <a:r>
              <a:rPr lang="en-US" sz="2800" b="1" dirty="0">
                <a:effectLst>
                  <a:outerShdw blurRad="38100" dist="38100" dir="2700000" algn="tl">
                    <a:srgbClr val="000000">
                      <a:alpha val="43137"/>
                    </a:srgbClr>
                  </a:outerShdw>
                </a:effectLst>
              </a:rPr>
              <a:t>Art.9</a:t>
            </a:r>
            <a:r>
              <a:rPr lang="en-US" sz="2800" b="1" dirty="0" smtClean="0">
                <a:effectLst>
                  <a:outerShdw blurRad="38100" dist="38100" dir="2700000" algn="tl">
                    <a:srgbClr val="000000">
                      <a:alpha val="43137"/>
                    </a:srgbClr>
                  </a:outerShdw>
                </a:effectLst>
              </a:rPr>
              <a:t>.</a:t>
            </a:r>
            <a:r>
              <a:rPr lang="en-US" sz="2800" dirty="0" smtClean="0"/>
              <a:t>)</a:t>
            </a:r>
            <a:endParaRPr lang="en-US" sz="2800" dirty="0"/>
          </a:p>
        </p:txBody>
      </p:sp>
      <p:sp>
        <p:nvSpPr>
          <p:cNvPr id="7" name="Rectangle 6"/>
          <p:cNvSpPr/>
          <p:nvPr/>
        </p:nvSpPr>
        <p:spPr>
          <a:xfrm>
            <a:off x="176463" y="733941"/>
            <a:ext cx="11919284" cy="6063198"/>
          </a:xfrm>
          <a:prstGeom prst="rect">
            <a:avLst/>
          </a:prstGeom>
          <a:solidFill>
            <a:schemeClr val="tx2">
              <a:lumMod val="20000"/>
              <a:lumOff val="80000"/>
            </a:schemeClr>
          </a:solidFill>
        </p:spPr>
        <p:txBody>
          <a:bodyPr wrap="square" numCol="1">
            <a:spAutoFit/>
          </a:bodyPr>
          <a:lstStyle/>
          <a:p>
            <a:pPr>
              <a:lnSpc>
                <a:spcPct val="150000"/>
              </a:lnSpc>
            </a:pPr>
            <a:r>
              <a:rPr lang="en-US" sz="1400" b="1" dirty="0" smtClean="0">
                <a:effectLst>
                  <a:outerShdw blurRad="38100" dist="38100" dir="2700000" algn="tl">
                    <a:srgbClr val="000000">
                      <a:alpha val="43137"/>
                    </a:srgbClr>
                  </a:outerShdw>
                </a:effectLst>
              </a:rPr>
              <a:t>SUSPICIUNI SESIZATE LA  NIVELUL UIP:</a:t>
            </a:r>
          </a:p>
          <a:p>
            <a:pPr marL="171450" indent="-171450">
              <a:lnSpc>
                <a:spcPct val="150000"/>
              </a:lnSpc>
              <a:buFont typeface="Wingdings" pitchFamily="2" charset="2"/>
              <a:buChar char="q"/>
            </a:pPr>
            <a:r>
              <a:rPr lang="en-US" sz="1400" dirty="0" err="1" smtClean="0"/>
              <a:t>modificări</a:t>
            </a:r>
            <a:r>
              <a:rPr lang="en-US" sz="1400" dirty="0" smtClean="0"/>
              <a:t> </a:t>
            </a:r>
            <a:r>
              <a:rPr lang="en-US" sz="1400" dirty="0" err="1"/>
              <a:t>îngrijorătoare</a:t>
            </a:r>
            <a:r>
              <a:rPr lang="en-US" sz="1400" dirty="0"/>
              <a:t> de </a:t>
            </a:r>
            <a:r>
              <a:rPr lang="en-US" sz="1400" dirty="0" err="1"/>
              <a:t>comportament</a:t>
            </a:r>
            <a:r>
              <a:rPr lang="en-US" sz="1400" dirty="0"/>
              <a:t> </a:t>
            </a:r>
            <a:r>
              <a:rPr lang="en-US" sz="1400" dirty="0" err="1"/>
              <a:t>sau</a:t>
            </a:r>
            <a:r>
              <a:rPr lang="en-US" sz="1400" dirty="0"/>
              <a:t> a </a:t>
            </a:r>
            <a:r>
              <a:rPr lang="en-US" sz="1400" dirty="0" err="1"/>
              <a:t>unor</a:t>
            </a:r>
            <a:r>
              <a:rPr lang="en-US" sz="1400" dirty="0"/>
              <a:t> </a:t>
            </a:r>
            <a:r>
              <a:rPr lang="en-US" sz="1400" dirty="0" err="1"/>
              <a:t>semne</a:t>
            </a:r>
            <a:r>
              <a:rPr lang="en-US" sz="1400" dirty="0"/>
              <a:t> ale </a:t>
            </a:r>
            <a:r>
              <a:rPr lang="en-US" sz="1400" dirty="0" err="1"/>
              <a:t>consumului</a:t>
            </a:r>
            <a:r>
              <a:rPr lang="en-US" sz="1400" dirty="0"/>
              <a:t> de </a:t>
            </a:r>
            <a:r>
              <a:rPr lang="en-US" sz="1400" dirty="0" err="1"/>
              <a:t>substanţe</a:t>
            </a:r>
            <a:r>
              <a:rPr lang="en-US" sz="1400" dirty="0"/>
              <a:t> </a:t>
            </a:r>
            <a:endParaRPr lang="en-US" sz="1400" dirty="0" smtClean="0"/>
          </a:p>
          <a:p>
            <a:pPr marL="171450" indent="-171450">
              <a:lnSpc>
                <a:spcPct val="150000"/>
              </a:lnSpc>
              <a:buFont typeface="Wingdings" pitchFamily="2" charset="2"/>
              <a:buChar char="q"/>
            </a:pPr>
            <a:r>
              <a:rPr lang="en-US" sz="1400" dirty="0" err="1" smtClean="0"/>
              <a:t>ameninţare</a:t>
            </a:r>
            <a:r>
              <a:rPr lang="en-US" sz="1400" dirty="0" smtClean="0"/>
              <a:t> </a:t>
            </a:r>
            <a:r>
              <a:rPr lang="en-US" sz="1400" dirty="0" err="1"/>
              <a:t>reală</a:t>
            </a:r>
            <a:r>
              <a:rPr lang="en-US" sz="1400" dirty="0"/>
              <a:t>, </a:t>
            </a:r>
            <a:r>
              <a:rPr lang="en-US" sz="1400" dirty="0" err="1"/>
              <a:t>bruscă</a:t>
            </a:r>
            <a:r>
              <a:rPr lang="en-US" sz="1400" dirty="0"/>
              <a:t>, la </a:t>
            </a:r>
            <a:r>
              <a:rPr lang="en-US" sz="1400" dirty="0" err="1"/>
              <a:t>viaţa</a:t>
            </a:r>
            <a:r>
              <a:rPr lang="en-US" sz="1400" dirty="0"/>
              <a:t>, la </a:t>
            </a:r>
            <a:r>
              <a:rPr lang="en-US" sz="1400" dirty="0" err="1"/>
              <a:t>sănătatea</a:t>
            </a:r>
            <a:r>
              <a:rPr lang="en-US" sz="1400" dirty="0"/>
              <a:t> </a:t>
            </a:r>
            <a:r>
              <a:rPr lang="en-US" sz="1400" dirty="0" err="1"/>
              <a:t>sau</a:t>
            </a:r>
            <a:r>
              <a:rPr lang="en-US" sz="1400" dirty="0"/>
              <a:t> la </a:t>
            </a:r>
            <a:r>
              <a:rPr lang="en-US" sz="1400" dirty="0" err="1"/>
              <a:t>siguranţa</a:t>
            </a:r>
            <a:r>
              <a:rPr lang="en-US" sz="1400" dirty="0"/>
              <a:t> </a:t>
            </a:r>
            <a:r>
              <a:rPr lang="en-US" sz="1400" dirty="0" err="1"/>
              <a:t>elevilor</a:t>
            </a:r>
            <a:r>
              <a:rPr lang="en-US" sz="1400" dirty="0"/>
              <a:t> </a:t>
            </a:r>
            <a:r>
              <a:rPr lang="en-US" sz="1400" dirty="0" err="1" smtClean="0"/>
              <a:t>suspectaţi</a:t>
            </a:r>
            <a:endParaRPr lang="en-US" sz="1400" dirty="0"/>
          </a:p>
          <a:p>
            <a:pPr>
              <a:lnSpc>
                <a:spcPct val="150000"/>
              </a:lnSpc>
            </a:pPr>
            <a:r>
              <a:rPr lang="en-US" sz="1200" b="1" i="1" dirty="0" smtClean="0">
                <a:effectLst>
                  <a:outerShdw blurRad="38100" dist="38100" dir="2700000" algn="tl">
                    <a:srgbClr val="000000">
                      <a:alpha val="43137"/>
                    </a:srgbClr>
                  </a:outerShdw>
                </a:effectLst>
              </a:rPr>
              <a:t> </a:t>
            </a:r>
            <a:r>
              <a:rPr lang="en-US" sz="1600" b="1" i="1" dirty="0" smtClean="0">
                <a:effectLst>
                  <a:outerShdw blurRad="38100" dist="38100" dir="2700000" algn="tl">
                    <a:srgbClr val="000000">
                      <a:alpha val="43137"/>
                    </a:srgbClr>
                  </a:outerShdw>
                </a:effectLst>
              </a:rPr>
              <a:t>UIP  </a:t>
            </a:r>
            <a:r>
              <a:rPr lang="en-US" sz="1600" b="1" i="1" dirty="0" err="1" smtClean="0">
                <a:effectLst>
                  <a:outerShdw blurRad="38100" dist="38100" dir="2700000" algn="tl">
                    <a:srgbClr val="000000">
                      <a:alpha val="43137"/>
                    </a:srgbClr>
                  </a:outerShdw>
                </a:effectLst>
              </a:rPr>
              <a:t>apelează</a:t>
            </a:r>
            <a:r>
              <a:rPr lang="en-US" sz="1600" b="1" i="1" dirty="0" smtClean="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imediat</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serviciul</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unic</a:t>
            </a:r>
            <a:r>
              <a:rPr lang="en-US" sz="1600" b="1" i="1" dirty="0">
                <a:effectLst>
                  <a:outerShdw blurRad="38100" dist="38100" dir="2700000" algn="tl">
                    <a:srgbClr val="000000">
                      <a:alpha val="43137"/>
                    </a:srgbClr>
                  </a:outerShdw>
                </a:effectLst>
              </a:rPr>
              <a:t> de </a:t>
            </a:r>
            <a:r>
              <a:rPr lang="en-US" sz="1600" b="1" i="1" dirty="0" err="1">
                <a:effectLst>
                  <a:outerShdw blurRad="38100" dist="38100" dir="2700000" algn="tl">
                    <a:srgbClr val="000000">
                      <a:alpha val="43137"/>
                    </a:srgbClr>
                  </a:outerShdw>
                </a:effectLst>
              </a:rPr>
              <a:t>urgenţă</a:t>
            </a:r>
            <a:r>
              <a:rPr lang="en-US" sz="1600" b="1" i="1" dirty="0">
                <a:effectLst>
                  <a:outerShdw blurRad="38100" dist="38100" dir="2700000" algn="tl">
                    <a:srgbClr val="000000">
                      <a:alpha val="43137"/>
                    </a:srgbClr>
                  </a:outerShdw>
                </a:effectLst>
              </a:rPr>
              <a:t> 112. </a:t>
            </a:r>
          </a:p>
          <a:p>
            <a:pPr marL="228600" indent="-228600" algn="ctr">
              <a:buFont typeface="Wingdings" pitchFamily="2" charset="2"/>
              <a:buChar char="ü"/>
            </a:pPr>
            <a:r>
              <a:rPr lang="en-US" sz="1200" dirty="0" err="1" smtClean="0"/>
              <a:t>În</a:t>
            </a:r>
            <a:r>
              <a:rPr lang="en-US" sz="1200" dirty="0" smtClean="0"/>
              <a:t> </a:t>
            </a:r>
            <a:r>
              <a:rPr lang="en-US" sz="1200" dirty="0" err="1"/>
              <a:t>cazul</a:t>
            </a:r>
            <a:r>
              <a:rPr lang="en-US" sz="1200" dirty="0"/>
              <a:t> </a:t>
            </a:r>
            <a:r>
              <a:rPr lang="en-US" sz="1200" dirty="0" err="1"/>
              <a:t>în</a:t>
            </a:r>
            <a:r>
              <a:rPr lang="en-US" sz="1200" dirty="0"/>
              <a:t> care </a:t>
            </a:r>
            <a:r>
              <a:rPr lang="en-US" sz="1200" b="1" dirty="0" smtClean="0">
                <a:effectLst>
                  <a:outerShdw blurRad="38100" dist="38100" dir="2700000" algn="tl">
                    <a:srgbClr val="000000">
                      <a:alpha val="43137"/>
                    </a:srgbClr>
                  </a:outerShdw>
                </a:effectLst>
              </a:rPr>
              <a:t>NU </a:t>
            </a:r>
            <a:r>
              <a:rPr lang="en-US" sz="1200" b="1" dirty="0" err="1" smtClean="0">
                <a:effectLst>
                  <a:outerShdw blurRad="38100" dist="38100" dir="2700000" algn="tl">
                    <a:srgbClr val="000000">
                      <a:alpha val="43137"/>
                    </a:srgbClr>
                  </a:outerShdw>
                </a:effectLst>
              </a:rPr>
              <a:t>există</a:t>
            </a:r>
            <a:r>
              <a:rPr lang="en-US" sz="1200" b="1" dirty="0" smtClean="0">
                <a:effectLst>
                  <a:outerShdw blurRad="38100" dist="38100" dir="2700000" algn="tl">
                    <a:srgbClr val="000000">
                      <a:alpha val="43137"/>
                    </a:srgbClr>
                  </a:outerShdw>
                </a:effectLst>
              </a:rPr>
              <a:t> </a:t>
            </a:r>
            <a:r>
              <a:rPr lang="en-US" sz="1200" dirty="0" err="1"/>
              <a:t>suspiciuni</a:t>
            </a:r>
            <a:r>
              <a:rPr lang="en-US" sz="1200" dirty="0"/>
              <a:t> </a:t>
            </a:r>
            <a:r>
              <a:rPr lang="en-US" sz="1200" dirty="0" err="1"/>
              <a:t>împotriva</a:t>
            </a:r>
            <a:r>
              <a:rPr lang="en-US" sz="1200" dirty="0"/>
              <a:t> </a:t>
            </a:r>
            <a:r>
              <a:rPr lang="en-US" sz="1200" dirty="0" err="1"/>
              <a:t>părinţilor</a:t>
            </a:r>
            <a:r>
              <a:rPr lang="en-US" sz="1200" dirty="0"/>
              <a:t>/</a:t>
            </a:r>
            <a:r>
              <a:rPr lang="en-US" sz="1200" dirty="0" err="1"/>
              <a:t>reprezentanţilor</a:t>
            </a:r>
            <a:r>
              <a:rPr lang="en-US" sz="1200" dirty="0"/>
              <a:t> </a:t>
            </a:r>
            <a:r>
              <a:rPr lang="en-US" sz="1200" dirty="0" err="1"/>
              <a:t>legali</a:t>
            </a:r>
            <a:r>
              <a:rPr lang="en-US" sz="1200" dirty="0"/>
              <a:t> </a:t>
            </a:r>
            <a:r>
              <a:rPr lang="en-US" sz="1200" dirty="0" err="1"/>
              <a:t>ai</a:t>
            </a:r>
            <a:r>
              <a:rPr lang="en-US" sz="1200" dirty="0"/>
              <a:t> </a:t>
            </a:r>
            <a:r>
              <a:rPr lang="en-US" sz="1200" dirty="0" err="1" smtClean="0"/>
              <a:t>elevilor</a:t>
            </a:r>
            <a:r>
              <a:rPr lang="en-US" sz="1200" dirty="0" smtClean="0"/>
              <a:t>. </a:t>
            </a:r>
            <a:r>
              <a:rPr lang="en-US" sz="1200" dirty="0" err="1" smtClean="0"/>
              <a:t>în</a:t>
            </a:r>
            <a:r>
              <a:rPr lang="en-US" sz="1200" dirty="0" smtClean="0"/>
              <a:t> </a:t>
            </a:r>
            <a:r>
              <a:rPr lang="en-US" sz="1200" dirty="0" err="1"/>
              <a:t>regim</a:t>
            </a:r>
            <a:r>
              <a:rPr lang="en-US" sz="1200" dirty="0"/>
              <a:t> de </a:t>
            </a:r>
            <a:r>
              <a:rPr lang="en-US" sz="1200" dirty="0" err="1"/>
              <a:t>urgenţă</a:t>
            </a:r>
            <a:r>
              <a:rPr lang="en-US" sz="1200" dirty="0"/>
              <a:t> </a:t>
            </a:r>
            <a:r>
              <a:rPr lang="en-US" sz="1200" dirty="0" err="1"/>
              <a:t>părinţii</a:t>
            </a:r>
            <a:r>
              <a:rPr lang="en-US" sz="1200" dirty="0"/>
              <a:t>/</a:t>
            </a:r>
            <a:r>
              <a:rPr lang="en-US" sz="1200" dirty="0" err="1"/>
              <a:t>reprezentanţii</a:t>
            </a:r>
            <a:r>
              <a:rPr lang="en-US" sz="1200" dirty="0"/>
              <a:t> </a:t>
            </a:r>
            <a:r>
              <a:rPr lang="en-US" sz="1200" dirty="0" err="1"/>
              <a:t>legali</a:t>
            </a:r>
            <a:r>
              <a:rPr lang="en-US" sz="1200" dirty="0"/>
              <a:t> </a:t>
            </a:r>
            <a:r>
              <a:rPr lang="en-US" sz="1200" dirty="0" err="1"/>
              <a:t>ai</a:t>
            </a:r>
            <a:r>
              <a:rPr lang="en-US" sz="1200" dirty="0"/>
              <a:t> </a:t>
            </a:r>
            <a:r>
              <a:rPr lang="en-US" sz="1200" dirty="0" err="1"/>
              <a:t>elevilor</a:t>
            </a:r>
            <a:r>
              <a:rPr lang="en-US" sz="1200" dirty="0"/>
              <a:t> </a:t>
            </a:r>
            <a:endParaRPr lang="en-US" sz="1200" dirty="0" smtClean="0"/>
          </a:p>
          <a:p>
            <a:pPr marL="171450" indent="-171450" algn="ctr">
              <a:buFont typeface="Wingdings" pitchFamily="2" charset="2"/>
              <a:buChar char="ü"/>
            </a:pPr>
            <a:r>
              <a:rPr lang="en-US" sz="1200" dirty="0" smtClean="0"/>
              <a:t>     (</a:t>
            </a:r>
            <a:r>
              <a:rPr lang="en-US" sz="1200" dirty="0" err="1"/>
              <a:t>potenţiali</a:t>
            </a:r>
            <a:r>
              <a:rPr lang="en-US" sz="1200" dirty="0"/>
              <a:t> </a:t>
            </a:r>
            <a:r>
              <a:rPr lang="en-US" sz="1200" dirty="0" err="1"/>
              <a:t>consumatori</a:t>
            </a:r>
            <a:r>
              <a:rPr lang="en-US" sz="1200" dirty="0"/>
              <a:t>) </a:t>
            </a:r>
            <a:r>
              <a:rPr lang="en-US" sz="1200" dirty="0" err="1"/>
              <a:t>şi</a:t>
            </a:r>
            <a:r>
              <a:rPr lang="en-US" sz="1200" dirty="0"/>
              <a:t> </a:t>
            </a:r>
            <a:r>
              <a:rPr lang="en-US" sz="1200" dirty="0" err="1"/>
              <a:t>îi</a:t>
            </a:r>
            <a:r>
              <a:rPr lang="en-US" sz="1200" dirty="0"/>
              <a:t> </a:t>
            </a:r>
            <a:r>
              <a:rPr lang="en-US" sz="1200" dirty="0" err="1"/>
              <a:t>îndrumă</a:t>
            </a:r>
            <a:r>
              <a:rPr lang="en-US" sz="1200" dirty="0"/>
              <a:t> </a:t>
            </a:r>
            <a:r>
              <a:rPr lang="en-US" sz="1200" dirty="0" err="1"/>
              <a:t>să</a:t>
            </a:r>
            <a:r>
              <a:rPr lang="en-US" sz="1200" dirty="0"/>
              <a:t> </a:t>
            </a:r>
            <a:r>
              <a:rPr lang="en-US" sz="1200" dirty="0" err="1"/>
              <a:t>ia</a:t>
            </a:r>
            <a:r>
              <a:rPr lang="en-US" sz="1200" dirty="0"/>
              <a:t> </a:t>
            </a:r>
            <a:r>
              <a:rPr lang="en-US" sz="1200" dirty="0" err="1"/>
              <a:t>legătura</a:t>
            </a:r>
            <a:r>
              <a:rPr lang="en-US" sz="1200" dirty="0"/>
              <a:t> cu CPECA </a:t>
            </a:r>
            <a:r>
              <a:rPr lang="en-US" sz="1200" dirty="0" err="1"/>
              <a:t>şi</a:t>
            </a:r>
            <a:r>
              <a:rPr lang="en-US" sz="1200" dirty="0"/>
              <a:t> </a:t>
            </a:r>
            <a:r>
              <a:rPr lang="en-US" sz="1200" dirty="0" err="1"/>
              <a:t>să</a:t>
            </a:r>
            <a:r>
              <a:rPr lang="en-US" sz="1200" dirty="0"/>
              <a:t> </a:t>
            </a:r>
            <a:r>
              <a:rPr lang="en-US" sz="1200" dirty="0" err="1"/>
              <a:t>contribuie</a:t>
            </a:r>
            <a:r>
              <a:rPr lang="en-US" sz="1200" dirty="0"/>
              <a:t> la </a:t>
            </a:r>
            <a:r>
              <a:rPr lang="en-US" sz="1200" dirty="0" err="1"/>
              <a:t>gestionarea</a:t>
            </a:r>
            <a:r>
              <a:rPr lang="en-US" sz="1200" dirty="0"/>
              <a:t> </a:t>
            </a:r>
            <a:r>
              <a:rPr lang="en-US" sz="1200" dirty="0" err="1"/>
              <a:t>situaţiei</a:t>
            </a:r>
            <a:r>
              <a:rPr lang="en-US" sz="1200" dirty="0"/>
              <a:t>, </a:t>
            </a:r>
            <a:r>
              <a:rPr lang="en-US" sz="1200" dirty="0" err="1"/>
              <a:t>în</a:t>
            </a:r>
            <a:r>
              <a:rPr lang="en-US" sz="1200" dirty="0"/>
              <a:t> </a:t>
            </a:r>
            <a:r>
              <a:rPr lang="en-US" sz="1200" dirty="0" err="1"/>
              <a:t>interesul</a:t>
            </a:r>
            <a:r>
              <a:rPr lang="en-US" sz="1200" dirty="0"/>
              <a:t> superior al </a:t>
            </a:r>
            <a:r>
              <a:rPr lang="en-US" sz="1200" dirty="0" err="1"/>
              <a:t>copilului</a:t>
            </a:r>
            <a:r>
              <a:rPr lang="en-US" sz="1200" dirty="0"/>
              <a:t>. </a:t>
            </a:r>
          </a:p>
          <a:p>
            <a:pPr marL="171450" indent="-171450" algn="ctr">
              <a:buFont typeface="Wingdings" pitchFamily="2" charset="2"/>
              <a:buChar char="ü"/>
            </a:pPr>
            <a:r>
              <a:rPr lang="en-US" sz="1200" dirty="0" smtClean="0"/>
              <a:t> </a:t>
            </a:r>
            <a:r>
              <a:rPr lang="en-US" sz="1200" dirty="0" err="1" smtClean="0"/>
              <a:t>În</a:t>
            </a:r>
            <a:r>
              <a:rPr lang="en-US" sz="1200" dirty="0" smtClean="0"/>
              <a:t> </a:t>
            </a:r>
            <a:r>
              <a:rPr lang="en-US" sz="1200" dirty="0" err="1"/>
              <a:t>cazul</a:t>
            </a:r>
            <a:r>
              <a:rPr lang="en-US" sz="1200" dirty="0"/>
              <a:t> </a:t>
            </a:r>
            <a:r>
              <a:rPr lang="en-US" sz="1200" dirty="0" err="1"/>
              <a:t>în</a:t>
            </a:r>
            <a:r>
              <a:rPr lang="en-US" sz="1200" dirty="0"/>
              <a:t> care </a:t>
            </a:r>
            <a:r>
              <a:rPr lang="en-US" sz="1200" b="1" dirty="0" smtClean="0">
                <a:effectLst>
                  <a:outerShdw blurRad="38100" dist="38100" dir="2700000" algn="tl">
                    <a:srgbClr val="000000">
                      <a:alpha val="43137"/>
                    </a:srgbClr>
                  </a:outerShdw>
                </a:effectLst>
              </a:rPr>
              <a:t>EXISTĂ</a:t>
            </a:r>
            <a:r>
              <a:rPr lang="en-US" sz="1200" dirty="0" smtClean="0"/>
              <a:t> </a:t>
            </a:r>
            <a:r>
              <a:rPr lang="en-US" sz="1200" dirty="0" err="1"/>
              <a:t>suspiciuni</a:t>
            </a:r>
            <a:r>
              <a:rPr lang="en-US" sz="1200" dirty="0"/>
              <a:t> </a:t>
            </a:r>
            <a:r>
              <a:rPr lang="en-US" sz="1200" dirty="0" err="1"/>
              <a:t>împotriva</a:t>
            </a:r>
            <a:r>
              <a:rPr lang="en-US" sz="1200" dirty="0"/>
              <a:t> </a:t>
            </a:r>
            <a:r>
              <a:rPr lang="en-US" sz="1200" dirty="0" err="1"/>
              <a:t>părinţilor</a:t>
            </a:r>
            <a:r>
              <a:rPr lang="en-US" sz="1200" dirty="0"/>
              <a:t>/</a:t>
            </a:r>
            <a:r>
              <a:rPr lang="en-US" sz="1200" dirty="0" err="1"/>
              <a:t>reprezentanţilor</a:t>
            </a:r>
            <a:r>
              <a:rPr lang="en-US" sz="1200" dirty="0"/>
              <a:t> </a:t>
            </a:r>
            <a:r>
              <a:rPr lang="en-US" sz="1200" dirty="0" err="1"/>
              <a:t>legali</a:t>
            </a:r>
            <a:r>
              <a:rPr lang="en-US" sz="1200" dirty="0"/>
              <a:t> </a:t>
            </a:r>
            <a:r>
              <a:rPr lang="en-US" sz="1200" dirty="0" err="1"/>
              <a:t>ai</a:t>
            </a:r>
            <a:r>
              <a:rPr lang="en-US" sz="1200" dirty="0"/>
              <a:t> </a:t>
            </a:r>
            <a:r>
              <a:rPr lang="en-US" sz="1200" dirty="0" err="1"/>
              <a:t>elevilor</a:t>
            </a:r>
            <a:r>
              <a:rPr lang="en-US" sz="1200" dirty="0"/>
              <a:t> (</a:t>
            </a:r>
            <a:r>
              <a:rPr lang="en-US" sz="1200" dirty="0" err="1"/>
              <a:t>potenţial</a:t>
            </a:r>
            <a:r>
              <a:rPr lang="en-US" sz="1200" dirty="0"/>
              <a:t> </a:t>
            </a:r>
            <a:r>
              <a:rPr lang="en-US" sz="1200" dirty="0" err="1"/>
              <a:t>consumatori</a:t>
            </a:r>
            <a:r>
              <a:rPr lang="en-US" sz="1200" dirty="0"/>
              <a:t>), </a:t>
            </a:r>
            <a:r>
              <a:rPr lang="en-US" sz="1200" dirty="0" err="1"/>
              <a:t>directorul</a:t>
            </a:r>
            <a:r>
              <a:rPr lang="en-US" sz="1200" dirty="0"/>
              <a:t> UIP </a:t>
            </a:r>
            <a:r>
              <a:rPr lang="en-US" sz="1200" dirty="0" err="1"/>
              <a:t>sesizează</a:t>
            </a:r>
            <a:r>
              <a:rPr lang="en-US" sz="1200" dirty="0"/>
              <a:t> direct </a:t>
            </a:r>
            <a:endParaRPr lang="en-US" sz="1200" dirty="0" smtClean="0"/>
          </a:p>
          <a:p>
            <a:pPr marL="228600" indent="-228600" algn="ctr">
              <a:buFont typeface="Wingdings" pitchFamily="2" charset="2"/>
              <a:buChar char="ü"/>
            </a:pPr>
            <a:r>
              <a:rPr lang="en-US" sz="1200" dirty="0"/>
              <a:t> </a:t>
            </a:r>
            <a:r>
              <a:rPr lang="en-US" sz="1200" dirty="0" smtClean="0"/>
              <a:t>         </a:t>
            </a:r>
            <a:r>
              <a:rPr lang="en-US" sz="1200" dirty="0" err="1" smtClean="0"/>
              <a:t>şi</a:t>
            </a:r>
            <a:r>
              <a:rPr lang="en-US" sz="1200" dirty="0" smtClean="0"/>
              <a:t> </a:t>
            </a:r>
            <a:r>
              <a:rPr lang="en-US" sz="1200" dirty="0" err="1"/>
              <a:t>în</a:t>
            </a:r>
            <a:r>
              <a:rPr lang="en-US" sz="1200" dirty="0"/>
              <a:t> </a:t>
            </a:r>
            <a:r>
              <a:rPr lang="en-US" sz="1200" dirty="0" err="1"/>
              <a:t>regim</a:t>
            </a:r>
            <a:r>
              <a:rPr lang="en-US" sz="1200" dirty="0"/>
              <a:t> de </a:t>
            </a:r>
            <a:r>
              <a:rPr lang="en-US" sz="1200" dirty="0" err="1"/>
              <a:t>urgenţă</a:t>
            </a:r>
            <a:r>
              <a:rPr lang="en-US" sz="1200" dirty="0"/>
              <a:t> SPAS/DAS/DGASPC</a:t>
            </a:r>
            <a:r>
              <a:rPr lang="en-US" sz="1200" dirty="0" smtClean="0"/>
              <a:t>.</a:t>
            </a:r>
          </a:p>
          <a:p>
            <a:r>
              <a:rPr lang="en-US" sz="1400" b="1" i="1" dirty="0" smtClean="0">
                <a:effectLst>
                  <a:outerShdw blurRad="38100" dist="38100" dir="2700000" algn="tl">
                    <a:srgbClr val="000000">
                      <a:alpha val="43137"/>
                    </a:srgbClr>
                  </a:outerShdw>
                </a:effectLst>
              </a:rPr>
              <a:t>PERSONALUL UIP:</a:t>
            </a:r>
            <a:endParaRPr lang="en-US" sz="1400" b="1" i="1" dirty="0">
              <a:effectLst>
                <a:outerShdw blurRad="38100" dist="38100" dir="2700000" algn="tl">
                  <a:srgbClr val="000000">
                    <a:alpha val="43137"/>
                  </a:srgbClr>
                </a:outerShdw>
              </a:effectLst>
            </a:endParaRPr>
          </a:p>
          <a:p>
            <a:pPr marL="228600" indent="-228600">
              <a:buFont typeface="+mj-lt"/>
              <a:buAutoNum type="arabicPeriod"/>
            </a:pPr>
            <a:r>
              <a:rPr lang="en-US" sz="1200" dirty="0" err="1" smtClean="0"/>
              <a:t>Directorul</a:t>
            </a:r>
            <a:r>
              <a:rPr lang="en-US" sz="1200" dirty="0" smtClean="0"/>
              <a:t> </a:t>
            </a:r>
            <a:r>
              <a:rPr lang="en-US" sz="1200" dirty="0" err="1"/>
              <a:t>sesizează</a:t>
            </a:r>
            <a:r>
              <a:rPr lang="en-US" sz="1200" dirty="0"/>
              <a:t> verbal </a:t>
            </a:r>
            <a:r>
              <a:rPr lang="en-US" sz="1200" dirty="0" err="1"/>
              <a:t>şi</a:t>
            </a:r>
            <a:r>
              <a:rPr lang="en-US" sz="1200" dirty="0"/>
              <a:t> </a:t>
            </a:r>
            <a:r>
              <a:rPr lang="en-US" sz="1200" dirty="0" err="1"/>
              <a:t>în</a:t>
            </a:r>
            <a:r>
              <a:rPr lang="en-US" sz="1200" dirty="0"/>
              <a:t> </a:t>
            </a:r>
            <a:r>
              <a:rPr lang="en-US" sz="1200" dirty="0" err="1"/>
              <a:t>regim</a:t>
            </a:r>
            <a:r>
              <a:rPr lang="en-US" sz="1200" dirty="0"/>
              <a:t> de </a:t>
            </a:r>
            <a:r>
              <a:rPr lang="en-US" sz="1200" dirty="0" err="1"/>
              <a:t>urgenţă</a:t>
            </a:r>
            <a:r>
              <a:rPr lang="en-US" sz="1200" dirty="0"/>
              <a:t> </a:t>
            </a:r>
            <a:r>
              <a:rPr lang="en-US" sz="1200" dirty="0" err="1"/>
              <a:t>suspiciunea</a:t>
            </a:r>
            <a:r>
              <a:rPr lang="en-US" sz="1200" dirty="0"/>
              <a:t> </a:t>
            </a:r>
            <a:r>
              <a:rPr lang="en-US" sz="1200" dirty="0" err="1"/>
              <a:t>consumului</a:t>
            </a:r>
            <a:r>
              <a:rPr lang="en-US" sz="1200" dirty="0"/>
              <a:t> de </a:t>
            </a:r>
            <a:r>
              <a:rPr lang="en-US" sz="1200" dirty="0" err="1"/>
              <a:t>substanţe</a:t>
            </a:r>
            <a:r>
              <a:rPr lang="en-US" sz="1200" dirty="0"/>
              <a:t> la </a:t>
            </a:r>
            <a:r>
              <a:rPr lang="en-US" sz="1200" dirty="0" err="1"/>
              <a:t>Biroul</a:t>
            </a:r>
            <a:r>
              <a:rPr lang="en-US" sz="1200" dirty="0"/>
              <a:t> de </a:t>
            </a:r>
            <a:r>
              <a:rPr lang="en-US" sz="1200" dirty="0" err="1"/>
              <a:t>siguranţă</a:t>
            </a:r>
            <a:r>
              <a:rPr lang="en-US" sz="1200" dirty="0"/>
              <a:t> </a:t>
            </a:r>
            <a:r>
              <a:rPr lang="en-US" sz="1200" dirty="0" err="1"/>
              <a:t>şcolară</a:t>
            </a:r>
            <a:r>
              <a:rPr lang="en-US" sz="1200" dirty="0"/>
              <a:t> </a:t>
            </a:r>
            <a:r>
              <a:rPr lang="en-US" sz="1200" dirty="0" err="1"/>
              <a:t>şi</a:t>
            </a:r>
            <a:r>
              <a:rPr lang="en-US" sz="1200" dirty="0"/>
              <a:t> la </a:t>
            </a:r>
            <a:r>
              <a:rPr lang="en-US" sz="1200" dirty="0" smtClean="0"/>
              <a:t>CPECA. Tot el </a:t>
            </a:r>
            <a:r>
              <a:rPr lang="en-US" sz="1200" dirty="0" err="1" smtClean="0"/>
              <a:t>desemnează</a:t>
            </a:r>
            <a:r>
              <a:rPr lang="en-US" sz="1200" dirty="0" smtClean="0"/>
              <a:t> </a:t>
            </a:r>
            <a:r>
              <a:rPr lang="en-US" sz="1200" dirty="0"/>
              <a:t>un </a:t>
            </a:r>
            <a:r>
              <a:rPr lang="en-US" sz="1200" dirty="0" err="1"/>
              <a:t>responsabil</a:t>
            </a:r>
            <a:r>
              <a:rPr lang="en-US" sz="1200" dirty="0"/>
              <a:t> (de </a:t>
            </a:r>
            <a:r>
              <a:rPr lang="en-US" sz="1200" dirty="0" err="1"/>
              <a:t>regulă</a:t>
            </a:r>
            <a:r>
              <a:rPr lang="en-US" sz="1200" dirty="0"/>
              <a:t>, </a:t>
            </a:r>
            <a:r>
              <a:rPr lang="en-US" sz="1200" dirty="0" err="1"/>
              <a:t>consilierul</a:t>
            </a:r>
            <a:r>
              <a:rPr lang="en-US" sz="1200" dirty="0"/>
              <a:t> </a:t>
            </a:r>
            <a:r>
              <a:rPr lang="en-US" sz="1200" dirty="0" err="1"/>
              <a:t>şcolar</a:t>
            </a:r>
            <a:r>
              <a:rPr lang="en-US" sz="1200" dirty="0"/>
              <a:t>) </a:t>
            </a:r>
            <a:r>
              <a:rPr lang="en-US" sz="1200" dirty="0" err="1"/>
              <a:t>pentru</a:t>
            </a:r>
            <a:r>
              <a:rPr lang="en-US" sz="1200" dirty="0"/>
              <a:t> </a:t>
            </a:r>
            <a:r>
              <a:rPr lang="en-US" sz="1200" dirty="0" err="1"/>
              <a:t>colaborarea</a:t>
            </a:r>
            <a:r>
              <a:rPr lang="en-US" sz="1200" dirty="0"/>
              <a:t> cu CPECA</a:t>
            </a:r>
            <a:r>
              <a:rPr lang="en-US" sz="1200" dirty="0" smtClean="0"/>
              <a:t>.</a:t>
            </a:r>
            <a:r>
              <a:rPr lang="en-US" sz="1200" dirty="0"/>
              <a:t> </a:t>
            </a:r>
            <a:r>
              <a:rPr lang="en-US" sz="1200" dirty="0" err="1"/>
              <a:t>Directorul</a:t>
            </a:r>
            <a:r>
              <a:rPr lang="en-US" sz="1200" dirty="0"/>
              <a:t> UIP </a:t>
            </a:r>
            <a:r>
              <a:rPr lang="en-US" sz="1200" dirty="0" err="1"/>
              <a:t>monitorizează</a:t>
            </a:r>
            <a:r>
              <a:rPr lang="en-US" sz="1200" dirty="0"/>
              <a:t> </a:t>
            </a:r>
            <a:r>
              <a:rPr lang="en-US" sz="1200" dirty="0" err="1"/>
              <a:t>aplicarea</a:t>
            </a:r>
            <a:r>
              <a:rPr lang="en-US" sz="1200" dirty="0"/>
              <a:t> </a:t>
            </a:r>
            <a:r>
              <a:rPr lang="en-US" sz="1200" dirty="0" err="1"/>
              <a:t>măsurilor</a:t>
            </a:r>
            <a:r>
              <a:rPr lang="en-US" sz="1200" dirty="0"/>
              <a:t> de </a:t>
            </a:r>
            <a:r>
              <a:rPr lang="en-US" sz="1200" dirty="0" err="1"/>
              <a:t>sprijin</a:t>
            </a:r>
            <a:r>
              <a:rPr lang="en-US" sz="1200" dirty="0"/>
              <a:t> </a:t>
            </a:r>
            <a:r>
              <a:rPr lang="en-US" sz="1200" dirty="0" err="1"/>
              <a:t>pentru</a:t>
            </a:r>
            <a:r>
              <a:rPr lang="en-US" sz="1200" dirty="0"/>
              <a:t> </a:t>
            </a:r>
            <a:r>
              <a:rPr lang="en-US" sz="1200" dirty="0" err="1"/>
              <a:t>consumator</a:t>
            </a:r>
            <a:r>
              <a:rPr lang="en-US" sz="1200" dirty="0"/>
              <a:t>/</a:t>
            </a:r>
            <a:r>
              <a:rPr lang="en-US" sz="1200" dirty="0" err="1"/>
              <a:t>consumatori</a:t>
            </a:r>
            <a:r>
              <a:rPr lang="en-US" sz="1200" dirty="0"/>
              <a:t>, la </a:t>
            </a:r>
            <a:r>
              <a:rPr lang="en-US" sz="1200" dirty="0" err="1"/>
              <a:t>nivelul</a:t>
            </a:r>
            <a:r>
              <a:rPr lang="en-US" sz="1200" dirty="0"/>
              <a:t> UIP.</a:t>
            </a:r>
          </a:p>
          <a:p>
            <a:pPr marL="228600" indent="-228600">
              <a:buFont typeface="+mj-lt"/>
              <a:buAutoNum type="arabicPeriod"/>
            </a:pPr>
            <a:endParaRPr lang="en-US" sz="1200" dirty="0"/>
          </a:p>
          <a:p>
            <a:pPr marL="228600" indent="-228600">
              <a:buFont typeface="+mj-lt"/>
              <a:buAutoNum type="arabicPeriod"/>
            </a:pPr>
            <a:r>
              <a:rPr lang="en-US" sz="1200" dirty="0" err="1" smtClean="0"/>
              <a:t>Personalul</a:t>
            </a:r>
            <a:r>
              <a:rPr lang="en-US" sz="1200" dirty="0" smtClean="0"/>
              <a:t> </a:t>
            </a:r>
            <a:r>
              <a:rPr lang="en-US" sz="1200" dirty="0"/>
              <a:t>UIP </a:t>
            </a:r>
            <a:r>
              <a:rPr lang="en-US" sz="1200" dirty="0" err="1"/>
              <a:t>colaborează</a:t>
            </a:r>
            <a:r>
              <a:rPr lang="en-US" sz="1200" dirty="0"/>
              <a:t> cu </a:t>
            </a:r>
            <a:r>
              <a:rPr lang="en-US" sz="1200" dirty="0" err="1"/>
              <a:t>managerul</a:t>
            </a:r>
            <a:r>
              <a:rPr lang="en-US" sz="1200" dirty="0"/>
              <a:t> de </a:t>
            </a:r>
            <a:r>
              <a:rPr lang="en-US" sz="1200" dirty="0" err="1"/>
              <a:t>caz</a:t>
            </a:r>
            <a:r>
              <a:rPr lang="en-US" sz="1200" dirty="0"/>
              <a:t> </a:t>
            </a:r>
            <a:r>
              <a:rPr lang="en-US" sz="1200" dirty="0" err="1"/>
              <a:t>desemnat</a:t>
            </a:r>
            <a:r>
              <a:rPr lang="en-US" sz="1200" dirty="0"/>
              <a:t> de CPECA la </a:t>
            </a:r>
            <a:r>
              <a:rPr lang="en-US" sz="1200" dirty="0" err="1"/>
              <a:t>evaluarea</a:t>
            </a:r>
            <a:r>
              <a:rPr lang="en-US" sz="1200" dirty="0"/>
              <a:t> </a:t>
            </a:r>
            <a:r>
              <a:rPr lang="en-US" sz="1200" dirty="0" err="1"/>
              <a:t>suspiciunii</a:t>
            </a:r>
            <a:r>
              <a:rPr lang="en-US" sz="1200" dirty="0"/>
              <a:t> de </a:t>
            </a:r>
            <a:r>
              <a:rPr lang="en-US" sz="1200" dirty="0" err="1"/>
              <a:t>consum</a:t>
            </a:r>
            <a:r>
              <a:rPr lang="en-US" sz="1200" dirty="0"/>
              <a:t> </a:t>
            </a:r>
            <a:r>
              <a:rPr lang="en-US" sz="1200" dirty="0" err="1"/>
              <a:t>şi</a:t>
            </a:r>
            <a:r>
              <a:rPr lang="en-US" sz="1200" dirty="0"/>
              <a:t> a </a:t>
            </a:r>
            <a:r>
              <a:rPr lang="en-US" sz="1200" dirty="0" err="1"/>
              <a:t>nevoilor</a:t>
            </a:r>
            <a:r>
              <a:rPr lang="en-US" sz="1200" dirty="0"/>
              <a:t> </a:t>
            </a:r>
            <a:r>
              <a:rPr lang="en-US" sz="1200" dirty="0" err="1"/>
              <a:t>educaţionale</a:t>
            </a:r>
            <a:r>
              <a:rPr lang="en-US" sz="1200" dirty="0"/>
              <a:t>, </a:t>
            </a:r>
            <a:r>
              <a:rPr lang="en-US" sz="1200" dirty="0" err="1"/>
              <a:t>sociale</a:t>
            </a:r>
            <a:r>
              <a:rPr lang="en-US" sz="1200" dirty="0"/>
              <a:t> </a:t>
            </a:r>
            <a:r>
              <a:rPr lang="en-US" sz="1200" dirty="0" err="1"/>
              <a:t>şi</a:t>
            </a:r>
            <a:r>
              <a:rPr lang="en-US" sz="1200" dirty="0"/>
              <a:t> </a:t>
            </a:r>
            <a:r>
              <a:rPr lang="en-US" sz="1200" dirty="0" err="1"/>
              <a:t>psihologice</a:t>
            </a:r>
            <a:r>
              <a:rPr lang="en-US" sz="1200" dirty="0"/>
              <a:t> </a:t>
            </a:r>
            <a:r>
              <a:rPr lang="en-US" sz="1200" dirty="0" smtClean="0"/>
              <a:t>ale </a:t>
            </a:r>
            <a:r>
              <a:rPr lang="en-US" sz="1200" dirty="0" err="1"/>
              <a:t>elevului</a:t>
            </a:r>
            <a:r>
              <a:rPr lang="en-US" sz="1200" dirty="0"/>
              <a:t>, la </a:t>
            </a:r>
            <a:r>
              <a:rPr lang="en-US" sz="1200" dirty="0" err="1"/>
              <a:t>nivelul</a:t>
            </a:r>
            <a:r>
              <a:rPr lang="en-US" sz="1200" dirty="0"/>
              <a:t> </a:t>
            </a:r>
            <a:r>
              <a:rPr lang="en-US" sz="1200" dirty="0" err="1"/>
              <a:t>unităţii</a:t>
            </a:r>
            <a:r>
              <a:rPr lang="en-US" sz="1200" dirty="0"/>
              <a:t> de </a:t>
            </a:r>
            <a:r>
              <a:rPr lang="en-US" sz="1200" dirty="0" err="1"/>
              <a:t>învăţământ</a:t>
            </a:r>
            <a:r>
              <a:rPr lang="en-US" sz="1200" dirty="0"/>
              <a:t>, </a:t>
            </a:r>
            <a:r>
              <a:rPr lang="en-US" sz="1200" dirty="0" err="1"/>
              <a:t>în</a:t>
            </a:r>
            <a:r>
              <a:rPr lang="en-US" sz="1200" dirty="0"/>
              <a:t> </a:t>
            </a:r>
            <a:r>
              <a:rPr lang="en-US" sz="1200" dirty="0" err="1"/>
              <a:t>vederea</a:t>
            </a:r>
            <a:r>
              <a:rPr lang="en-US" sz="1200" dirty="0"/>
              <a:t> </a:t>
            </a:r>
            <a:r>
              <a:rPr lang="en-US" sz="1200" dirty="0" err="1"/>
              <a:t>realizării</a:t>
            </a:r>
            <a:r>
              <a:rPr lang="en-US" sz="1200" dirty="0"/>
              <a:t> </a:t>
            </a:r>
            <a:r>
              <a:rPr lang="en-US" sz="1200" dirty="0" err="1"/>
              <a:t>planului</a:t>
            </a:r>
            <a:r>
              <a:rPr lang="en-US" sz="1200" dirty="0"/>
              <a:t> de </a:t>
            </a:r>
            <a:r>
              <a:rPr lang="en-US" sz="1200" dirty="0" err="1"/>
              <a:t>asistenţă</a:t>
            </a:r>
            <a:r>
              <a:rPr lang="en-US" sz="1200" dirty="0"/>
              <a:t>.</a:t>
            </a:r>
          </a:p>
          <a:p>
            <a:pPr marL="228600" indent="-228600">
              <a:buFont typeface="+mj-lt"/>
              <a:buAutoNum type="arabicPeriod"/>
            </a:pPr>
            <a:r>
              <a:rPr lang="en-US" sz="1200" dirty="0" err="1" smtClean="0"/>
              <a:t>Profesorul</a:t>
            </a:r>
            <a:r>
              <a:rPr lang="en-US" sz="1200" dirty="0" smtClean="0"/>
              <a:t> </a:t>
            </a:r>
            <a:r>
              <a:rPr lang="en-US" sz="1200" dirty="0" err="1"/>
              <a:t>diriginte</a:t>
            </a:r>
            <a:r>
              <a:rPr lang="en-US" sz="1200" dirty="0"/>
              <a:t>, </a:t>
            </a:r>
            <a:r>
              <a:rPr lang="en-US" sz="1200" dirty="0" err="1"/>
              <a:t>consilierul</a:t>
            </a:r>
            <a:r>
              <a:rPr lang="en-US" sz="1200" dirty="0"/>
              <a:t> </a:t>
            </a:r>
            <a:r>
              <a:rPr lang="en-US" sz="1200" dirty="0" err="1"/>
              <a:t>şcolar</a:t>
            </a:r>
            <a:r>
              <a:rPr lang="en-US" sz="1200" dirty="0"/>
              <a:t>, </a:t>
            </a:r>
            <a:r>
              <a:rPr lang="en-US" sz="1200" dirty="0" err="1"/>
              <a:t>mediatorul</a:t>
            </a:r>
            <a:r>
              <a:rPr lang="en-US" sz="1200" dirty="0"/>
              <a:t> </a:t>
            </a:r>
            <a:r>
              <a:rPr lang="en-US" sz="1200" dirty="0" err="1"/>
              <a:t>şcolar</a:t>
            </a:r>
            <a:r>
              <a:rPr lang="en-US" sz="1200" dirty="0"/>
              <a:t> (</a:t>
            </a:r>
            <a:r>
              <a:rPr lang="en-US" sz="1200" dirty="0" err="1"/>
              <a:t>dacă</a:t>
            </a:r>
            <a:r>
              <a:rPr lang="en-US" sz="1200" dirty="0"/>
              <a:t> </a:t>
            </a:r>
            <a:r>
              <a:rPr lang="en-US" sz="1200" dirty="0" err="1"/>
              <a:t>este</a:t>
            </a:r>
            <a:r>
              <a:rPr lang="en-US" sz="1200" dirty="0"/>
              <a:t> </a:t>
            </a:r>
            <a:r>
              <a:rPr lang="en-US" sz="1200" dirty="0" err="1"/>
              <a:t>cazul</a:t>
            </a:r>
            <a:r>
              <a:rPr lang="en-US" sz="1200" dirty="0"/>
              <a:t>), </a:t>
            </a:r>
            <a:r>
              <a:rPr lang="en-US" sz="1200" dirty="0" err="1"/>
              <a:t>managerul</a:t>
            </a:r>
            <a:r>
              <a:rPr lang="en-US" sz="1200" dirty="0"/>
              <a:t> de </a:t>
            </a:r>
            <a:r>
              <a:rPr lang="en-US" sz="1200" dirty="0" err="1"/>
              <a:t>caz</a:t>
            </a:r>
            <a:r>
              <a:rPr lang="en-US" sz="1200" dirty="0"/>
              <a:t> </a:t>
            </a:r>
            <a:r>
              <a:rPr lang="en-US" sz="1200" dirty="0" err="1"/>
              <a:t>desemnat</a:t>
            </a:r>
            <a:r>
              <a:rPr lang="en-US" sz="1200" dirty="0"/>
              <a:t> de CPECA, cu </a:t>
            </a:r>
            <a:r>
              <a:rPr lang="en-US" sz="1200" dirty="0" err="1"/>
              <a:t>consultarea</a:t>
            </a:r>
            <a:r>
              <a:rPr lang="en-US" sz="1200" dirty="0"/>
              <a:t> </a:t>
            </a:r>
            <a:r>
              <a:rPr lang="en-US" sz="1200" dirty="0" err="1"/>
              <a:t>părinţilor</a:t>
            </a:r>
            <a:r>
              <a:rPr lang="en-US" sz="1200" dirty="0"/>
              <a:t>, </a:t>
            </a:r>
            <a:r>
              <a:rPr lang="en-US" sz="1200" dirty="0" err="1" smtClean="0"/>
              <a:t>stabilesc</a:t>
            </a:r>
            <a:r>
              <a:rPr lang="en-US" sz="1200" dirty="0" smtClean="0"/>
              <a:t> </a:t>
            </a:r>
            <a:r>
              <a:rPr lang="en-US" sz="1200" dirty="0" err="1"/>
              <a:t>măsuri</a:t>
            </a:r>
            <a:r>
              <a:rPr lang="en-US" sz="1200" dirty="0"/>
              <a:t> de </a:t>
            </a:r>
            <a:r>
              <a:rPr lang="en-US" sz="1200" dirty="0" err="1"/>
              <a:t>sprijin</a:t>
            </a:r>
            <a:r>
              <a:rPr lang="en-US" sz="1200" dirty="0"/>
              <a:t> </a:t>
            </a:r>
            <a:r>
              <a:rPr lang="en-US" sz="1200" dirty="0" err="1"/>
              <a:t>pentru</a:t>
            </a:r>
            <a:r>
              <a:rPr lang="en-US" sz="1200" dirty="0"/>
              <a:t> </a:t>
            </a:r>
            <a:r>
              <a:rPr lang="en-US" sz="1200" dirty="0" err="1"/>
              <a:t>elevi</a:t>
            </a:r>
            <a:r>
              <a:rPr lang="en-US" sz="1200" dirty="0"/>
              <a:t>, la </a:t>
            </a:r>
            <a:r>
              <a:rPr lang="en-US" sz="1200" dirty="0" err="1"/>
              <a:t>nivelul</a:t>
            </a:r>
            <a:r>
              <a:rPr lang="en-US" sz="1200" dirty="0"/>
              <a:t> </a:t>
            </a:r>
            <a:r>
              <a:rPr lang="en-US" sz="1200" dirty="0" smtClean="0"/>
              <a:t>UIP.</a:t>
            </a:r>
            <a:endParaRPr lang="en-US" sz="1200" dirty="0"/>
          </a:p>
          <a:p>
            <a:pPr marL="228600" indent="-228600">
              <a:buFont typeface="+mj-lt"/>
              <a:buAutoNum type="arabicPeriod"/>
            </a:pPr>
            <a:r>
              <a:rPr lang="en-US" sz="1200" dirty="0" err="1" smtClean="0"/>
              <a:t>Personalul</a:t>
            </a:r>
            <a:r>
              <a:rPr lang="en-US" sz="1200" dirty="0" smtClean="0"/>
              <a:t> didactic </a:t>
            </a:r>
            <a:r>
              <a:rPr lang="en-US" sz="1200" dirty="0" err="1" smtClean="0"/>
              <a:t>numit</a:t>
            </a:r>
            <a:r>
              <a:rPr lang="en-US" sz="1200" dirty="0" smtClean="0"/>
              <a:t> de director </a:t>
            </a:r>
            <a:r>
              <a:rPr lang="en-US" sz="1200" dirty="0" err="1" smtClean="0"/>
              <a:t>informează</a:t>
            </a:r>
            <a:r>
              <a:rPr lang="en-US" sz="1200" dirty="0" smtClean="0"/>
              <a:t> </a:t>
            </a:r>
            <a:r>
              <a:rPr lang="en-US" sz="1200" dirty="0" err="1" smtClean="0"/>
              <a:t>managerul</a:t>
            </a:r>
            <a:r>
              <a:rPr lang="en-US" sz="1200" dirty="0" smtClean="0"/>
              <a:t> de </a:t>
            </a:r>
            <a:r>
              <a:rPr lang="en-US" sz="1200" dirty="0" err="1" smtClean="0"/>
              <a:t>caz</a:t>
            </a:r>
            <a:r>
              <a:rPr lang="en-US" sz="1200" dirty="0" smtClean="0"/>
              <a:t> </a:t>
            </a:r>
            <a:r>
              <a:rPr lang="en-US" sz="1200" dirty="0" err="1" smtClean="0"/>
              <a:t>desemnat</a:t>
            </a:r>
            <a:r>
              <a:rPr lang="en-US" sz="1200" dirty="0" smtClean="0"/>
              <a:t> de CPECA cu </a:t>
            </a:r>
            <a:r>
              <a:rPr lang="en-US" sz="1200" dirty="0" err="1" smtClean="0"/>
              <a:t>privire</a:t>
            </a:r>
            <a:r>
              <a:rPr lang="en-US" sz="1200" dirty="0" smtClean="0"/>
              <a:t> la </a:t>
            </a:r>
            <a:r>
              <a:rPr lang="en-US" sz="1200" dirty="0" err="1" smtClean="0"/>
              <a:t>măsurile</a:t>
            </a:r>
            <a:r>
              <a:rPr lang="en-US" sz="1200" dirty="0" smtClean="0"/>
              <a:t> de </a:t>
            </a:r>
            <a:r>
              <a:rPr lang="en-US" sz="1200" dirty="0" err="1" smtClean="0"/>
              <a:t>sprijin</a:t>
            </a:r>
            <a:r>
              <a:rPr lang="en-US" sz="1200" dirty="0" smtClean="0"/>
              <a:t> </a:t>
            </a:r>
            <a:r>
              <a:rPr lang="en-US" sz="1200" dirty="0" err="1" smtClean="0"/>
              <a:t>stabilite</a:t>
            </a:r>
            <a:r>
              <a:rPr lang="en-US" sz="1200" dirty="0" smtClean="0"/>
              <a:t> la </a:t>
            </a:r>
            <a:r>
              <a:rPr lang="en-US" sz="1200" dirty="0" err="1" smtClean="0"/>
              <a:t>nivelul</a:t>
            </a:r>
            <a:r>
              <a:rPr lang="en-US" sz="1200" dirty="0" smtClean="0"/>
              <a:t> UIP </a:t>
            </a:r>
            <a:r>
              <a:rPr lang="en-US" sz="1200" dirty="0" err="1" smtClean="0"/>
              <a:t>pentru</a:t>
            </a:r>
            <a:r>
              <a:rPr lang="en-US" sz="1200" dirty="0" smtClean="0"/>
              <a:t> </a:t>
            </a:r>
            <a:r>
              <a:rPr lang="en-US" sz="1200" dirty="0" err="1" smtClean="0"/>
              <a:t>elev</a:t>
            </a:r>
            <a:r>
              <a:rPr lang="en-US" sz="1200" dirty="0" smtClean="0"/>
              <a:t>, </a:t>
            </a:r>
            <a:r>
              <a:rPr lang="en-US" sz="1200" dirty="0" err="1" smtClean="0"/>
              <a:t>în</a:t>
            </a:r>
            <a:r>
              <a:rPr lang="en-US" sz="1200" dirty="0" smtClean="0"/>
              <a:t> </a:t>
            </a:r>
            <a:r>
              <a:rPr lang="en-US" sz="1200" dirty="0" err="1" smtClean="0"/>
              <a:t>vederea</a:t>
            </a:r>
            <a:r>
              <a:rPr lang="en-US" sz="1200" dirty="0" smtClean="0"/>
              <a:t>  </a:t>
            </a:r>
            <a:r>
              <a:rPr lang="en-US" sz="1200" dirty="0" err="1" smtClean="0"/>
              <a:t>integrării</a:t>
            </a:r>
            <a:r>
              <a:rPr lang="en-US" sz="1200" dirty="0" smtClean="0"/>
              <a:t> </a:t>
            </a:r>
            <a:r>
              <a:rPr lang="en-US" sz="1200" dirty="0" err="1" smtClean="0"/>
              <a:t>acestora</a:t>
            </a:r>
            <a:r>
              <a:rPr lang="en-US" sz="1200" dirty="0" smtClean="0"/>
              <a:t> </a:t>
            </a:r>
            <a:r>
              <a:rPr lang="en-US" sz="1200" dirty="0" err="1" smtClean="0"/>
              <a:t>în</a:t>
            </a:r>
            <a:r>
              <a:rPr lang="en-US" sz="1200" dirty="0" smtClean="0"/>
              <a:t> </a:t>
            </a:r>
            <a:r>
              <a:rPr lang="en-US" sz="1200" dirty="0" err="1" smtClean="0"/>
              <a:t>planul</a:t>
            </a:r>
            <a:r>
              <a:rPr lang="en-US" sz="1200" dirty="0" smtClean="0"/>
              <a:t> de </a:t>
            </a:r>
            <a:r>
              <a:rPr lang="en-US" sz="1200" dirty="0" err="1" smtClean="0"/>
              <a:t>asistenţă</a:t>
            </a:r>
            <a:r>
              <a:rPr lang="en-US" sz="1200" dirty="0" smtClean="0"/>
              <a:t>.</a:t>
            </a:r>
          </a:p>
          <a:p>
            <a:endParaRPr lang="en-US" sz="1200" dirty="0"/>
          </a:p>
          <a:p>
            <a:r>
              <a:rPr lang="en-US" sz="1400" b="1" dirty="0" err="1" smtClean="0">
                <a:effectLst>
                  <a:outerShdw blurRad="38100" dist="38100" dir="2700000" algn="tl">
                    <a:srgbClr val="000000">
                      <a:alpha val="43137"/>
                    </a:srgbClr>
                  </a:outerShdw>
                </a:effectLst>
              </a:rPr>
              <a:t>Măsurile</a:t>
            </a:r>
            <a:r>
              <a:rPr lang="en-US" sz="1400" b="1" dirty="0" smtClean="0">
                <a:effectLst>
                  <a:outerShdw blurRad="38100" dist="38100" dir="2700000" algn="tl">
                    <a:srgbClr val="000000">
                      <a:alpha val="43137"/>
                    </a:srgbClr>
                  </a:outerShdw>
                </a:effectLst>
              </a:rPr>
              <a:t> de </a:t>
            </a:r>
            <a:r>
              <a:rPr lang="en-US" sz="1400" b="1" dirty="0" err="1" smtClean="0">
                <a:effectLst>
                  <a:outerShdw blurRad="38100" dist="38100" dir="2700000" algn="tl">
                    <a:srgbClr val="000000">
                      <a:alpha val="43137"/>
                    </a:srgbClr>
                  </a:outerShdw>
                </a:effectLst>
              </a:rPr>
              <a:t>sprijin</a:t>
            </a:r>
            <a:r>
              <a:rPr lang="en-US" sz="1400" b="1" dirty="0" smtClean="0">
                <a:effectLst>
                  <a:outerShdw blurRad="38100" dist="38100" dir="2700000" algn="tl">
                    <a:srgbClr val="000000">
                      <a:alpha val="43137"/>
                    </a:srgbClr>
                  </a:outerShdw>
                </a:effectLst>
              </a:rPr>
              <a:t> </a:t>
            </a:r>
            <a:r>
              <a:rPr lang="en-US" sz="1400" b="1" dirty="0" err="1" smtClean="0">
                <a:effectLst>
                  <a:outerShdw blurRad="38100" dist="38100" dir="2700000" algn="tl">
                    <a:srgbClr val="000000">
                      <a:alpha val="43137"/>
                    </a:srgbClr>
                  </a:outerShdw>
                </a:effectLst>
              </a:rPr>
              <a:t>propuse</a:t>
            </a:r>
            <a:r>
              <a:rPr lang="en-US" sz="1400" b="1" dirty="0" smtClean="0">
                <a:effectLst>
                  <a:outerShdw blurRad="38100" dist="38100" dir="2700000" algn="tl">
                    <a:srgbClr val="000000">
                      <a:alpha val="43137"/>
                    </a:srgbClr>
                  </a:outerShdw>
                </a:effectLst>
              </a:rPr>
              <a:t> de </a:t>
            </a:r>
            <a:r>
              <a:rPr lang="en-US" sz="1400" b="1" dirty="0" err="1" smtClean="0">
                <a:effectLst>
                  <a:outerShdw blurRad="38100" dist="38100" dir="2700000" algn="tl">
                    <a:srgbClr val="000000">
                      <a:alpha val="43137"/>
                    </a:srgbClr>
                  </a:outerShdw>
                </a:effectLst>
              </a:rPr>
              <a:t>personalul</a:t>
            </a:r>
            <a:r>
              <a:rPr lang="en-US" sz="1400" b="1" dirty="0" smtClean="0">
                <a:effectLst>
                  <a:outerShdw blurRad="38100" dist="38100" dir="2700000" algn="tl">
                    <a:srgbClr val="000000">
                      <a:alpha val="43137"/>
                    </a:srgbClr>
                  </a:outerShdw>
                </a:effectLst>
              </a:rPr>
              <a:t> UIP </a:t>
            </a:r>
            <a:r>
              <a:rPr lang="en-US" sz="1400" b="1" dirty="0" err="1" smtClean="0">
                <a:effectLst>
                  <a:outerShdw blurRad="38100" dist="38100" dir="2700000" algn="tl">
                    <a:srgbClr val="000000">
                      <a:alpha val="43137"/>
                    </a:srgbClr>
                  </a:outerShdw>
                </a:effectLst>
              </a:rPr>
              <a:t>sunt</a:t>
            </a:r>
            <a:r>
              <a:rPr lang="en-US" sz="1400" b="1" dirty="0" smtClean="0">
                <a:effectLst>
                  <a:outerShdw blurRad="38100" dist="38100" dir="2700000" algn="tl">
                    <a:srgbClr val="000000">
                      <a:alpha val="43137"/>
                    </a:srgbClr>
                  </a:outerShdw>
                </a:effectLst>
              </a:rPr>
              <a:t> </a:t>
            </a:r>
            <a:r>
              <a:rPr lang="en-US" sz="1400" b="1" dirty="0" err="1" smtClean="0">
                <a:effectLst>
                  <a:outerShdw blurRad="38100" dist="38100" dir="2700000" algn="tl">
                    <a:srgbClr val="000000">
                      <a:alpha val="43137"/>
                    </a:srgbClr>
                  </a:outerShdw>
                </a:effectLst>
              </a:rPr>
              <a:t>incluse</a:t>
            </a:r>
            <a:r>
              <a:rPr lang="en-US" sz="1400" b="1" dirty="0" smtClean="0">
                <a:effectLst>
                  <a:outerShdw blurRad="38100" dist="38100" dir="2700000" algn="tl">
                    <a:srgbClr val="000000">
                      <a:alpha val="43137"/>
                    </a:srgbClr>
                  </a:outerShdw>
                </a:effectLst>
              </a:rPr>
              <a:t> </a:t>
            </a:r>
            <a:r>
              <a:rPr lang="en-US" sz="1400" b="1" dirty="0" err="1" smtClean="0">
                <a:effectLst>
                  <a:outerShdw blurRad="38100" dist="38100" dir="2700000" algn="tl">
                    <a:srgbClr val="000000">
                      <a:alpha val="43137"/>
                    </a:srgbClr>
                  </a:outerShdw>
                </a:effectLst>
              </a:rPr>
              <a:t>în</a:t>
            </a:r>
            <a:r>
              <a:rPr lang="en-US" sz="1400" b="1" dirty="0" smtClean="0">
                <a:effectLst>
                  <a:outerShdw blurRad="38100" dist="38100" dir="2700000" algn="tl">
                    <a:srgbClr val="000000">
                      <a:alpha val="43137"/>
                    </a:srgbClr>
                  </a:outerShdw>
                </a:effectLst>
              </a:rPr>
              <a:t> </a:t>
            </a:r>
            <a:r>
              <a:rPr lang="en-US" sz="1400" b="1" dirty="0" err="1" smtClean="0">
                <a:effectLst>
                  <a:outerShdw blurRad="38100" dist="38100" dir="2700000" algn="tl">
                    <a:srgbClr val="000000">
                      <a:alpha val="43137"/>
                    </a:srgbClr>
                  </a:outerShdw>
                </a:effectLst>
              </a:rPr>
              <a:t>Planul</a:t>
            </a:r>
            <a:r>
              <a:rPr lang="en-US" sz="1400" b="1" dirty="0" smtClean="0">
                <a:effectLst>
                  <a:outerShdw blurRad="38100" dist="38100" dir="2700000" algn="tl">
                    <a:srgbClr val="000000">
                      <a:alpha val="43137"/>
                    </a:srgbClr>
                  </a:outerShdw>
                </a:effectLst>
              </a:rPr>
              <a:t> de </a:t>
            </a:r>
            <a:r>
              <a:rPr lang="en-US" sz="1400" b="1" dirty="0" err="1" smtClean="0">
                <a:effectLst>
                  <a:outerShdw blurRad="38100" dist="38100" dir="2700000" algn="tl">
                    <a:srgbClr val="000000">
                      <a:alpha val="43137"/>
                    </a:srgbClr>
                  </a:outerShdw>
                </a:effectLst>
              </a:rPr>
              <a:t>asistenţă</a:t>
            </a:r>
            <a:r>
              <a:rPr lang="en-US" sz="1400" b="1" dirty="0" smtClean="0">
                <a:effectLst>
                  <a:outerShdw blurRad="38100" dist="38100" dir="2700000" algn="tl">
                    <a:srgbClr val="000000">
                      <a:alpha val="43137"/>
                    </a:srgbClr>
                  </a:outerShdw>
                </a:effectLst>
              </a:rPr>
              <a:t> </a:t>
            </a:r>
            <a:r>
              <a:rPr lang="en-US" sz="1400" b="1" dirty="0" err="1" smtClean="0">
                <a:effectLst>
                  <a:outerShdw blurRad="38100" dist="38100" dir="2700000" algn="tl">
                    <a:srgbClr val="000000">
                      <a:alpha val="43137"/>
                    </a:srgbClr>
                  </a:outerShdw>
                </a:effectLst>
              </a:rPr>
              <a:t>coordonat</a:t>
            </a:r>
            <a:r>
              <a:rPr lang="en-US" sz="1400" b="1" dirty="0" smtClean="0">
                <a:effectLst>
                  <a:outerShdw blurRad="38100" dist="38100" dir="2700000" algn="tl">
                    <a:srgbClr val="000000">
                      <a:alpha val="43137"/>
                    </a:srgbClr>
                  </a:outerShdw>
                </a:effectLst>
              </a:rPr>
              <a:t> de CPECA</a:t>
            </a:r>
            <a:r>
              <a:rPr lang="en-US" sz="1200" dirty="0" smtClean="0"/>
              <a:t>. </a:t>
            </a:r>
          </a:p>
          <a:p>
            <a:pPr marL="228600" indent="-228600">
              <a:buFont typeface="Wingdings" pitchFamily="2" charset="2"/>
              <a:buChar char="ü"/>
            </a:pPr>
            <a:r>
              <a:rPr lang="en-US" sz="1200" dirty="0" err="1" smtClean="0"/>
              <a:t>Managerul</a:t>
            </a:r>
            <a:r>
              <a:rPr lang="en-US" sz="1200" dirty="0" smtClean="0"/>
              <a:t> de </a:t>
            </a:r>
            <a:r>
              <a:rPr lang="en-US" sz="1200" dirty="0" err="1" smtClean="0"/>
              <a:t>caz</a:t>
            </a:r>
            <a:r>
              <a:rPr lang="en-US" sz="1200" dirty="0" smtClean="0"/>
              <a:t> </a:t>
            </a:r>
            <a:r>
              <a:rPr lang="en-US" sz="1200" dirty="0" err="1" smtClean="0"/>
              <a:t>informează</a:t>
            </a:r>
            <a:r>
              <a:rPr lang="en-US" sz="1200" dirty="0" smtClean="0"/>
              <a:t> periodic, </a:t>
            </a:r>
            <a:r>
              <a:rPr lang="en-US" sz="1200" dirty="0" err="1" smtClean="0"/>
              <a:t>succint</a:t>
            </a:r>
            <a:r>
              <a:rPr lang="en-US" sz="1200" dirty="0" smtClean="0"/>
              <a:t> </a:t>
            </a:r>
            <a:r>
              <a:rPr lang="en-US" sz="1200" dirty="0" err="1" smtClean="0"/>
              <a:t>directorul</a:t>
            </a:r>
            <a:r>
              <a:rPr lang="en-US" sz="1200" dirty="0" smtClean="0"/>
              <a:t> </a:t>
            </a:r>
            <a:r>
              <a:rPr lang="en-US" sz="1200" dirty="0" err="1" smtClean="0"/>
              <a:t>privind</a:t>
            </a:r>
            <a:r>
              <a:rPr lang="en-US" sz="1200" dirty="0" smtClean="0"/>
              <a:t> </a:t>
            </a:r>
            <a:r>
              <a:rPr lang="en-US" sz="1200" dirty="0" err="1" smtClean="0"/>
              <a:t>serviciile</a:t>
            </a:r>
            <a:r>
              <a:rPr lang="en-US" sz="1200" dirty="0" smtClean="0"/>
              <a:t> </a:t>
            </a:r>
            <a:r>
              <a:rPr lang="en-US" sz="1200" dirty="0" err="1" smtClean="0"/>
              <a:t>şi</a:t>
            </a:r>
            <a:r>
              <a:rPr lang="en-US" sz="1200" dirty="0" smtClean="0"/>
              <a:t> </a:t>
            </a:r>
            <a:r>
              <a:rPr lang="en-US" sz="1200" dirty="0" err="1" smtClean="0"/>
              <a:t>măsurile</a:t>
            </a:r>
            <a:r>
              <a:rPr lang="en-US" sz="1200" dirty="0" smtClean="0"/>
              <a:t> </a:t>
            </a:r>
            <a:r>
              <a:rPr lang="en-US" sz="1200" dirty="0" err="1" smtClean="0"/>
              <a:t>prevăzute</a:t>
            </a:r>
            <a:r>
              <a:rPr lang="en-US" sz="1200" dirty="0" smtClean="0"/>
              <a:t> </a:t>
            </a:r>
            <a:r>
              <a:rPr lang="en-US" sz="1200" dirty="0" err="1" smtClean="0"/>
              <a:t>pentru</a:t>
            </a:r>
            <a:r>
              <a:rPr lang="en-US" sz="1200" dirty="0" smtClean="0"/>
              <a:t> </a:t>
            </a:r>
            <a:r>
              <a:rPr lang="en-US" sz="1200" dirty="0" err="1" smtClean="0"/>
              <a:t>elevi</a:t>
            </a:r>
            <a:r>
              <a:rPr lang="en-US" sz="1200" dirty="0" smtClean="0"/>
              <a:t>, </a:t>
            </a:r>
            <a:r>
              <a:rPr lang="en-US" sz="1200" dirty="0" err="1" smtClean="0"/>
              <a:t>incluse</a:t>
            </a:r>
            <a:r>
              <a:rPr lang="en-US" sz="1200" dirty="0" smtClean="0"/>
              <a:t> </a:t>
            </a:r>
            <a:r>
              <a:rPr lang="en-US" sz="1200" dirty="0" err="1" smtClean="0"/>
              <a:t>în</a:t>
            </a:r>
            <a:r>
              <a:rPr lang="en-US" sz="1200" dirty="0" smtClean="0"/>
              <a:t> </a:t>
            </a:r>
            <a:r>
              <a:rPr lang="en-US" sz="1200" b="1" dirty="0" smtClean="0">
                <a:effectLst>
                  <a:outerShdw blurRad="38100" dist="38100" dir="2700000" algn="tl">
                    <a:srgbClr val="000000">
                      <a:alpha val="43137"/>
                    </a:srgbClr>
                  </a:outerShdw>
                </a:effectLst>
              </a:rPr>
              <a:t>PLANUL DE ASISTENŢĂ</a:t>
            </a:r>
            <a:r>
              <a:rPr lang="en-US" sz="1200" dirty="0" smtClean="0"/>
              <a:t>. </a:t>
            </a:r>
          </a:p>
          <a:p>
            <a:pPr marL="228600" indent="-228600">
              <a:buFont typeface="Wingdings" pitchFamily="2" charset="2"/>
              <a:buChar char="ü"/>
            </a:pPr>
            <a:r>
              <a:rPr lang="en-US" sz="1200" dirty="0" err="1" smtClean="0"/>
              <a:t>Dacă</a:t>
            </a:r>
            <a:r>
              <a:rPr lang="en-US" sz="1200" dirty="0" smtClean="0"/>
              <a:t> </a:t>
            </a:r>
            <a:r>
              <a:rPr lang="en-US" sz="1200" dirty="0" err="1" smtClean="0"/>
              <a:t>măsurile</a:t>
            </a:r>
            <a:r>
              <a:rPr lang="en-US" sz="1200" dirty="0" smtClean="0"/>
              <a:t> de </a:t>
            </a:r>
            <a:r>
              <a:rPr lang="en-US" sz="1200" dirty="0" err="1" smtClean="0"/>
              <a:t>sprijin</a:t>
            </a:r>
            <a:r>
              <a:rPr lang="en-US" sz="1200" dirty="0" smtClean="0"/>
              <a:t> </a:t>
            </a:r>
            <a:r>
              <a:rPr lang="en-US" sz="1200" dirty="0" err="1" smtClean="0"/>
              <a:t>conduc</a:t>
            </a:r>
            <a:r>
              <a:rPr lang="en-US" sz="1200" dirty="0" smtClean="0"/>
              <a:t> la </a:t>
            </a:r>
            <a:r>
              <a:rPr lang="en-US" sz="1200" dirty="0" err="1" smtClean="0"/>
              <a:t>atingerea</a:t>
            </a:r>
            <a:r>
              <a:rPr lang="en-US" sz="1200" dirty="0" smtClean="0"/>
              <a:t> </a:t>
            </a:r>
            <a:r>
              <a:rPr lang="en-US" sz="1200" dirty="0" err="1" smtClean="0"/>
              <a:t>tuturor</a:t>
            </a:r>
            <a:r>
              <a:rPr lang="en-US" sz="1200" dirty="0" smtClean="0"/>
              <a:t> </a:t>
            </a:r>
            <a:r>
              <a:rPr lang="en-US" sz="1200" dirty="0" err="1" smtClean="0"/>
              <a:t>obiectivelor</a:t>
            </a:r>
            <a:r>
              <a:rPr lang="en-US" sz="1200" dirty="0" smtClean="0"/>
              <a:t> </a:t>
            </a:r>
            <a:r>
              <a:rPr lang="en-US" sz="1200" dirty="0" err="1" smtClean="0"/>
              <a:t>stabilite</a:t>
            </a:r>
            <a:r>
              <a:rPr lang="en-US" sz="1200" dirty="0" smtClean="0"/>
              <a:t> </a:t>
            </a:r>
            <a:r>
              <a:rPr lang="en-US" sz="1200" dirty="0" err="1" smtClean="0"/>
              <a:t>în</a:t>
            </a:r>
            <a:r>
              <a:rPr lang="en-US" sz="1200" dirty="0" smtClean="0"/>
              <a:t> </a:t>
            </a:r>
            <a:r>
              <a:rPr lang="en-US" sz="1200" dirty="0" err="1" smtClean="0"/>
              <a:t>Planul</a:t>
            </a:r>
            <a:r>
              <a:rPr lang="en-US" sz="1200" dirty="0" smtClean="0"/>
              <a:t> de </a:t>
            </a:r>
            <a:r>
              <a:rPr lang="en-US" sz="1200" dirty="0" err="1" smtClean="0"/>
              <a:t>asistenţă</a:t>
            </a:r>
            <a:r>
              <a:rPr lang="en-US" sz="1200" dirty="0" smtClean="0"/>
              <a:t>, </a:t>
            </a:r>
            <a:r>
              <a:rPr lang="en-US" sz="1200" b="1" dirty="0" err="1" smtClean="0">
                <a:effectLst>
                  <a:outerShdw blurRad="38100" dist="38100" dir="2700000" algn="tl">
                    <a:srgbClr val="000000">
                      <a:alpha val="43137"/>
                    </a:srgbClr>
                  </a:outerShdw>
                </a:effectLst>
              </a:rPr>
              <a:t>managerul</a:t>
            </a:r>
            <a:r>
              <a:rPr lang="en-US" sz="1200" b="1" dirty="0" smtClean="0">
                <a:effectLst>
                  <a:outerShdw blurRad="38100" dist="38100" dir="2700000" algn="tl">
                    <a:srgbClr val="000000">
                      <a:alpha val="43137"/>
                    </a:srgbClr>
                  </a:outerShdw>
                </a:effectLst>
              </a:rPr>
              <a:t> de </a:t>
            </a:r>
            <a:r>
              <a:rPr lang="en-US" sz="1200" b="1" dirty="0" err="1" smtClean="0">
                <a:effectLst>
                  <a:outerShdw blurRad="38100" dist="38100" dir="2700000" algn="tl">
                    <a:srgbClr val="000000">
                      <a:alpha val="43137"/>
                    </a:srgbClr>
                  </a:outerShdw>
                </a:effectLst>
              </a:rPr>
              <a:t>caz</a:t>
            </a:r>
            <a:r>
              <a:rPr lang="en-US" sz="1200" b="1" dirty="0" smtClean="0">
                <a:effectLst>
                  <a:outerShdw blurRad="38100" dist="38100" dir="2700000" algn="tl">
                    <a:srgbClr val="000000">
                      <a:alpha val="43137"/>
                    </a:srgbClr>
                  </a:outerShdw>
                </a:effectLst>
              </a:rPr>
              <a:t> CPECA decide </a:t>
            </a:r>
            <a:r>
              <a:rPr lang="en-US" sz="1200" b="1" dirty="0" err="1" smtClean="0">
                <a:effectLst>
                  <a:outerShdw blurRad="38100" dist="38100" dir="2700000" algn="tl">
                    <a:srgbClr val="000000">
                      <a:alpha val="43137"/>
                    </a:srgbClr>
                  </a:outerShdw>
                </a:effectLst>
              </a:rPr>
              <a:t>închiderea</a:t>
            </a:r>
            <a:r>
              <a:rPr lang="en-US" sz="1200" b="1" dirty="0" smtClean="0">
                <a:effectLst>
                  <a:outerShdw blurRad="38100" dist="38100" dir="2700000" algn="tl">
                    <a:srgbClr val="000000">
                      <a:alpha val="43137"/>
                    </a:srgbClr>
                  </a:outerShdw>
                </a:effectLst>
              </a:rPr>
              <a:t> </a:t>
            </a:r>
            <a:r>
              <a:rPr lang="en-US" sz="1200" b="1" dirty="0" err="1" smtClean="0">
                <a:effectLst>
                  <a:outerShdw blurRad="38100" dist="38100" dir="2700000" algn="tl">
                    <a:srgbClr val="000000">
                      <a:alpha val="43137"/>
                    </a:srgbClr>
                  </a:outerShdw>
                </a:effectLst>
              </a:rPr>
              <a:t>cazului</a:t>
            </a:r>
            <a:r>
              <a:rPr lang="en-US" sz="1200" dirty="0" smtClean="0"/>
              <a:t>.</a:t>
            </a:r>
          </a:p>
          <a:p>
            <a:pPr>
              <a:lnSpc>
                <a:spcPct val="150000"/>
              </a:lnSpc>
            </a:pPr>
            <a:r>
              <a:rPr lang="en-US" sz="1200" dirty="0" smtClean="0"/>
              <a:t>    </a:t>
            </a:r>
          </a:p>
          <a:p>
            <a:pPr algn="just">
              <a:lnSpc>
                <a:spcPct val="150000"/>
              </a:lnSpc>
            </a:pPr>
            <a:r>
              <a:rPr lang="en-US" sz="1400" dirty="0" smtClean="0"/>
              <a:t>              CPECA </a:t>
            </a:r>
            <a:r>
              <a:rPr lang="en-US" sz="1400" dirty="0" err="1" smtClean="0"/>
              <a:t>şi</a:t>
            </a:r>
            <a:r>
              <a:rPr lang="en-US" sz="1400" dirty="0" smtClean="0"/>
              <a:t> </a:t>
            </a:r>
            <a:r>
              <a:rPr lang="en-US" sz="1400" dirty="0" err="1" smtClean="0"/>
              <a:t>directorul</a:t>
            </a:r>
            <a:r>
              <a:rPr lang="en-US" sz="1400" dirty="0" smtClean="0"/>
              <a:t> UIP </a:t>
            </a:r>
            <a:r>
              <a:rPr lang="en-US" sz="1400" dirty="0" err="1" smtClean="0"/>
              <a:t>planifică</a:t>
            </a:r>
            <a:r>
              <a:rPr lang="en-US" sz="1400" dirty="0" smtClean="0"/>
              <a:t> </a:t>
            </a:r>
            <a:r>
              <a:rPr lang="en-US" sz="1400" dirty="0" err="1" smtClean="0"/>
              <a:t>şi</a:t>
            </a:r>
            <a:r>
              <a:rPr lang="en-US" sz="1400" dirty="0" smtClean="0"/>
              <a:t> </a:t>
            </a:r>
            <a:r>
              <a:rPr lang="en-US" sz="1400" dirty="0" err="1" smtClean="0"/>
              <a:t>organizează</a:t>
            </a:r>
            <a:r>
              <a:rPr lang="en-US" sz="1400" dirty="0" smtClean="0"/>
              <a:t> </a:t>
            </a:r>
            <a:r>
              <a:rPr lang="en-US" sz="1400" b="1" dirty="0" smtClean="0">
                <a:effectLst>
                  <a:outerShdw blurRad="38100" dist="38100" dir="2700000" algn="tl">
                    <a:srgbClr val="000000">
                      <a:alpha val="43137"/>
                    </a:srgbClr>
                  </a:outerShdw>
                </a:effectLst>
              </a:rPr>
              <a:t>minimum 3 </a:t>
            </a:r>
            <a:r>
              <a:rPr lang="en-US" sz="1400" b="1" dirty="0" err="1" smtClean="0">
                <a:effectLst>
                  <a:outerShdw blurRad="38100" dist="38100" dir="2700000" algn="tl">
                    <a:srgbClr val="000000">
                      <a:alpha val="43137"/>
                    </a:srgbClr>
                  </a:outerShdw>
                </a:effectLst>
              </a:rPr>
              <a:t>sesiuni</a:t>
            </a:r>
            <a:r>
              <a:rPr lang="en-US" sz="1400" b="1" dirty="0" smtClean="0">
                <a:effectLst>
                  <a:outerShdw blurRad="38100" dist="38100" dir="2700000" algn="tl">
                    <a:srgbClr val="000000">
                      <a:alpha val="43137"/>
                    </a:srgbClr>
                  </a:outerShdw>
                </a:effectLst>
              </a:rPr>
              <a:t> de </a:t>
            </a:r>
            <a:r>
              <a:rPr lang="en-US" sz="1400" b="1" dirty="0" err="1" smtClean="0">
                <a:effectLst>
                  <a:outerShdw blurRad="38100" dist="38100" dir="2700000" algn="tl">
                    <a:srgbClr val="000000">
                      <a:alpha val="43137"/>
                    </a:srgbClr>
                  </a:outerShdw>
                </a:effectLst>
              </a:rPr>
              <a:t>informare</a:t>
            </a:r>
            <a:r>
              <a:rPr lang="en-US" sz="1400" b="1" dirty="0" smtClean="0">
                <a:effectLst>
                  <a:outerShdw blurRad="38100" dist="38100" dir="2700000" algn="tl">
                    <a:srgbClr val="000000">
                      <a:alpha val="43137"/>
                    </a:srgbClr>
                  </a:outerShdw>
                </a:effectLst>
              </a:rPr>
              <a:t> </a:t>
            </a:r>
            <a:r>
              <a:rPr lang="en-US" sz="1400" b="1" dirty="0" err="1" smtClean="0">
                <a:effectLst>
                  <a:outerShdw blurRad="38100" dist="38100" dir="2700000" algn="tl">
                    <a:srgbClr val="000000">
                      <a:alpha val="43137"/>
                    </a:srgbClr>
                  </a:outerShdw>
                </a:effectLst>
              </a:rPr>
              <a:t>pe</a:t>
            </a:r>
            <a:r>
              <a:rPr lang="en-US" sz="1400" b="1" dirty="0" smtClean="0">
                <a:effectLst>
                  <a:outerShdw blurRad="38100" dist="38100" dir="2700000" algn="tl">
                    <a:srgbClr val="000000">
                      <a:alpha val="43137"/>
                    </a:srgbClr>
                  </a:outerShdw>
                </a:effectLst>
              </a:rPr>
              <a:t> an </a:t>
            </a:r>
            <a:r>
              <a:rPr lang="en-US" sz="1400" b="1" dirty="0" err="1" smtClean="0">
                <a:effectLst>
                  <a:outerShdw blurRad="38100" dist="38100" dir="2700000" algn="tl">
                    <a:srgbClr val="000000">
                      <a:alpha val="43137"/>
                    </a:srgbClr>
                  </a:outerShdw>
                </a:effectLst>
              </a:rPr>
              <a:t>şcolar</a:t>
            </a:r>
            <a:r>
              <a:rPr lang="en-US" sz="1400" b="1" dirty="0" smtClean="0">
                <a:effectLst>
                  <a:outerShdw blurRad="38100" dist="38100" dir="2700000" algn="tl">
                    <a:srgbClr val="000000">
                      <a:alpha val="43137"/>
                    </a:srgbClr>
                  </a:outerShdw>
                </a:effectLst>
              </a:rPr>
              <a:t> </a:t>
            </a:r>
            <a:r>
              <a:rPr lang="en-US" sz="1400" b="1" dirty="0" err="1" smtClean="0">
                <a:effectLst>
                  <a:outerShdw blurRad="38100" dist="38100" dir="2700000" algn="tl">
                    <a:srgbClr val="000000">
                      <a:alpha val="43137"/>
                    </a:srgbClr>
                  </a:outerShdw>
                </a:effectLst>
              </a:rPr>
              <a:t>pentru</a:t>
            </a:r>
            <a:r>
              <a:rPr lang="en-US" sz="1400" b="1" dirty="0" smtClean="0">
                <a:effectLst>
                  <a:outerShdw blurRad="38100" dist="38100" dir="2700000" algn="tl">
                    <a:srgbClr val="000000">
                      <a:alpha val="43137"/>
                    </a:srgbClr>
                  </a:outerShdw>
                </a:effectLst>
              </a:rPr>
              <a:t> </a:t>
            </a:r>
            <a:r>
              <a:rPr lang="en-US" sz="1400" b="1" dirty="0" err="1" smtClean="0">
                <a:effectLst>
                  <a:outerShdw blurRad="38100" dist="38100" dir="2700000" algn="tl">
                    <a:srgbClr val="000000">
                      <a:alpha val="43137"/>
                    </a:srgbClr>
                  </a:outerShdw>
                </a:effectLst>
              </a:rPr>
              <a:t>elevi</a:t>
            </a:r>
            <a:r>
              <a:rPr lang="en-US" sz="1400" b="1" dirty="0" smtClean="0">
                <a:effectLst>
                  <a:outerShdw blurRad="38100" dist="38100" dir="2700000" algn="tl">
                    <a:srgbClr val="000000">
                      <a:alpha val="43137"/>
                    </a:srgbClr>
                  </a:outerShdw>
                </a:effectLst>
              </a:rPr>
              <a:t> </a:t>
            </a:r>
            <a:r>
              <a:rPr lang="en-US" sz="1400" b="1" dirty="0" err="1" smtClean="0">
                <a:effectLst>
                  <a:outerShdw blurRad="38100" dist="38100" dir="2700000" algn="tl">
                    <a:srgbClr val="000000">
                      <a:alpha val="43137"/>
                    </a:srgbClr>
                  </a:outerShdw>
                </a:effectLst>
              </a:rPr>
              <a:t>şi</a:t>
            </a:r>
            <a:r>
              <a:rPr lang="en-US" sz="1400" b="1" dirty="0" smtClean="0">
                <a:effectLst>
                  <a:outerShdw blurRad="38100" dist="38100" dir="2700000" algn="tl">
                    <a:srgbClr val="000000">
                      <a:alpha val="43137"/>
                    </a:srgbClr>
                  </a:outerShdw>
                </a:effectLst>
              </a:rPr>
              <a:t> cadre </a:t>
            </a:r>
            <a:r>
              <a:rPr lang="en-US" sz="1400" b="1" dirty="0" err="1" smtClean="0">
                <a:effectLst>
                  <a:outerShdw blurRad="38100" dist="38100" dir="2700000" algn="tl">
                    <a:srgbClr val="000000">
                      <a:alpha val="43137"/>
                    </a:srgbClr>
                  </a:outerShdw>
                </a:effectLst>
              </a:rPr>
              <a:t>didactice</a:t>
            </a:r>
            <a:r>
              <a:rPr lang="en-US" sz="1400" b="1" dirty="0" smtClean="0">
                <a:effectLst>
                  <a:outerShdw blurRad="38100" dist="38100" dir="2700000" algn="tl">
                    <a:srgbClr val="000000">
                      <a:alpha val="43137"/>
                    </a:srgbClr>
                  </a:outerShdw>
                </a:effectLst>
              </a:rPr>
              <a:t> </a:t>
            </a:r>
            <a:r>
              <a:rPr lang="en-US" sz="1400" b="1" dirty="0" err="1" smtClean="0">
                <a:effectLst>
                  <a:outerShdw blurRad="38100" dist="38100" dir="2700000" algn="tl">
                    <a:srgbClr val="000000">
                      <a:alpha val="43137"/>
                    </a:srgbClr>
                  </a:outerShdw>
                </a:effectLst>
              </a:rPr>
              <a:t>pe</a:t>
            </a:r>
            <a:r>
              <a:rPr lang="en-US" sz="1400" b="1" dirty="0" smtClean="0">
                <a:effectLst>
                  <a:outerShdw blurRad="38100" dist="38100" dir="2700000" algn="tl">
                    <a:srgbClr val="000000">
                      <a:alpha val="43137"/>
                    </a:srgbClr>
                  </a:outerShdw>
                </a:effectLst>
              </a:rPr>
              <a:t> </a:t>
            </a:r>
            <a:r>
              <a:rPr lang="en-US" sz="1400" b="1" dirty="0" err="1" smtClean="0">
                <a:effectLst>
                  <a:outerShdw blurRad="38100" dist="38100" dir="2700000" algn="tl">
                    <a:srgbClr val="000000">
                      <a:alpha val="43137"/>
                    </a:srgbClr>
                  </a:outerShdw>
                </a:effectLst>
              </a:rPr>
              <a:t>tema</a:t>
            </a:r>
            <a:r>
              <a:rPr lang="en-US" sz="1400" b="1" dirty="0" smtClean="0">
                <a:effectLst>
                  <a:outerShdw blurRad="38100" dist="38100" dir="2700000" algn="tl">
                    <a:srgbClr val="000000">
                      <a:alpha val="43137"/>
                    </a:srgbClr>
                  </a:outerShdw>
                </a:effectLst>
              </a:rPr>
              <a:t> </a:t>
            </a:r>
            <a:r>
              <a:rPr lang="en-US" sz="1400" b="1" dirty="0" err="1" smtClean="0">
                <a:effectLst>
                  <a:outerShdw blurRad="38100" dist="38100" dir="2700000" algn="tl">
                    <a:srgbClr val="000000">
                      <a:alpha val="43137"/>
                    </a:srgbClr>
                  </a:outerShdw>
                </a:effectLst>
              </a:rPr>
              <a:t>prevenirii</a:t>
            </a:r>
            <a:r>
              <a:rPr lang="en-US" sz="1400" b="1" dirty="0" smtClean="0">
                <a:effectLst>
                  <a:outerShdw blurRad="38100" dist="38100" dir="2700000" algn="tl">
                    <a:srgbClr val="000000">
                      <a:alpha val="43137"/>
                    </a:srgbClr>
                  </a:outerShdw>
                </a:effectLst>
              </a:rPr>
              <a:t> </a:t>
            </a:r>
            <a:r>
              <a:rPr lang="en-US" sz="1400" b="1" dirty="0" err="1" smtClean="0">
                <a:effectLst>
                  <a:outerShdw blurRad="38100" dist="38100" dir="2700000" algn="tl">
                    <a:srgbClr val="000000">
                      <a:alpha val="43137"/>
                    </a:srgbClr>
                  </a:outerShdw>
                </a:effectLst>
              </a:rPr>
              <a:t>consumului</a:t>
            </a:r>
            <a:r>
              <a:rPr lang="en-US" sz="1400" b="1" dirty="0" smtClean="0">
                <a:effectLst>
                  <a:outerShdw blurRad="38100" dist="38100" dir="2700000" algn="tl">
                    <a:srgbClr val="000000">
                      <a:alpha val="43137"/>
                    </a:srgbClr>
                  </a:outerShdw>
                </a:effectLst>
              </a:rPr>
              <a:t> de </a:t>
            </a:r>
            <a:r>
              <a:rPr lang="en-US" sz="1400" b="1" dirty="0" err="1" smtClean="0">
                <a:effectLst>
                  <a:outerShdw blurRad="38100" dist="38100" dir="2700000" algn="tl">
                    <a:srgbClr val="000000">
                      <a:alpha val="43137"/>
                    </a:srgbClr>
                  </a:outerShdw>
                </a:effectLst>
              </a:rPr>
              <a:t>droguri</a:t>
            </a:r>
            <a:r>
              <a:rPr lang="en-US" sz="1400" b="1" dirty="0" smtClean="0">
                <a:effectLst>
                  <a:outerShdw blurRad="38100" dist="38100" dir="2700000" algn="tl">
                    <a:srgbClr val="000000">
                      <a:alpha val="43137"/>
                    </a:srgbClr>
                  </a:outerShdw>
                </a:effectLst>
              </a:rPr>
              <a:t>.</a:t>
            </a:r>
            <a:r>
              <a:rPr lang="en-US" sz="1400" dirty="0" smtClean="0"/>
              <a:t> </a:t>
            </a:r>
            <a:r>
              <a:rPr lang="en-US" sz="1400" dirty="0" err="1" smtClean="0"/>
              <a:t>Directorul</a:t>
            </a:r>
            <a:r>
              <a:rPr lang="en-US" sz="1400" dirty="0" smtClean="0"/>
              <a:t> </a:t>
            </a:r>
            <a:r>
              <a:rPr lang="en-US" sz="1400" b="1" dirty="0" smtClean="0"/>
              <a:t>UIP </a:t>
            </a:r>
            <a:r>
              <a:rPr lang="en-US" sz="1400" b="1" dirty="0" err="1" smtClean="0"/>
              <a:t>transmite</a:t>
            </a:r>
            <a:r>
              <a:rPr lang="en-US" sz="1400" b="1" dirty="0" smtClean="0"/>
              <a:t> </a:t>
            </a:r>
            <a:r>
              <a:rPr lang="en-US" sz="1400" b="1" dirty="0" err="1" smtClean="0"/>
              <a:t>calendarul</a:t>
            </a:r>
            <a:r>
              <a:rPr lang="en-US" sz="1400" b="1" dirty="0" smtClean="0"/>
              <a:t> de </a:t>
            </a:r>
            <a:r>
              <a:rPr lang="en-US" sz="1400" b="1" dirty="0" err="1" smtClean="0"/>
              <a:t>organizare</a:t>
            </a:r>
            <a:r>
              <a:rPr lang="en-US" sz="1400" b="1" dirty="0" smtClean="0"/>
              <a:t> al </a:t>
            </a:r>
            <a:r>
              <a:rPr lang="en-US" sz="1400" b="1" dirty="0" err="1" smtClean="0"/>
              <a:t>sesiunilor</a:t>
            </a:r>
            <a:r>
              <a:rPr lang="en-US" sz="1400" b="1" dirty="0" smtClean="0"/>
              <a:t> de </a:t>
            </a:r>
            <a:r>
              <a:rPr lang="en-US" sz="1400" b="1" dirty="0" err="1" smtClean="0"/>
              <a:t>informare</a:t>
            </a:r>
            <a:r>
              <a:rPr lang="en-US" sz="1400" b="1" dirty="0" smtClean="0"/>
              <a:t> </a:t>
            </a:r>
            <a:r>
              <a:rPr lang="en-US" sz="1400" b="1" dirty="0" err="1" smtClean="0"/>
              <a:t>către</a:t>
            </a:r>
            <a:r>
              <a:rPr lang="en-US" sz="1400" b="1" dirty="0" smtClean="0"/>
              <a:t> </a:t>
            </a:r>
            <a:r>
              <a:rPr lang="en-US" sz="1400" dirty="0" smtClean="0"/>
              <a:t>ISJ. Ulterior, </a:t>
            </a:r>
            <a:r>
              <a:rPr lang="en-US" sz="1400" dirty="0" err="1" smtClean="0"/>
              <a:t>după</a:t>
            </a:r>
            <a:r>
              <a:rPr lang="en-US" sz="1400" dirty="0" smtClean="0"/>
              <a:t> </a:t>
            </a:r>
            <a:r>
              <a:rPr lang="en-US" sz="1400" dirty="0" err="1" smtClean="0"/>
              <a:t>finalizarea</a:t>
            </a:r>
            <a:r>
              <a:rPr lang="en-US" sz="1400" dirty="0" smtClean="0"/>
              <a:t> </a:t>
            </a:r>
            <a:r>
              <a:rPr lang="en-US" sz="1400" dirty="0" err="1" smtClean="0"/>
              <a:t>sesiunilor</a:t>
            </a:r>
            <a:r>
              <a:rPr lang="en-US" sz="1400" dirty="0" smtClean="0"/>
              <a:t>, </a:t>
            </a:r>
            <a:r>
              <a:rPr lang="en-US" sz="1400" dirty="0" err="1" smtClean="0"/>
              <a:t>conducerea</a:t>
            </a:r>
            <a:r>
              <a:rPr lang="en-US" sz="1400" dirty="0" smtClean="0"/>
              <a:t> UIP </a:t>
            </a:r>
            <a:r>
              <a:rPr lang="en-US" sz="1400" dirty="0" err="1" smtClean="0"/>
              <a:t>transmite</a:t>
            </a:r>
            <a:r>
              <a:rPr lang="en-US" sz="1400" dirty="0" smtClean="0"/>
              <a:t> </a:t>
            </a:r>
            <a:r>
              <a:rPr lang="en-US" sz="1400" dirty="0" err="1" smtClean="0"/>
              <a:t>către</a:t>
            </a:r>
            <a:r>
              <a:rPr lang="en-US" sz="1400" dirty="0" smtClean="0"/>
              <a:t> ISJ/ISMB un </a:t>
            </a:r>
            <a:r>
              <a:rPr lang="en-US" sz="1400" b="1" dirty="0" err="1" smtClean="0">
                <a:effectLst>
                  <a:outerShdw blurRad="38100" dist="38100" dir="2700000" algn="tl">
                    <a:srgbClr val="000000">
                      <a:alpha val="43137"/>
                    </a:srgbClr>
                  </a:outerShdw>
                </a:effectLst>
              </a:rPr>
              <a:t>raport</a:t>
            </a:r>
            <a:r>
              <a:rPr lang="en-US" sz="1400" b="1" dirty="0" smtClean="0">
                <a:effectLst>
                  <a:outerShdw blurRad="38100" dist="38100" dir="2700000" algn="tl">
                    <a:srgbClr val="000000">
                      <a:alpha val="43137"/>
                    </a:srgbClr>
                  </a:outerShdw>
                </a:effectLst>
              </a:rPr>
              <a:t> al </a:t>
            </a:r>
            <a:r>
              <a:rPr lang="en-US" sz="1400" b="1" dirty="0" err="1" smtClean="0">
                <a:effectLst>
                  <a:outerShdw blurRad="38100" dist="38100" dir="2700000" algn="tl">
                    <a:srgbClr val="000000">
                      <a:alpha val="43137"/>
                    </a:srgbClr>
                  </a:outerShdw>
                </a:effectLst>
              </a:rPr>
              <a:t>acestor</a:t>
            </a:r>
            <a:r>
              <a:rPr lang="en-US" sz="1400" b="1" dirty="0" smtClean="0">
                <a:effectLst>
                  <a:outerShdw blurRad="38100" dist="38100" dir="2700000" algn="tl">
                    <a:srgbClr val="000000">
                      <a:alpha val="43137"/>
                    </a:srgbClr>
                  </a:outerShdw>
                </a:effectLst>
              </a:rPr>
              <a:t> </a:t>
            </a:r>
            <a:r>
              <a:rPr lang="en-US" sz="1400" b="1" dirty="0" err="1" smtClean="0">
                <a:effectLst>
                  <a:outerShdw blurRad="38100" dist="38100" dir="2700000" algn="tl">
                    <a:srgbClr val="000000">
                      <a:alpha val="43137"/>
                    </a:srgbClr>
                  </a:outerShdw>
                </a:effectLst>
              </a:rPr>
              <a:t>acţiuni</a:t>
            </a:r>
            <a:r>
              <a:rPr lang="en-US" sz="1400" dirty="0" smtClean="0"/>
              <a:t>. </a:t>
            </a:r>
          </a:p>
        </p:txBody>
      </p:sp>
    </p:spTree>
    <p:extLst>
      <p:ext uri="{BB962C8B-B14F-4D97-AF65-F5344CB8AC3E}">
        <p14:creationId xmlns:p14="http://schemas.microsoft.com/office/powerpoint/2010/main" val="13800166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idx="15"/>
          </p:nvPr>
        </p:nvSpPr>
        <p:spPr/>
      </p:sp>
      <p:sp>
        <p:nvSpPr>
          <p:cNvPr id="3" name="Text Placeholder 2"/>
          <p:cNvSpPr>
            <a:spLocks noGrp="1"/>
          </p:cNvSpPr>
          <p:nvPr>
            <p:ph type="body" sz="quarter" idx="10"/>
          </p:nvPr>
        </p:nvSpPr>
        <p:spPr>
          <a:xfrm>
            <a:off x="1187116" y="339509"/>
            <a:ext cx="9152021" cy="724247"/>
          </a:xfrm>
          <a:solidFill>
            <a:srgbClr val="FFFF00"/>
          </a:solidFill>
        </p:spPr>
        <p:txBody>
          <a:bodyPr/>
          <a:lstStyle/>
          <a:p>
            <a:r>
              <a:rPr lang="en-US" sz="4000" b="1" dirty="0" smtClean="0">
                <a:effectLst>
                  <a:outerShdw blurRad="38100" dist="38100" dir="2700000" algn="tl">
                    <a:srgbClr val="000000">
                      <a:alpha val="43137"/>
                    </a:srgbClr>
                  </a:outerShdw>
                </a:effectLst>
                <a:latin typeface="Arial (Body)"/>
              </a:rPr>
              <a:t>LEGISLATIE SPECIFICA</a:t>
            </a:r>
            <a:endParaRPr lang="en-US" sz="4000" b="1" dirty="0">
              <a:effectLst>
                <a:outerShdw blurRad="38100" dist="38100" dir="2700000" algn="tl">
                  <a:srgbClr val="000000">
                    <a:alpha val="43137"/>
                  </a:srgbClr>
                </a:outerShdw>
              </a:effectLst>
              <a:latin typeface="Arial (Body)"/>
            </a:endParaRPr>
          </a:p>
        </p:txBody>
      </p:sp>
      <p:sp>
        <p:nvSpPr>
          <p:cNvPr id="4" name="Rectangle 3"/>
          <p:cNvSpPr/>
          <p:nvPr/>
        </p:nvSpPr>
        <p:spPr>
          <a:xfrm>
            <a:off x="6228701" y="2670829"/>
            <a:ext cx="5622052" cy="369332"/>
          </a:xfrm>
          <a:prstGeom prst="rect">
            <a:avLst/>
          </a:prstGeom>
          <a:solidFill>
            <a:schemeClr val="accent1">
              <a:lumMod val="20000"/>
              <a:lumOff val="80000"/>
            </a:schemeClr>
          </a:solidFill>
        </p:spPr>
        <p:txBody>
          <a:bodyPr wrap="none">
            <a:spAutoFit/>
          </a:bodyPr>
          <a:lstStyle/>
          <a:p>
            <a:r>
              <a:rPr lang="en-US" dirty="0"/>
              <a:t>https://legislatie.just.ro/Public/DetaliiDocument/76496</a:t>
            </a:r>
          </a:p>
        </p:txBody>
      </p:sp>
      <p:sp>
        <p:nvSpPr>
          <p:cNvPr id="5" name="Rectangle 4"/>
          <p:cNvSpPr/>
          <p:nvPr/>
        </p:nvSpPr>
        <p:spPr>
          <a:xfrm>
            <a:off x="3777915" y="1482532"/>
            <a:ext cx="6986337" cy="923330"/>
          </a:xfrm>
          <a:prstGeom prst="rect">
            <a:avLst/>
          </a:prstGeom>
          <a:solidFill>
            <a:schemeClr val="accent1">
              <a:lumMod val="20000"/>
              <a:lumOff val="80000"/>
            </a:schemeClr>
          </a:solidFill>
        </p:spPr>
        <p:txBody>
          <a:bodyPr wrap="square">
            <a:spAutoFit/>
          </a:bodyPr>
          <a:lstStyle/>
          <a:p>
            <a:r>
              <a:rPr lang="en-US" b="1" dirty="0" smtClean="0"/>
              <a:t>1. DECIZIA </a:t>
            </a:r>
            <a:r>
              <a:rPr lang="en-US" b="1" dirty="0"/>
              <a:t>nr. 16 din 2 </a:t>
            </a:r>
            <a:r>
              <a:rPr lang="en-US" b="1" dirty="0" err="1"/>
              <a:t>octombrie</a:t>
            </a:r>
            <a:r>
              <a:rPr lang="en-US" b="1" dirty="0"/>
              <a:t> 2006</a:t>
            </a:r>
            <a:r>
              <a:rPr lang="en-US" dirty="0"/>
              <a:t>pentru </a:t>
            </a:r>
            <a:r>
              <a:rPr lang="en-US" dirty="0" err="1"/>
              <a:t>aprobarea</a:t>
            </a:r>
            <a:r>
              <a:rPr lang="en-US" dirty="0"/>
              <a:t> </a:t>
            </a:r>
            <a:r>
              <a:rPr lang="en-US" dirty="0" err="1"/>
              <a:t>Standardelor</a:t>
            </a:r>
            <a:r>
              <a:rPr lang="en-US" dirty="0"/>
              <a:t> </a:t>
            </a:r>
            <a:r>
              <a:rPr lang="en-US" dirty="0" err="1"/>
              <a:t>minime</a:t>
            </a:r>
            <a:r>
              <a:rPr lang="en-US" dirty="0"/>
              <a:t> </a:t>
            </a:r>
            <a:r>
              <a:rPr lang="en-US" dirty="0" err="1"/>
              <a:t>obligatorii</a:t>
            </a:r>
            <a:r>
              <a:rPr lang="en-US" dirty="0"/>
              <a:t> </a:t>
            </a:r>
            <a:r>
              <a:rPr lang="en-US" dirty="0" err="1"/>
              <a:t>privind</a:t>
            </a:r>
            <a:r>
              <a:rPr lang="en-US" dirty="0"/>
              <a:t> </a:t>
            </a:r>
            <a:r>
              <a:rPr lang="en-US" dirty="0" err="1"/>
              <a:t>managementul</a:t>
            </a:r>
            <a:r>
              <a:rPr lang="en-US" dirty="0"/>
              <a:t> de </a:t>
            </a:r>
            <a:r>
              <a:rPr lang="en-US" dirty="0" err="1"/>
              <a:t>caz</a:t>
            </a:r>
            <a:r>
              <a:rPr lang="en-US" dirty="0"/>
              <a:t> </a:t>
            </a:r>
            <a:r>
              <a:rPr lang="en-US" dirty="0" err="1"/>
              <a:t>în</a:t>
            </a:r>
            <a:r>
              <a:rPr lang="en-US" dirty="0"/>
              <a:t> </a:t>
            </a:r>
            <a:r>
              <a:rPr lang="en-US" dirty="0" err="1"/>
              <a:t>domeniul</a:t>
            </a:r>
            <a:r>
              <a:rPr lang="en-US" dirty="0"/>
              <a:t> </a:t>
            </a:r>
            <a:r>
              <a:rPr lang="en-US" dirty="0" err="1"/>
              <a:t>asistenţei</a:t>
            </a:r>
            <a:r>
              <a:rPr lang="en-US" dirty="0"/>
              <a:t> </a:t>
            </a:r>
            <a:r>
              <a:rPr lang="en-US" dirty="0" err="1"/>
              <a:t>consumatorului</a:t>
            </a:r>
            <a:r>
              <a:rPr lang="en-US" dirty="0"/>
              <a:t> de </a:t>
            </a:r>
            <a:r>
              <a:rPr lang="en-US" dirty="0" err="1"/>
              <a:t>droguri</a:t>
            </a:r>
            <a:endParaRPr lang="en-US" dirty="0"/>
          </a:p>
        </p:txBody>
      </p:sp>
      <p:sp>
        <p:nvSpPr>
          <p:cNvPr id="6" name="Rectangle 5"/>
          <p:cNvSpPr/>
          <p:nvPr/>
        </p:nvSpPr>
        <p:spPr>
          <a:xfrm>
            <a:off x="3834063" y="3852934"/>
            <a:ext cx="7010400" cy="923330"/>
          </a:xfrm>
          <a:prstGeom prst="rect">
            <a:avLst/>
          </a:prstGeom>
          <a:solidFill>
            <a:schemeClr val="bg2"/>
          </a:solidFill>
        </p:spPr>
        <p:txBody>
          <a:bodyPr wrap="square">
            <a:spAutoFit/>
          </a:bodyPr>
          <a:lstStyle/>
          <a:p>
            <a:r>
              <a:rPr lang="en-US" b="1" dirty="0" smtClean="0"/>
              <a:t>2. </a:t>
            </a:r>
            <a:r>
              <a:rPr lang="vi-VN" b="1" dirty="0" smtClean="0"/>
              <a:t>DECIZI</a:t>
            </a:r>
            <a:r>
              <a:rPr lang="en-US" b="1" dirty="0" smtClean="0"/>
              <a:t>A</a:t>
            </a:r>
            <a:r>
              <a:rPr lang="vi-VN" b="1" dirty="0" smtClean="0"/>
              <a:t> </a:t>
            </a:r>
            <a:r>
              <a:rPr lang="vi-VN" b="1" dirty="0"/>
              <a:t>nr. 17 din 2 octombrie 2006</a:t>
            </a:r>
            <a:r>
              <a:rPr lang="vi-VN" dirty="0"/>
              <a:t>pentru aprobarea Metodologiei de elaborare, modificare şi implementare a planului individualizat de asistenţă a consumatorului de droguri</a:t>
            </a:r>
            <a:endParaRPr lang="en-US" dirty="0"/>
          </a:p>
        </p:txBody>
      </p:sp>
      <p:sp>
        <p:nvSpPr>
          <p:cNvPr id="7" name="Rectangle 6"/>
          <p:cNvSpPr/>
          <p:nvPr/>
        </p:nvSpPr>
        <p:spPr>
          <a:xfrm>
            <a:off x="6228701" y="5000763"/>
            <a:ext cx="5622052" cy="369332"/>
          </a:xfrm>
          <a:prstGeom prst="rect">
            <a:avLst/>
          </a:prstGeom>
          <a:solidFill>
            <a:schemeClr val="bg2"/>
          </a:solidFill>
        </p:spPr>
        <p:txBody>
          <a:bodyPr wrap="none">
            <a:spAutoFit/>
          </a:bodyPr>
          <a:lstStyle/>
          <a:p>
            <a:r>
              <a:rPr lang="en-US" dirty="0"/>
              <a:t>https://legislatie.just.ro/Public/DetaliiDocument/76504</a:t>
            </a:r>
          </a:p>
        </p:txBody>
      </p:sp>
      <p:pic>
        <p:nvPicPr>
          <p:cNvPr id="8194" name="Picture 2" descr="C:\Users\User\Desktop\drogur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2315" y="2333372"/>
            <a:ext cx="2109537" cy="3014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02258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5432" y="330551"/>
            <a:ext cx="10996864" cy="461665"/>
          </a:xfrm>
          <a:prstGeom prst="rect">
            <a:avLst/>
          </a:prstGeom>
          <a:solidFill>
            <a:srgbClr val="FFFF00"/>
          </a:solidFill>
        </p:spPr>
        <p:txBody>
          <a:bodyPr wrap="square">
            <a:spAutoFit/>
          </a:bodyPr>
          <a:lstStyle/>
          <a:p>
            <a:pPr algn="ctr"/>
            <a:r>
              <a:rPr lang="en-GB" sz="2400" b="1" dirty="0">
                <a:latin typeface="Times New Roman" pitchFamily="18" charset="0"/>
                <a:cs typeface="Times New Roman" pitchFamily="18" charset="0"/>
              </a:rPr>
              <a:t>COLABORAREA CU SERVICIILE PUBLICE DE ASISTENȚĂ SOCIALĂ</a:t>
            </a:r>
            <a:endParaRPr lang="en-US" sz="2400" dirty="0">
              <a:latin typeface="Times New Roman" pitchFamily="18" charset="0"/>
              <a:cs typeface="Times New Roman" pitchFamily="18" charset="0"/>
            </a:endParaRPr>
          </a:p>
        </p:txBody>
      </p:sp>
      <p:sp>
        <p:nvSpPr>
          <p:cNvPr id="3" name="Rectangle 2"/>
          <p:cNvSpPr/>
          <p:nvPr/>
        </p:nvSpPr>
        <p:spPr>
          <a:xfrm>
            <a:off x="545432" y="1327498"/>
            <a:ext cx="10996864" cy="5078313"/>
          </a:xfrm>
          <a:prstGeom prst="rect">
            <a:avLst/>
          </a:prstGeom>
          <a:solidFill>
            <a:schemeClr val="tx2">
              <a:lumMod val="20000"/>
              <a:lumOff val="80000"/>
            </a:schemeClr>
          </a:solidFill>
        </p:spPr>
        <p:txBody>
          <a:bodyPr wrap="square">
            <a:spAutoFit/>
          </a:bodyPr>
          <a:lstStyle/>
          <a:p>
            <a:pPr marL="457200" indent="-457200">
              <a:buFont typeface="+mj-lt"/>
              <a:buAutoNum type="alphaLcParenR"/>
            </a:pPr>
            <a:r>
              <a:rPr lang="vi-VN" b="1" dirty="0">
                <a:latin typeface="Arial (Body)"/>
                <a:cs typeface="Times New Roman" pitchFamily="18" charset="0"/>
              </a:rPr>
              <a:t>Serviciile publice de asistență socială sunt sesizate prin </a:t>
            </a:r>
            <a:r>
              <a:rPr lang="vi-VN" b="1" dirty="0" smtClean="0">
                <a:latin typeface="Arial (Body)"/>
                <a:cs typeface="Times New Roman" pitchFamily="18" charset="0"/>
              </a:rPr>
              <a:t>119</a:t>
            </a:r>
            <a:r>
              <a:rPr lang="en-US" dirty="0" smtClean="0">
                <a:latin typeface="Arial (Body)"/>
                <a:cs typeface="Times New Roman" pitchFamily="18" charset="0"/>
              </a:rPr>
              <a:t>;</a:t>
            </a:r>
            <a:r>
              <a:rPr lang="vi-VN" dirty="0">
                <a:latin typeface="Arial (Body)"/>
                <a:cs typeface="Times New Roman" pitchFamily="18" charset="0"/>
              </a:rPr>
              <a:t> </a:t>
            </a:r>
          </a:p>
          <a:p>
            <a:pPr marL="457200" indent="-457200">
              <a:buFont typeface="+mj-lt"/>
              <a:buAutoNum type="alphaLcParenR"/>
            </a:pPr>
            <a:r>
              <a:rPr lang="vi-VN" dirty="0">
                <a:latin typeface="Arial (Body)"/>
                <a:cs typeface="Times New Roman" pitchFamily="18" charset="0"/>
              </a:rPr>
              <a:t>Dacă situația sesizată la 119 este încadrată ca urgență (abuz sexual, munci intolerabile și trafic de minori, copilul refuză să meargă acasă), </a:t>
            </a:r>
            <a:r>
              <a:rPr lang="vi-VN" b="1" dirty="0">
                <a:latin typeface="Arial (Body)"/>
                <a:cs typeface="Times New Roman" pitchFamily="18" charset="0"/>
              </a:rPr>
              <a:t>DGASPC</a:t>
            </a:r>
            <a:r>
              <a:rPr lang="vi-VN" dirty="0">
                <a:latin typeface="Arial (Body)"/>
                <a:cs typeface="Times New Roman" pitchFamily="18" charset="0"/>
              </a:rPr>
              <a:t> trimite echipa mobilă (asistent social/psiholog de la </a:t>
            </a:r>
            <a:r>
              <a:rPr lang="vi-VN" b="1" dirty="0">
                <a:latin typeface="Arial (Body)"/>
                <a:cs typeface="Times New Roman" pitchFamily="18" charset="0"/>
              </a:rPr>
              <a:t>DGASPC</a:t>
            </a:r>
            <a:r>
              <a:rPr lang="vi-VN" dirty="0">
                <a:latin typeface="Arial (Body)"/>
                <a:cs typeface="Times New Roman" pitchFamily="18" charset="0"/>
              </a:rPr>
              <a:t>) la unitatea de învățământ pentru evaluarea inițială și gestionarea situației la fața locului, în maxim o oră. </a:t>
            </a:r>
          </a:p>
          <a:p>
            <a:pPr marL="457200" indent="-457200">
              <a:buFont typeface="+mj-lt"/>
              <a:buAutoNum type="alphaLcParenR"/>
            </a:pPr>
            <a:r>
              <a:rPr lang="vi-VN" dirty="0" smtClean="0">
                <a:latin typeface="Arial (Body)"/>
                <a:cs typeface="Times New Roman" pitchFamily="18" charset="0"/>
              </a:rPr>
              <a:t>În </a:t>
            </a:r>
            <a:r>
              <a:rPr lang="vi-VN" dirty="0">
                <a:latin typeface="Arial (Body)"/>
                <a:cs typeface="Times New Roman" pitchFamily="18" charset="0"/>
              </a:rPr>
              <a:t>situațiile care nu reprezintă o urgență, </a:t>
            </a:r>
            <a:r>
              <a:rPr lang="vi-VN" b="1" dirty="0">
                <a:latin typeface="Arial (Body)"/>
                <a:cs typeface="Times New Roman" pitchFamily="18" charset="0"/>
              </a:rPr>
              <a:t>reprezentanții SPAS, la solicitarea DGASPC</a:t>
            </a:r>
            <a:r>
              <a:rPr lang="vi-VN" dirty="0">
                <a:latin typeface="Arial (Body)"/>
                <a:cs typeface="Times New Roman" pitchFamily="18" charset="0"/>
              </a:rPr>
              <a:t>, realizează evaluarea inițială a situației în maximum 72 de ore de la înregistrarea cazurilor la </a:t>
            </a:r>
            <a:r>
              <a:rPr lang="vi-VN" b="1" dirty="0">
                <a:latin typeface="Arial (Body)"/>
                <a:cs typeface="Times New Roman" pitchFamily="18" charset="0"/>
              </a:rPr>
              <a:t>DGASPC</a:t>
            </a:r>
            <a:r>
              <a:rPr lang="vi-VN" dirty="0">
                <a:latin typeface="Arial (Body)"/>
                <a:cs typeface="Times New Roman" pitchFamily="18" charset="0"/>
              </a:rPr>
              <a:t>. </a:t>
            </a:r>
          </a:p>
          <a:p>
            <a:pPr marL="457200" indent="-457200">
              <a:buFont typeface="+mj-lt"/>
              <a:buAutoNum type="alphaLcParenR"/>
            </a:pPr>
            <a:r>
              <a:rPr lang="vi-VN" dirty="0">
                <a:latin typeface="Arial (Body)"/>
                <a:cs typeface="Times New Roman" pitchFamily="18" charset="0"/>
              </a:rPr>
              <a:t>După înregistrarea cazului la </a:t>
            </a:r>
            <a:r>
              <a:rPr lang="vi-VN" b="1" dirty="0">
                <a:latin typeface="Arial (Body)"/>
                <a:cs typeface="Times New Roman" pitchFamily="18" charset="0"/>
              </a:rPr>
              <a:t>DGASPC</a:t>
            </a:r>
            <a:r>
              <a:rPr lang="vi-VN" dirty="0">
                <a:latin typeface="Arial (Body)"/>
                <a:cs typeface="Times New Roman" pitchFamily="18" charset="0"/>
              </a:rPr>
              <a:t> în urma sesizării la 119, directorul </a:t>
            </a:r>
            <a:r>
              <a:rPr lang="vi-VN" b="1" dirty="0">
                <a:latin typeface="Arial (Body)"/>
                <a:cs typeface="Times New Roman" pitchFamily="18" charset="0"/>
              </a:rPr>
              <a:t>DGASPC</a:t>
            </a:r>
            <a:r>
              <a:rPr lang="vi-VN" dirty="0">
                <a:latin typeface="Arial (Body)"/>
                <a:cs typeface="Times New Roman" pitchFamily="18" charset="0"/>
              </a:rPr>
              <a:t> desemnează un manager de caz, care va constitui o echipă multidisciplinară și interinstituțională, potrivit prevederilor HG 49/2011 (asistent social, psiholog, medic, polițist, jurist, cadru didactic). </a:t>
            </a:r>
          </a:p>
          <a:p>
            <a:endParaRPr lang="en-US" dirty="0" smtClean="0">
              <a:latin typeface="Arial (Body)"/>
              <a:cs typeface="Times New Roman" pitchFamily="18" charset="0"/>
            </a:endParaRPr>
          </a:p>
          <a:p>
            <a:r>
              <a:rPr lang="vi-VN" b="1" dirty="0" smtClean="0">
                <a:effectLst>
                  <a:outerShdw blurRad="38100" dist="38100" dir="2700000" algn="tl">
                    <a:srgbClr val="000000">
                      <a:alpha val="43137"/>
                    </a:srgbClr>
                  </a:outerShdw>
                </a:effectLst>
                <a:latin typeface="Arial (Body)"/>
                <a:cs typeface="Times New Roman" pitchFamily="18" charset="0"/>
              </a:rPr>
              <a:t>Echipa </a:t>
            </a:r>
            <a:r>
              <a:rPr lang="vi-VN" b="1" dirty="0">
                <a:effectLst>
                  <a:outerShdw blurRad="38100" dist="38100" dir="2700000" algn="tl">
                    <a:srgbClr val="000000">
                      <a:alpha val="43137"/>
                    </a:srgbClr>
                  </a:outerShdw>
                </a:effectLst>
                <a:latin typeface="Arial (Body)"/>
                <a:cs typeface="Times New Roman" pitchFamily="18" charset="0"/>
              </a:rPr>
              <a:t>multidisciplinară și interinstituțională,  sub coordonarea managerului de caz</a:t>
            </a:r>
            <a:r>
              <a:rPr lang="vi-VN" dirty="0">
                <a:latin typeface="Arial (Body)"/>
                <a:cs typeface="Times New Roman" pitchFamily="18" charset="0"/>
              </a:rPr>
              <a:t>:</a:t>
            </a:r>
          </a:p>
          <a:p>
            <a:pPr marL="800100" lvl="1" indent="-342900">
              <a:buFont typeface="Wingdings" pitchFamily="2" charset="2"/>
              <a:buChar char="ü"/>
            </a:pPr>
            <a:r>
              <a:rPr lang="vi-VN" dirty="0">
                <a:latin typeface="Arial (Body)"/>
                <a:cs typeface="Times New Roman" pitchFamily="18" charset="0"/>
              </a:rPr>
              <a:t>evaluează cazul; </a:t>
            </a:r>
          </a:p>
          <a:p>
            <a:pPr marL="800100" lvl="1" indent="-342900">
              <a:buFont typeface="Wingdings" pitchFamily="2" charset="2"/>
              <a:buChar char="ü"/>
            </a:pPr>
            <a:r>
              <a:rPr lang="vi-VN" dirty="0">
                <a:latin typeface="Arial (Body)"/>
                <a:cs typeface="Times New Roman" pitchFamily="18" charset="0"/>
              </a:rPr>
              <a:t>elaborează, aplică și monitorizează </a:t>
            </a:r>
            <a:r>
              <a:rPr lang="vi-VN" b="1" i="1" dirty="0">
                <a:latin typeface="Arial (Body)"/>
                <a:cs typeface="Times New Roman" pitchFamily="18" charset="0"/>
              </a:rPr>
              <a:t>Planul de reabilitare și reintegrare socială</a:t>
            </a:r>
            <a:r>
              <a:rPr lang="vi-VN" dirty="0">
                <a:latin typeface="Arial (Body)"/>
                <a:cs typeface="Times New Roman" pitchFamily="18" charset="0"/>
              </a:rPr>
              <a:t> </a:t>
            </a:r>
          </a:p>
          <a:p>
            <a:r>
              <a:rPr lang="vi-VN" b="1" dirty="0" smtClean="0">
                <a:effectLst>
                  <a:outerShdw blurRad="38100" dist="38100" dir="2700000" algn="tl">
                    <a:srgbClr val="000000">
                      <a:alpha val="43137"/>
                    </a:srgbClr>
                  </a:outerShdw>
                </a:effectLst>
                <a:latin typeface="Arial (Body)"/>
                <a:cs typeface="Times New Roman" pitchFamily="18" charset="0"/>
              </a:rPr>
              <a:t>D</a:t>
            </a:r>
            <a:r>
              <a:rPr lang="en-US" b="1" dirty="0" smtClean="0">
                <a:effectLst>
                  <a:outerShdw blurRad="38100" dist="38100" dir="2700000" algn="tl">
                    <a:srgbClr val="000000">
                      <a:alpha val="43137"/>
                    </a:srgbClr>
                  </a:outerShdw>
                </a:effectLst>
                <a:latin typeface="Arial (Body)"/>
                <a:cs typeface="Times New Roman" pitchFamily="18" charset="0"/>
              </a:rPr>
              <a:t>.</a:t>
            </a:r>
            <a:r>
              <a:rPr lang="vi-VN" b="1" dirty="0" smtClean="0">
                <a:effectLst>
                  <a:outerShdw blurRad="38100" dist="38100" dir="2700000" algn="tl">
                    <a:srgbClr val="000000">
                      <a:alpha val="43137"/>
                    </a:srgbClr>
                  </a:outerShdw>
                </a:effectLst>
                <a:latin typeface="Arial (Body)"/>
                <a:cs typeface="Times New Roman" pitchFamily="18" charset="0"/>
              </a:rPr>
              <a:t>G</a:t>
            </a:r>
            <a:r>
              <a:rPr lang="en-US" b="1" dirty="0" smtClean="0">
                <a:effectLst>
                  <a:outerShdw blurRad="38100" dist="38100" dir="2700000" algn="tl">
                    <a:srgbClr val="000000">
                      <a:alpha val="43137"/>
                    </a:srgbClr>
                  </a:outerShdw>
                </a:effectLst>
                <a:latin typeface="Arial (Body)"/>
                <a:cs typeface="Times New Roman" pitchFamily="18" charset="0"/>
              </a:rPr>
              <a:t>.</a:t>
            </a:r>
            <a:r>
              <a:rPr lang="vi-VN" b="1" dirty="0" smtClean="0">
                <a:effectLst>
                  <a:outerShdw blurRad="38100" dist="38100" dir="2700000" algn="tl">
                    <a:srgbClr val="000000">
                      <a:alpha val="43137"/>
                    </a:srgbClr>
                  </a:outerShdw>
                </a:effectLst>
                <a:latin typeface="Arial (Body)"/>
                <a:cs typeface="Times New Roman" pitchFamily="18" charset="0"/>
              </a:rPr>
              <a:t>A</a:t>
            </a:r>
            <a:r>
              <a:rPr lang="en-US" b="1" dirty="0" smtClean="0">
                <a:effectLst>
                  <a:outerShdw blurRad="38100" dist="38100" dir="2700000" algn="tl">
                    <a:srgbClr val="000000">
                      <a:alpha val="43137"/>
                    </a:srgbClr>
                  </a:outerShdw>
                </a:effectLst>
                <a:latin typeface="Arial (Body)"/>
                <a:cs typeface="Times New Roman" pitchFamily="18" charset="0"/>
              </a:rPr>
              <a:t>.</a:t>
            </a:r>
            <a:r>
              <a:rPr lang="vi-VN" b="1" dirty="0" smtClean="0">
                <a:effectLst>
                  <a:outerShdw blurRad="38100" dist="38100" dir="2700000" algn="tl">
                    <a:srgbClr val="000000">
                      <a:alpha val="43137"/>
                    </a:srgbClr>
                  </a:outerShdw>
                </a:effectLst>
                <a:latin typeface="Arial (Body)"/>
                <a:cs typeface="Times New Roman" pitchFamily="18" charset="0"/>
              </a:rPr>
              <a:t>S</a:t>
            </a:r>
            <a:r>
              <a:rPr lang="en-US" b="1" dirty="0" smtClean="0">
                <a:effectLst>
                  <a:outerShdw blurRad="38100" dist="38100" dir="2700000" algn="tl">
                    <a:srgbClr val="000000">
                      <a:alpha val="43137"/>
                    </a:srgbClr>
                  </a:outerShdw>
                </a:effectLst>
                <a:latin typeface="Arial (Body)"/>
                <a:cs typeface="Times New Roman" pitchFamily="18" charset="0"/>
              </a:rPr>
              <a:t>.</a:t>
            </a:r>
            <a:r>
              <a:rPr lang="vi-VN" b="1" dirty="0" smtClean="0">
                <a:effectLst>
                  <a:outerShdw blurRad="38100" dist="38100" dir="2700000" algn="tl">
                    <a:srgbClr val="000000">
                      <a:alpha val="43137"/>
                    </a:srgbClr>
                  </a:outerShdw>
                </a:effectLst>
                <a:latin typeface="Arial (Body)"/>
                <a:cs typeface="Times New Roman" pitchFamily="18" charset="0"/>
              </a:rPr>
              <a:t>P</a:t>
            </a:r>
            <a:r>
              <a:rPr lang="en-US" b="1" dirty="0" smtClean="0">
                <a:effectLst>
                  <a:outerShdw blurRad="38100" dist="38100" dir="2700000" algn="tl">
                    <a:srgbClr val="000000">
                      <a:alpha val="43137"/>
                    </a:srgbClr>
                  </a:outerShdw>
                </a:effectLst>
                <a:latin typeface="Arial (Body)"/>
                <a:cs typeface="Times New Roman" pitchFamily="18" charset="0"/>
              </a:rPr>
              <a:t>.</a:t>
            </a:r>
            <a:r>
              <a:rPr lang="vi-VN" b="1" dirty="0" smtClean="0">
                <a:effectLst>
                  <a:outerShdw blurRad="38100" dist="38100" dir="2700000" algn="tl">
                    <a:srgbClr val="000000">
                      <a:alpha val="43137"/>
                    </a:srgbClr>
                  </a:outerShdw>
                </a:effectLst>
                <a:latin typeface="Arial (Body)"/>
                <a:cs typeface="Times New Roman" pitchFamily="18" charset="0"/>
              </a:rPr>
              <a:t>C</a:t>
            </a:r>
            <a:r>
              <a:rPr lang="vi-VN" dirty="0" smtClean="0">
                <a:latin typeface="Arial (Body)"/>
                <a:cs typeface="Times New Roman" pitchFamily="18" charset="0"/>
              </a:rPr>
              <a:t> </a:t>
            </a:r>
            <a:r>
              <a:rPr lang="vi-VN" dirty="0">
                <a:latin typeface="Arial (Body)"/>
                <a:cs typeface="Times New Roman" pitchFamily="18" charset="0"/>
              </a:rPr>
              <a:t>și furnizorii privați pot oferi servicii specializate pentru copii și familia/ familiile acestora în cadrul centrelor de consiliere pentru copiii abuzați, neglijați, exploatați, centrelor de consiliere pentru copiii victime ale traficului, centrelor de prevenire a abuzului, neglijării, exploatării copilului, iar în lipsa acestora - centrelor de consiliere pentru părinți și copii, centrelor de zi.</a:t>
            </a:r>
          </a:p>
        </p:txBody>
      </p:sp>
      <p:sp>
        <p:nvSpPr>
          <p:cNvPr id="4" name="Rectangle 3"/>
          <p:cNvSpPr/>
          <p:nvPr/>
        </p:nvSpPr>
        <p:spPr>
          <a:xfrm>
            <a:off x="7516139" y="886145"/>
            <a:ext cx="3801105" cy="369332"/>
          </a:xfrm>
          <a:prstGeom prst="rect">
            <a:avLst/>
          </a:prstGeom>
        </p:spPr>
        <p:txBody>
          <a:bodyPr wrap="none">
            <a:spAutoFit/>
          </a:bodyPr>
          <a:lstStyle/>
          <a:p>
            <a:r>
              <a:rPr lang="en-US" dirty="0">
                <a:hlinkClick r:id="rId2"/>
              </a:rPr>
              <a:t>https://www.dpcialomita.ro/contact</a:t>
            </a:r>
            <a:r>
              <a:rPr lang="en-US" dirty="0" smtClean="0">
                <a:hlinkClick r:id="rId2"/>
              </a:rPr>
              <a:t>/</a:t>
            </a:r>
            <a:r>
              <a:rPr lang="en-US" dirty="0" smtClean="0"/>
              <a:t> </a:t>
            </a:r>
            <a:endParaRPr lang="en-US" dirty="0"/>
          </a:p>
        </p:txBody>
      </p:sp>
    </p:spTree>
    <p:extLst>
      <p:ext uri="{BB962C8B-B14F-4D97-AF65-F5344CB8AC3E}">
        <p14:creationId xmlns:p14="http://schemas.microsoft.com/office/powerpoint/2010/main" val="4981084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43262" y="386062"/>
            <a:ext cx="9464843" cy="646331"/>
          </a:xfrm>
          <a:prstGeom prst="rect">
            <a:avLst/>
          </a:prstGeom>
          <a:solidFill>
            <a:srgbClr val="FFFF00"/>
          </a:solidFill>
        </p:spPr>
        <p:txBody>
          <a:bodyPr wrap="square">
            <a:spAutoFit/>
          </a:bodyPr>
          <a:lstStyle/>
          <a:p>
            <a:pPr algn="ctr"/>
            <a:r>
              <a:rPr lang="en-US" b="1" dirty="0" smtClean="0"/>
              <a:t>COLABORAREA CU C.J.R.A.E </a:t>
            </a:r>
          </a:p>
          <a:p>
            <a:pPr algn="ctr"/>
            <a:r>
              <a:rPr lang="en-US" b="1" dirty="0" smtClean="0"/>
              <a:t>PROGRAM </a:t>
            </a:r>
            <a:r>
              <a:rPr lang="en-US" b="1" dirty="0"/>
              <a:t>DE PREVENIRE A VIOLENȚEI ÎN MEDIUL ȘCOLAR</a:t>
            </a:r>
            <a:endParaRPr lang="en-US" dirty="0"/>
          </a:p>
        </p:txBody>
      </p:sp>
      <p:sp>
        <p:nvSpPr>
          <p:cNvPr id="3" name="Rectangle 2"/>
          <p:cNvSpPr/>
          <p:nvPr/>
        </p:nvSpPr>
        <p:spPr>
          <a:xfrm>
            <a:off x="513346" y="1057053"/>
            <a:ext cx="11221453" cy="923330"/>
          </a:xfrm>
          <a:prstGeom prst="rect">
            <a:avLst/>
          </a:prstGeom>
        </p:spPr>
        <p:txBody>
          <a:bodyPr wrap="square">
            <a:spAutoFit/>
          </a:bodyPr>
          <a:lstStyle/>
          <a:p>
            <a:r>
              <a:rPr lang="vi-VN" b="1" dirty="0"/>
              <a:t>►</a:t>
            </a:r>
            <a:r>
              <a:rPr lang="vi-VN" sz="1400" b="1" dirty="0"/>
              <a:t> </a:t>
            </a:r>
            <a:r>
              <a:rPr lang="vi-VN" b="1" dirty="0">
                <a:hlinkClick r:id="rId2"/>
              </a:rPr>
              <a:t>Ordin nr. 6.631/10.11.2023</a:t>
            </a:r>
            <a:r>
              <a:rPr lang="vi-VN" b="1" dirty="0"/>
              <a:t> </a:t>
            </a:r>
            <a:r>
              <a:rPr lang="vi-VN" dirty="0"/>
              <a:t>pentru aprobarea </a:t>
            </a:r>
            <a:r>
              <a:rPr lang="vi-VN" b="1" dirty="0">
                <a:hlinkClick r:id="rId3"/>
              </a:rPr>
              <a:t>Programului de prevenire a violenței și a infracțiunilor în mediul școlar „Împreună prindem curaj”</a:t>
            </a:r>
            <a:r>
              <a:rPr lang="vi-VN" dirty="0"/>
              <a:t> și pentru alocarea sumelor provenind din Mecanismul național de susținere a prevenirii </a:t>
            </a:r>
            <a:r>
              <a:rPr lang="vi-VN" dirty="0" smtClean="0"/>
              <a:t>criminalității</a:t>
            </a:r>
            <a:endParaRPr lang="vi-VN" dirty="0"/>
          </a:p>
        </p:txBody>
      </p:sp>
      <p:sp>
        <p:nvSpPr>
          <p:cNvPr id="4" name="Rectangle 3"/>
          <p:cNvSpPr/>
          <p:nvPr/>
        </p:nvSpPr>
        <p:spPr>
          <a:xfrm>
            <a:off x="1687393" y="2145450"/>
            <a:ext cx="4288290" cy="369332"/>
          </a:xfrm>
          <a:prstGeom prst="rect">
            <a:avLst/>
          </a:prstGeom>
        </p:spPr>
        <p:txBody>
          <a:bodyPr wrap="none">
            <a:spAutoFit/>
          </a:bodyPr>
          <a:lstStyle/>
          <a:p>
            <a:r>
              <a:rPr lang="en-US" b="1" dirty="0"/>
              <a:t>COMBATEREA VIOLENȚEI ȘCOLARE</a:t>
            </a:r>
            <a:endParaRPr lang="en-US" dirty="0"/>
          </a:p>
        </p:txBody>
      </p:sp>
      <p:sp>
        <p:nvSpPr>
          <p:cNvPr id="5" name="Rectangle 4"/>
          <p:cNvSpPr/>
          <p:nvPr/>
        </p:nvSpPr>
        <p:spPr>
          <a:xfrm>
            <a:off x="625641" y="2673749"/>
            <a:ext cx="6825918" cy="3139321"/>
          </a:xfrm>
          <a:prstGeom prst="rect">
            <a:avLst/>
          </a:prstGeom>
          <a:solidFill>
            <a:schemeClr val="accent1">
              <a:lumMod val="40000"/>
              <a:lumOff val="60000"/>
            </a:schemeClr>
          </a:solidFill>
        </p:spPr>
        <p:txBody>
          <a:bodyPr wrap="square">
            <a:spAutoFit/>
          </a:bodyPr>
          <a:lstStyle/>
          <a:p>
            <a:endParaRPr lang="en-US" dirty="0" smtClean="0"/>
          </a:p>
          <a:p>
            <a:r>
              <a:rPr lang="vi-VN" dirty="0" smtClean="0"/>
              <a:t>Ministerul </a:t>
            </a:r>
            <a:r>
              <a:rPr lang="vi-VN" dirty="0"/>
              <a:t>Educației </a:t>
            </a:r>
            <a:r>
              <a:rPr lang="en-US" dirty="0" smtClean="0"/>
              <a:t>a </a:t>
            </a:r>
            <a:r>
              <a:rPr lang="vi-VN" dirty="0" smtClean="0"/>
              <a:t>aprob</a:t>
            </a:r>
            <a:r>
              <a:rPr lang="en-US" dirty="0" smtClean="0"/>
              <a:t>at</a:t>
            </a:r>
            <a:r>
              <a:rPr lang="vi-VN" dirty="0"/>
              <a:t> </a:t>
            </a:r>
            <a:r>
              <a:rPr lang="vi-VN" b="1" dirty="0"/>
              <a:t>Planul național de combatere a violenței școlare </a:t>
            </a:r>
            <a:r>
              <a:rPr lang="vi-VN" dirty="0"/>
              <a:t>(PNCVS). </a:t>
            </a:r>
            <a:endParaRPr lang="en-US" dirty="0" smtClean="0"/>
          </a:p>
          <a:p>
            <a:endParaRPr lang="vi-VN" dirty="0"/>
          </a:p>
          <a:p>
            <a:r>
              <a:rPr lang="vi-VN" dirty="0"/>
              <a:t>Pe baza PNCVS, ROFUIP și a unei evaluări a climatului școlar, în colaborare cu reprezentanții elevilor, reprezentanții părinților și cu instituțiile locale abilitate, precum serviciul siguranță școlară, serviciul public de asistență socială, direcția generală de asistență socială și protecția copilului, unitățile de învățământ adoptă </a:t>
            </a:r>
            <a:r>
              <a:rPr lang="vi-VN" b="1" dirty="0"/>
              <a:t>planuri de prevenire și reducere a violenței în școli</a:t>
            </a:r>
            <a:r>
              <a:rPr lang="vi-VN" dirty="0" smtClean="0"/>
              <a:t>.</a:t>
            </a:r>
            <a:endParaRPr lang="en-US" dirty="0" smtClean="0"/>
          </a:p>
          <a:p>
            <a:r>
              <a:rPr lang="vi-VN" dirty="0"/>
              <a:t> </a:t>
            </a:r>
          </a:p>
        </p:txBody>
      </p:sp>
      <p:pic>
        <p:nvPicPr>
          <p:cNvPr id="8" name="Picture 2" descr="C:\Users\User\Desktop\edu_front_antiv.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39791" y="1652337"/>
            <a:ext cx="4475747" cy="443564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8669614" y="5384501"/>
            <a:ext cx="2569934" cy="369332"/>
          </a:xfrm>
          <a:prstGeom prst="rect">
            <a:avLst/>
          </a:prstGeom>
        </p:spPr>
        <p:txBody>
          <a:bodyPr wrap="none">
            <a:spAutoFit/>
          </a:bodyPr>
          <a:lstStyle/>
          <a:p>
            <a:r>
              <a:rPr lang="en-US" dirty="0">
                <a:hlinkClick r:id="rId5"/>
              </a:rPr>
              <a:t>https://cjraeialomita.ro</a:t>
            </a:r>
            <a:r>
              <a:rPr lang="en-US" dirty="0" smtClean="0">
                <a:hlinkClick r:id="rId5"/>
              </a:rPr>
              <a:t>/</a:t>
            </a:r>
            <a:r>
              <a:rPr lang="en-US" dirty="0" smtClean="0"/>
              <a:t> </a:t>
            </a:r>
            <a:endParaRPr lang="en-US" dirty="0"/>
          </a:p>
        </p:txBody>
      </p:sp>
    </p:spTree>
    <p:extLst>
      <p:ext uri="{BB962C8B-B14F-4D97-AF65-F5344CB8AC3E}">
        <p14:creationId xmlns:p14="http://schemas.microsoft.com/office/powerpoint/2010/main" val="18924470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5537" y="2189255"/>
            <a:ext cx="5558590" cy="923330"/>
          </a:xfrm>
          <a:prstGeom prst="rect">
            <a:avLst/>
          </a:prstGeom>
          <a:solidFill>
            <a:schemeClr val="accent1">
              <a:lumMod val="20000"/>
              <a:lumOff val="80000"/>
            </a:schemeClr>
          </a:solidFill>
        </p:spPr>
        <p:txBody>
          <a:bodyPr wrap="square">
            <a:spAutoFit/>
          </a:bodyPr>
          <a:lstStyle/>
          <a:p>
            <a:pPr marL="342900" indent="-342900">
              <a:buAutoNum type="arabicPeriod"/>
            </a:pPr>
            <a:r>
              <a:rPr lang="en-US" dirty="0" err="1" smtClean="0"/>
              <a:t>Ghid</a:t>
            </a:r>
            <a:r>
              <a:rPr lang="en-US" dirty="0" smtClean="0"/>
              <a:t> de </a:t>
            </a:r>
            <a:r>
              <a:rPr lang="en-US" dirty="0" err="1" smtClean="0"/>
              <a:t>dezvoltare</a:t>
            </a:r>
            <a:r>
              <a:rPr lang="en-US" dirty="0" smtClean="0"/>
              <a:t> </a:t>
            </a:r>
            <a:r>
              <a:rPr lang="en-US" dirty="0" err="1" smtClean="0"/>
              <a:t>sociala</a:t>
            </a:r>
            <a:r>
              <a:rPr lang="en-US" dirty="0" smtClean="0"/>
              <a:t> </a:t>
            </a:r>
            <a:r>
              <a:rPr lang="en-US" dirty="0" err="1" smtClean="0"/>
              <a:t>si</a:t>
            </a:r>
            <a:r>
              <a:rPr lang="en-US" dirty="0" smtClean="0"/>
              <a:t> </a:t>
            </a:r>
            <a:r>
              <a:rPr lang="en-US" dirty="0" err="1" smtClean="0"/>
              <a:t>emotionala</a:t>
            </a:r>
            <a:r>
              <a:rPr lang="en-US" dirty="0"/>
              <a:t> </a:t>
            </a:r>
            <a:r>
              <a:rPr lang="en-US" dirty="0" smtClean="0">
                <a:hlinkClick r:id="rId2"/>
              </a:rPr>
              <a:t>https</a:t>
            </a:r>
            <a:r>
              <a:rPr lang="en-US" dirty="0">
                <a:hlinkClick r:id="rId2"/>
              </a:rPr>
              <a:t>://www.rose-edu.ro/3d-flip-book/ghid-dezvoltare-sociala-si-emotionala-elevi</a:t>
            </a:r>
            <a:r>
              <a:rPr lang="en-US" dirty="0" smtClean="0">
                <a:hlinkClick r:id="rId2"/>
              </a:rPr>
              <a:t>/</a:t>
            </a:r>
            <a:r>
              <a:rPr lang="en-US" dirty="0" smtClean="0"/>
              <a:t>  </a:t>
            </a:r>
            <a:endParaRPr lang="en-US" dirty="0"/>
          </a:p>
        </p:txBody>
      </p:sp>
      <p:sp>
        <p:nvSpPr>
          <p:cNvPr id="3" name="Rectangle 2"/>
          <p:cNvSpPr/>
          <p:nvPr/>
        </p:nvSpPr>
        <p:spPr>
          <a:xfrm>
            <a:off x="634246" y="3359549"/>
            <a:ext cx="5558590" cy="923330"/>
          </a:xfrm>
          <a:prstGeom prst="rect">
            <a:avLst/>
          </a:prstGeom>
          <a:solidFill>
            <a:schemeClr val="accent1">
              <a:lumMod val="20000"/>
              <a:lumOff val="80000"/>
            </a:schemeClr>
          </a:solidFill>
        </p:spPr>
        <p:txBody>
          <a:bodyPr wrap="square">
            <a:spAutoFit/>
          </a:bodyPr>
          <a:lstStyle/>
          <a:p>
            <a:r>
              <a:rPr lang="en-US" dirty="0" smtClean="0"/>
              <a:t>2. </a:t>
            </a:r>
            <a:r>
              <a:rPr lang="en-US" dirty="0" err="1" smtClean="0"/>
              <a:t>Ghid</a:t>
            </a:r>
            <a:r>
              <a:rPr lang="en-US" dirty="0" smtClean="0"/>
              <a:t> de </a:t>
            </a:r>
            <a:r>
              <a:rPr lang="en-US" dirty="0" err="1" smtClean="0"/>
              <a:t>dezvoltare</a:t>
            </a:r>
            <a:r>
              <a:rPr lang="en-US" dirty="0" smtClean="0"/>
              <a:t> </a:t>
            </a:r>
            <a:r>
              <a:rPr lang="en-US" dirty="0" err="1" smtClean="0"/>
              <a:t>personala</a:t>
            </a:r>
            <a:r>
              <a:rPr lang="en-US" dirty="0" smtClean="0"/>
              <a:t> </a:t>
            </a:r>
            <a:r>
              <a:rPr lang="en-US" dirty="0" err="1" smtClean="0"/>
              <a:t>si</a:t>
            </a:r>
            <a:r>
              <a:rPr lang="en-US" dirty="0" smtClean="0"/>
              <a:t> coaching </a:t>
            </a:r>
            <a:r>
              <a:rPr lang="en-US" dirty="0" smtClean="0">
                <a:hlinkClick r:id="rId3"/>
              </a:rPr>
              <a:t>https</a:t>
            </a:r>
            <a:r>
              <a:rPr lang="en-US" dirty="0">
                <a:hlinkClick r:id="rId3"/>
              </a:rPr>
              <a:t>://www.rose-edu.ro/3d-flip-book/ghid-dezvoltare-personala-liceu</a:t>
            </a:r>
            <a:r>
              <a:rPr lang="en-US" dirty="0" smtClean="0">
                <a:hlinkClick r:id="rId3"/>
              </a:rPr>
              <a:t>/</a:t>
            </a:r>
            <a:r>
              <a:rPr lang="en-US" dirty="0" smtClean="0"/>
              <a:t> </a:t>
            </a:r>
            <a:endParaRPr lang="en-US" dirty="0"/>
          </a:p>
        </p:txBody>
      </p:sp>
      <p:sp>
        <p:nvSpPr>
          <p:cNvPr id="4" name="Rectangle 3"/>
          <p:cNvSpPr/>
          <p:nvPr/>
        </p:nvSpPr>
        <p:spPr>
          <a:xfrm>
            <a:off x="585537" y="637492"/>
            <a:ext cx="5558590" cy="1200329"/>
          </a:xfrm>
          <a:prstGeom prst="rect">
            <a:avLst/>
          </a:prstGeom>
          <a:solidFill>
            <a:schemeClr val="bg2">
              <a:lumMod val="90000"/>
            </a:schemeClr>
          </a:solidFill>
        </p:spPr>
        <p:txBody>
          <a:bodyPr wrap="square">
            <a:spAutoFit/>
          </a:bodyPr>
          <a:lstStyle/>
          <a:p>
            <a:pPr algn="ctr"/>
            <a:r>
              <a:rPr lang="en-US" sz="2400" b="1" i="1" dirty="0" smtClean="0">
                <a:effectLst>
                  <a:outerShdw blurRad="38100" dist="38100" dir="2700000" algn="tl">
                    <a:srgbClr val="000000">
                      <a:alpha val="43137"/>
                    </a:srgbClr>
                  </a:outerShdw>
                </a:effectLst>
              </a:rPr>
              <a:t>GHIDURILE ELABORATE IN PROGRAMUL   ROSE</a:t>
            </a:r>
          </a:p>
          <a:p>
            <a:pPr algn="ctr"/>
            <a:r>
              <a:rPr lang="en-US" sz="2400" dirty="0" smtClean="0">
                <a:hlinkClick r:id="rId4"/>
              </a:rPr>
              <a:t>https</a:t>
            </a:r>
            <a:r>
              <a:rPr lang="en-US" sz="2400" dirty="0">
                <a:hlinkClick r:id="rId4"/>
              </a:rPr>
              <a:t>://www.rose-edu.ro</a:t>
            </a:r>
            <a:r>
              <a:rPr lang="en-US" sz="2400" dirty="0" smtClean="0">
                <a:hlinkClick r:id="rId4"/>
              </a:rPr>
              <a:t>/</a:t>
            </a:r>
            <a:r>
              <a:rPr lang="en-US" sz="2400" dirty="0" smtClean="0"/>
              <a:t> </a:t>
            </a:r>
            <a:endParaRPr lang="en-US" sz="2400" dirty="0"/>
          </a:p>
        </p:txBody>
      </p:sp>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26969" y="-354198"/>
            <a:ext cx="4419600" cy="6994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Oval 18">
            <a:extLst>
              <a:ext uri="{FF2B5EF4-FFF2-40B4-BE49-F238E27FC236}">
                <a16:creationId xmlns="" xmlns:a16="http://schemas.microsoft.com/office/drawing/2014/main" id="{00A828C1-B08F-4126-BEE4-B64584C168B1}"/>
              </a:ext>
            </a:extLst>
          </p:cNvPr>
          <p:cNvSpPr/>
          <p:nvPr/>
        </p:nvSpPr>
        <p:spPr>
          <a:xfrm>
            <a:off x="1136122" y="5222639"/>
            <a:ext cx="948735" cy="94873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1" name="Rectangle 7">
            <a:extLst>
              <a:ext uri="{FF2B5EF4-FFF2-40B4-BE49-F238E27FC236}">
                <a16:creationId xmlns="" xmlns:a16="http://schemas.microsoft.com/office/drawing/2014/main" id="{86FA1E72-16C5-41DA-940B-C08E8947FA4D}"/>
              </a:ext>
            </a:extLst>
          </p:cNvPr>
          <p:cNvSpPr/>
          <p:nvPr/>
        </p:nvSpPr>
        <p:spPr>
          <a:xfrm>
            <a:off x="1449469" y="5535986"/>
            <a:ext cx="322040" cy="322040"/>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3" name="Oval 50">
            <a:extLst>
              <a:ext uri="{FF2B5EF4-FFF2-40B4-BE49-F238E27FC236}">
                <a16:creationId xmlns="" xmlns:a16="http://schemas.microsoft.com/office/drawing/2014/main" id="{05216D32-8F5C-428A-8FA6-0FF8CF026171}"/>
              </a:ext>
            </a:extLst>
          </p:cNvPr>
          <p:cNvSpPr/>
          <p:nvPr/>
        </p:nvSpPr>
        <p:spPr>
          <a:xfrm>
            <a:off x="2464806" y="5222639"/>
            <a:ext cx="948735" cy="9487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4" name="Rectangle 9">
            <a:extLst>
              <a:ext uri="{FF2B5EF4-FFF2-40B4-BE49-F238E27FC236}">
                <a16:creationId xmlns="" xmlns:a16="http://schemas.microsoft.com/office/drawing/2014/main" id="{E745C9E6-7CF8-4FD1-B2C3-E7827FB8D11C}"/>
              </a:ext>
            </a:extLst>
          </p:cNvPr>
          <p:cNvSpPr/>
          <p:nvPr/>
        </p:nvSpPr>
        <p:spPr>
          <a:xfrm>
            <a:off x="2774443" y="5519593"/>
            <a:ext cx="329463" cy="308407"/>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5" name="Oval 64">
            <a:extLst>
              <a:ext uri="{FF2B5EF4-FFF2-40B4-BE49-F238E27FC236}">
                <a16:creationId xmlns="" xmlns:a16="http://schemas.microsoft.com/office/drawing/2014/main" id="{85414D5B-AAF6-4FE6-82F2-EDA39B26993D}"/>
              </a:ext>
            </a:extLst>
          </p:cNvPr>
          <p:cNvSpPr/>
          <p:nvPr/>
        </p:nvSpPr>
        <p:spPr>
          <a:xfrm>
            <a:off x="3807749" y="5197888"/>
            <a:ext cx="948735" cy="94873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6" name="Rectangle 30">
            <a:extLst>
              <a:ext uri="{FF2B5EF4-FFF2-40B4-BE49-F238E27FC236}">
                <a16:creationId xmlns="" xmlns:a16="http://schemas.microsoft.com/office/drawing/2014/main" id="{C37979FE-3DC1-4ED2-8577-E7EE8E72EE80}"/>
              </a:ext>
            </a:extLst>
          </p:cNvPr>
          <p:cNvSpPr/>
          <p:nvPr/>
        </p:nvSpPr>
        <p:spPr>
          <a:xfrm>
            <a:off x="4123511" y="5503009"/>
            <a:ext cx="317209" cy="316282"/>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Tree>
    <p:extLst>
      <p:ext uri="{BB962C8B-B14F-4D97-AF65-F5344CB8AC3E}">
        <p14:creationId xmlns:p14="http://schemas.microsoft.com/office/powerpoint/2010/main" val="4404891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3149039674"/>
              </p:ext>
            </p:extLst>
          </p:nvPr>
        </p:nvGraphicFramePr>
        <p:xfrm>
          <a:off x="136357" y="401052"/>
          <a:ext cx="6400801" cy="3780923"/>
        </p:xfrm>
        <a:graphic>
          <a:graphicData uri="http://schemas.openxmlformats.org/presentationml/2006/ole">
            <mc:AlternateContent xmlns:mc="http://schemas.openxmlformats.org/markup-compatibility/2006">
              <mc:Choice xmlns:v="urn:schemas-microsoft-com:vml" Requires="v">
                <p:oleObj spid="_x0000_s7206" name="Document" r:id="rId4" imgW="9630575" imgH="4764700" progId="Word.Document.8">
                  <p:embed/>
                </p:oleObj>
              </mc:Choice>
              <mc:Fallback>
                <p:oleObj name="Document" r:id="rId4" imgW="9630575" imgH="4764700" progId="Word.Document.8">
                  <p:embed/>
                  <p:pic>
                    <p:nvPicPr>
                      <p:cNvPr id="0" name=""/>
                      <p:cNvPicPr/>
                      <p:nvPr/>
                    </p:nvPicPr>
                    <p:blipFill>
                      <a:blip r:embed="rId5"/>
                      <a:stretch>
                        <a:fillRect/>
                      </a:stretch>
                    </p:blipFill>
                    <p:spPr>
                      <a:xfrm>
                        <a:off x="136357" y="401052"/>
                        <a:ext cx="6400801" cy="3780923"/>
                      </a:xfrm>
                      <a:prstGeom prst="rect">
                        <a:avLst/>
                      </a:prstGeom>
                    </p:spPr>
                  </p:pic>
                </p:oleObj>
              </mc:Fallback>
            </mc:AlternateContent>
          </a:graphicData>
        </a:graphic>
      </p:graphicFrame>
      <p:pic>
        <p:nvPicPr>
          <p:cNvPr id="7172" name="Picture 4" descr="C:\Users\User\Desktop\Picture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24526" y="4031833"/>
            <a:ext cx="3721769" cy="2676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76117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964996200"/>
              </p:ext>
            </p:extLst>
          </p:nvPr>
        </p:nvGraphicFramePr>
        <p:xfrm>
          <a:off x="465222" y="1283368"/>
          <a:ext cx="11197388" cy="51816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 xmlns:a16="http://schemas.microsoft.com/office/drawing/2014/main" id="{3C0E6D45-5252-4E93-BB35-FB2D470C5B7C}"/>
              </a:ext>
            </a:extLst>
          </p:cNvPr>
          <p:cNvSpPr txBox="1"/>
          <p:nvPr/>
        </p:nvSpPr>
        <p:spPr>
          <a:xfrm>
            <a:off x="2389746" y="176609"/>
            <a:ext cx="7516253" cy="830997"/>
          </a:xfrm>
          <a:prstGeom prst="rect">
            <a:avLst/>
          </a:prstGeom>
          <a:solidFill>
            <a:srgbClr val="FFFF00"/>
          </a:solidFill>
        </p:spPr>
        <p:txBody>
          <a:bodyPr wrap="square" rtlCol="0" anchor="ctr">
            <a:spAutoFit/>
          </a:bodyPr>
          <a:lstStyle/>
          <a:p>
            <a:pPr algn="ctr"/>
            <a:r>
              <a:rPr lang="en-US" sz="2400" b="1" dirty="0" smtClean="0">
                <a:latin typeface="Times New Roman" pitchFamily="18" charset="0"/>
                <a:cs typeface="Times New Roman" pitchFamily="18" charset="0"/>
              </a:rPr>
              <a:t>FAPTE DE VIOLENTA </a:t>
            </a:r>
          </a:p>
          <a:p>
            <a:pPr algn="ctr"/>
            <a:r>
              <a:rPr lang="en-US" sz="2400" b="1" dirty="0" err="1" smtClean="0">
                <a:latin typeface="Times New Roman" pitchFamily="18" charset="0"/>
                <a:cs typeface="Times New Roman" pitchFamily="18" charset="0"/>
              </a:rPr>
              <a:t>Septembrie</a:t>
            </a:r>
            <a:r>
              <a:rPr lang="en-US" sz="2400" b="1" dirty="0" smtClean="0">
                <a:latin typeface="Times New Roman" pitchFamily="18" charset="0"/>
                <a:cs typeface="Times New Roman" pitchFamily="18" charset="0"/>
              </a:rPr>
              <a:t> 2021-decembrie 2024</a:t>
            </a: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17660782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1371601" y="1199785"/>
            <a:ext cx="9384632" cy="5262979"/>
          </a:xfrm>
          <a:prstGeom prst="rect">
            <a:avLst/>
          </a:prstGeom>
          <a:solidFill>
            <a:schemeClr val="bg1"/>
          </a:solidFill>
          <a:ln>
            <a:noFill/>
          </a:ln>
          <a:effectLst/>
        </p:spPr>
        <p:txBody>
          <a:bodyPr wrap="square" numCol="2">
            <a:spAutoFit/>
          </a:bodyPr>
          <a:lstStyle/>
          <a:p>
            <a:endParaRPr lang="en-US" sz="1600" b="1" dirty="0">
              <a:effectLst>
                <a:outerShdw blurRad="38100" dist="38100" dir="2700000" algn="tl">
                  <a:srgbClr val="000000">
                    <a:alpha val="43137"/>
                  </a:srgbClr>
                </a:outerShdw>
              </a:effectLst>
              <a:latin typeface="Arial Unicode MS" pitchFamily="34" charset="-128"/>
            </a:endParaRPr>
          </a:p>
          <a:p>
            <a:r>
              <a:rPr lang="en-US" sz="1600" b="1" dirty="0" err="1" smtClean="0">
                <a:effectLst>
                  <a:outerShdw blurRad="38100" dist="38100" dir="2700000" algn="tl">
                    <a:srgbClr val="000000">
                      <a:alpha val="43137"/>
                    </a:srgbClr>
                  </a:outerShdw>
                </a:effectLst>
                <a:latin typeface="Arial Unicode MS" pitchFamily="34" charset="-128"/>
              </a:rPr>
              <a:t>Situatia</a:t>
            </a:r>
            <a:r>
              <a:rPr lang="en-US" sz="1600" b="1" dirty="0" smtClean="0">
                <a:effectLst>
                  <a:outerShdw blurRad="38100" dist="38100" dir="2700000" algn="tl">
                    <a:srgbClr val="000000">
                      <a:alpha val="43137"/>
                    </a:srgbClr>
                  </a:outerShdw>
                </a:effectLst>
                <a:latin typeface="Arial Unicode MS" pitchFamily="34" charset="-128"/>
              </a:rPr>
              <a:t> 1.</a:t>
            </a:r>
            <a:r>
              <a:rPr lang="en-US" sz="1600" b="1" dirty="0" smtClean="0">
                <a:latin typeface="Arial Unicode MS" pitchFamily="34" charset="-128"/>
              </a:rPr>
              <a:t> </a:t>
            </a:r>
            <a:r>
              <a:rPr lang="en-US" sz="1600" b="1" dirty="0" err="1" smtClean="0">
                <a:solidFill>
                  <a:srgbClr val="FF0066"/>
                </a:solidFill>
                <a:latin typeface="Arial Narrow" pitchFamily="34" charset="0"/>
              </a:rPr>
              <a:t>exprimare</a:t>
            </a:r>
            <a:r>
              <a:rPr lang="en-US" sz="1600" b="1" dirty="0" smtClean="0">
                <a:solidFill>
                  <a:srgbClr val="FF0066"/>
                </a:solidFill>
                <a:latin typeface="Arial Narrow" pitchFamily="34" charset="0"/>
              </a:rPr>
              <a:t> </a:t>
            </a:r>
            <a:r>
              <a:rPr lang="en-US" sz="1600" b="1" dirty="0" err="1">
                <a:solidFill>
                  <a:srgbClr val="FF0066"/>
                </a:solidFill>
                <a:latin typeface="Arial Narrow" pitchFamily="34" charset="0"/>
              </a:rPr>
              <a:t>inadecvată</a:t>
            </a:r>
            <a:r>
              <a:rPr lang="en-US" sz="1600" b="1" dirty="0">
                <a:solidFill>
                  <a:srgbClr val="FF0066"/>
                </a:solidFill>
                <a:latin typeface="Arial Narrow" pitchFamily="34" charset="0"/>
              </a:rPr>
              <a:t> </a:t>
            </a:r>
            <a:r>
              <a:rPr lang="en-US" sz="1600" b="1" dirty="0" err="1">
                <a:solidFill>
                  <a:srgbClr val="FF0066"/>
                </a:solidFill>
                <a:latin typeface="Arial Narrow" pitchFamily="34" charset="0"/>
              </a:rPr>
              <a:t>sau</a:t>
            </a:r>
            <a:r>
              <a:rPr lang="en-US" sz="1600" b="1" dirty="0">
                <a:solidFill>
                  <a:srgbClr val="FF0066"/>
                </a:solidFill>
                <a:latin typeface="Arial Narrow" pitchFamily="34" charset="0"/>
              </a:rPr>
              <a:t> </a:t>
            </a:r>
            <a:r>
              <a:rPr lang="en-US" sz="1600" b="1" dirty="0" err="1" smtClean="0">
                <a:solidFill>
                  <a:srgbClr val="FF0066"/>
                </a:solidFill>
                <a:latin typeface="Arial Narrow" pitchFamily="34" charset="0"/>
              </a:rPr>
              <a:t>jignitoare</a:t>
            </a:r>
            <a:endParaRPr lang="ro-RO" sz="1600" b="1" dirty="0">
              <a:latin typeface="Arial Narrow" pitchFamily="34" charset="0"/>
            </a:endParaRPr>
          </a:p>
          <a:p>
            <a:r>
              <a:rPr lang="en-US" sz="1600" dirty="0" smtClean="0">
                <a:latin typeface="Arial Narrow" pitchFamily="34" charset="0"/>
              </a:rPr>
              <a:t>Ana, </a:t>
            </a:r>
            <a:r>
              <a:rPr lang="en-US" sz="1600" dirty="0" err="1" smtClean="0">
                <a:latin typeface="Arial Narrow" pitchFamily="34" charset="0"/>
              </a:rPr>
              <a:t>eleva</a:t>
            </a:r>
            <a:r>
              <a:rPr lang="en-US" sz="1600" dirty="0" smtClean="0">
                <a:latin typeface="Arial Narrow" pitchFamily="34" charset="0"/>
              </a:rPr>
              <a:t> in </a:t>
            </a:r>
            <a:r>
              <a:rPr lang="en-US" sz="1600" dirty="0" err="1" smtClean="0">
                <a:latin typeface="Arial Narrow" pitchFamily="34" charset="0"/>
              </a:rPr>
              <a:t>clasa</a:t>
            </a:r>
            <a:r>
              <a:rPr lang="en-US" sz="1600" dirty="0" smtClean="0">
                <a:latin typeface="Arial Narrow" pitchFamily="34" charset="0"/>
              </a:rPr>
              <a:t> a VII-a o </a:t>
            </a:r>
            <a:r>
              <a:rPr lang="en-US" sz="1600" dirty="0" err="1" smtClean="0">
                <a:latin typeface="Arial Narrow" pitchFamily="34" charset="0"/>
              </a:rPr>
              <a:t>porecleste</a:t>
            </a:r>
            <a:r>
              <a:rPr lang="en-US" sz="1600" dirty="0" smtClean="0">
                <a:latin typeface="Arial Narrow" pitchFamily="34" charset="0"/>
              </a:rPr>
              <a:t>, </a:t>
            </a:r>
            <a:r>
              <a:rPr lang="ro-RO" sz="1600" dirty="0" smtClean="0">
                <a:latin typeface="Arial Narrow" pitchFamily="34" charset="0"/>
              </a:rPr>
              <a:t>jign</a:t>
            </a:r>
            <a:r>
              <a:rPr lang="en-US" sz="1600" dirty="0" err="1" smtClean="0">
                <a:latin typeface="Arial Narrow" pitchFamily="34" charset="0"/>
              </a:rPr>
              <a:t>este</a:t>
            </a:r>
            <a:r>
              <a:rPr lang="ro-RO" sz="1600" dirty="0" smtClean="0">
                <a:latin typeface="Arial Narrow" pitchFamily="34" charset="0"/>
              </a:rPr>
              <a:t>, </a:t>
            </a:r>
            <a:r>
              <a:rPr lang="en-US" sz="1600" dirty="0" err="1" smtClean="0">
                <a:latin typeface="Arial Narrow" pitchFamily="34" charset="0"/>
              </a:rPr>
              <a:t>tachineaza</a:t>
            </a:r>
            <a:r>
              <a:rPr lang="en-US" sz="1600" dirty="0" smtClean="0">
                <a:latin typeface="Arial Narrow" pitchFamily="34" charset="0"/>
              </a:rPr>
              <a:t>, </a:t>
            </a:r>
            <a:r>
              <a:rPr lang="en-US" sz="1600" dirty="0" err="1" smtClean="0">
                <a:latin typeface="Arial Narrow" pitchFamily="34" charset="0"/>
              </a:rPr>
              <a:t>ironizeaza</a:t>
            </a:r>
            <a:r>
              <a:rPr lang="en-US" sz="1600" dirty="0" smtClean="0">
                <a:latin typeface="Arial Narrow" pitchFamily="34" charset="0"/>
              </a:rPr>
              <a:t> </a:t>
            </a:r>
            <a:r>
              <a:rPr lang="en-US" sz="1600" dirty="0" err="1" smtClean="0">
                <a:latin typeface="Arial Narrow" pitchFamily="34" charset="0"/>
              </a:rPr>
              <a:t>pe</a:t>
            </a:r>
            <a:r>
              <a:rPr lang="en-US" sz="1600" dirty="0" smtClean="0">
                <a:latin typeface="Arial Narrow" pitchFamily="34" charset="0"/>
              </a:rPr>
              <a:t> </a:t>
            </a:r>
            <a:r>
              <a:rPr lang="en-US" sz="1600" dirty="0" err="1" smtClean="0">
                <a:latin typeface="Arial Narrow" pitchFamily="34" charset="0"/>
              </a:rPr>
              <a:t>colega</a:t>
            </a:r>
            <a:r>
              <a:rPr lang="en-US" sz="1600" dirty="0" smtClean="0">
                <a:latin typeface="Arial Narrow" pitchFamily="34" charset="0"/>
              </a:rPr>
              <a:t> </a:t>
            </a:r>
            <a:r>
              <a:rPr lang="en-US" sz="1600" dirty="0" err="1" smtClean="0">
                <a:latin typeface="Arial Narrow" pitchFamily="34" charset="0"/>
              </a:rPr>
              <a:t>ei</a:t>
            </a:r>
            <a:r>
              <a:rPr lang="en-US" sz="1600" dirty="0" smtClean="0">
                <a:latin typeface="Arial Narrow" pitchFamily="34" charset="0"/>
              </a:rPr>
              <a:t> de </a:t>
            </a:r>
            <a:r>
              <a:rPr lang="en-US" sz="1600" dirty="0" err="1" smtClean="0">
                <a:latin typeface="Arial Narrow" pitchFamily="34" charset="0"/>
              </a:rPr>
              <a:t>clasa</a:t>
            </a:r>
            <a:r>
              <a:rPr lang="en-US" sz="1600" dirty="0" smtClean="0">
                <a:latin typeface="Arial Narrow" pitchFamily="34" charset="0"/>
              </a:rPr>
              <a:t> Maria</a:t>
            </a:r>
          </a:p>
          <a:p>
            <a:r>
              <a:rPr lang="en-US" sz="1600" dirty="0" err="1" smtClean="0">
                <a:latin typeface="Arial Narrow" pitchFamily="34" charset="0"/>
              </a:rPr>
              <a:t>Aceasta</a:t>
            </a:r>
            <a:r>
              <a:rPr lang="en-US" sz="1600" dirty="0" smtClean="0">
                <a:latin typeface="Arial Narrow" pitchFamily="34" charset="0"/>
              </a:rPr>
              <a:t> </a:t>
            </a:r>
            <a:r>
              <a:rPr lang="en-US" sz="1600" dirty="0" err="1" smtClean="0">
                <a:latin typeface="Arial Narrow" pitchFamily="34" charset="0"/>
              </a:rPr>
              <a:t>spune</a:t>
            </a:r>
            <a:r>
              <a:rPr lang="en-US" sz="1600" dirty="0" smtClean="0">
                <a:latin typeface="Arial Narrow" pitchFamily="34" charset="0"/>
              </a:rPr>
              <a:t> in </a:t>
            </a:r>
            <a:r>
              <a:rPr lang="en-US" sz="1600" dirty="0" err="1" smtClean="0">
                <a:latin typeface="Arial Narrow" pitchFamily="34" charset="0"/>
              </a:rPr>
              <a:t>repetate</a:t>
            </a:r>
            <a:r>
              <a:rPr lang="en-US" sz="1600" dirty="0" smtClean="0">
                <a:latin typeface="Arial Narrow" pitchFamily="34" charset="0"/>
              </a:rPr>
              <a:t> </a:t>
            </a:r>
            <a:r>
              <a:rPr lang="en-US" sz="1600" dirty="0" err="1" smtClean="0">
                <a:latin typeface="Arial Narrow" pitchFamily="34" charset="0"/>
              </a:rPr>
              <a:t>randuri</a:t>
            </a:r>
            <a:r>
              <a:rPr lang="en-US" sz="1600" dirty="0" smtClean="0">
                <a:latin typeface="Arial Narrow" pitchFamily="34" charset="0"/>
              </a:rPr>
              <a:t> </a:t>
            </a:r>
            <a:r>
              <a:rPr lang="en-US" sz="1600" dirty="0" err="1" smtClean="0">
                <a:latin typeface="Arial Narrow" pitchFamily="34" charset="0"/>
              </a:rPr>
              <a:t>dirigintei</a:t>
            </a:r>
            <a:r>
              <a:rPr lang="en-US" sz="1600" dirty="0" smtClean="0">
                <a:latin typeface="Arial Narrow" pitchFamily="34" charset="0"/>
              </a:rPr>
              <a:t>, </a:t>
            </a:r>
            <a:r>
              <a:rPr lang="en-US" sz="1600" dirty="0" err="1" smtClean="0">
                <a:latin typeface="Arial Narrow" pitchFamily="34" charset="0"/>
              </a:rPr>
              <a:t>dar</a:t>
            </a:r>
            <a:r>
              <a:rPr lang="en-US" sz="1600" dirty="0" smtClean="0">
                <a:latin typeface="Arial Narrow" pitchFamily="34" charset="0"/>
              </a:rPr>
              <a:t> </a:t>
            </a:r>
            <a:r>
              <a:rPr lang="en-US" sz="1600" dirty="0" err="1" smtClean="0">
                <a:latin typeface="Arial Narrow" pitchFamily="34" charset="0"/>
              </a:rPr>
              <a:t>aceasta</a:t>
            </a:r>
            <a:r>
              <a:rPr lang="en-US" sz="1600" dirty="0" smtClean="0">
                <a:latin typeface="Arial Narrow" pitchFamily="34" charset="0"/>
              </a:rPr>
              <a:t> o </a:t>
            </a:r>
            <a:r>
              <a:rPr lang="en-US" sz="1600" dirty="0" err="1" smtClean="0">
                <a:latin typeface="Arial Narrow" pitchFamily="34" charset="0"/>
              </a:rPr>
              <a:t>dojeneste</a:t>
            </a:r>
            <a:r>
              <a:rPr lang="en-US" sz="1600" dirty="0" smtClean="0">
                <a:latin typeface="Arial Narrow" pitchFamily="34" charset="0"/>
              </a:rPr>
              <a:t> tot </a:t>
            </a:r>
            <a:r>
              <a:rPr lang="en-US" sz="1600" dirty="0" err="1" smtClean="0">
                <a:latin typeface="Arial Narrow" pitchFamily="34" charset="0"/>
              </a:rPr>
              <a:t>pe</a:t>
            </a:r>
            <a:r>
              <a:rPr lang="en-US" sz="1600" dirty="0" smtClean="0">
                <a:latin typeface="Arial Narrow" pitchFamily="34" charset="0"/>
              </a:rPr>
              <a:t> ea.</a:t>
            </a:r>
          </a:p>
          <a:p>
            <a:r>
              <a:rPr lang="en-US" sz="1600" dirty="0" smtClean="0">
                <a:latin typeface="Arial Narrow" pitchFamily="34" charset="0"/>
              </a:rPr>
              <a:t>Cum </a:t>
            </a:r>
            <a:r>
              <a:rPr lang="en-US" sz="1600" dirty="0" err="1" smtClean="0">
                <a:latin typeface="Arial Narrow" pitchFamily="34" charset="0"/>
              </a:rPr>
              <a:t>actionati</a:t>
            </a:r>
            <a:r>
              <a:rPr lang="en-US" sz="1600" dirty="0" smtClean="0">
                <a:latin typeface="Arial Narrow" pitchFamily="34" charset="0"/>
              </a:rPr>
              <a:t> la </a:t>
            </a:r>
            <a:r>
              <a:rPr lang="en-US" sz="1600" dirty="0" err="1" smtClean="0">
                <a:latin typeface="Arial Narrow" pitchFamily="34" charset="0"/>
              </a:rPr>
              <a:t>nivelul</a:t>
            </a:r>
            <a:r>
              <a:rPr lang="en-US" sz="1600" dirty="0" smtClean="0">
                <a:latin typeface="Arial Narrow" pitchFamily="34" charset="0"/>
              </a:rPr>
              <a:t> UIP?</a:t>
            </a:r>
          </a:p>
          <a:p>
            <a:endParaRPr lang="en-US" sz="1600" dirty="0" smtClean="0">
              <a:latin typeface="Arial Narrow" pitchFamily="34" charset="0"/>
            </a:endParaRPr>
          </a:p>
          <a:p>
            <a:r>
              <a:rPr lang="en-US" sz="1600" b="1" dirty="0" err="1" smtClean="0">
                <a:effectLst>
                  <a:outerShdw blurRad="38100" dist="38100" dir="2700000" algn="tl">
                    <a:srgbClr val="000000">
                      <a:alpha val="43137"/>
                    </a:srgbClr>
                  </a:outerShdw>
                </a:effectLst>
                <a:latin typeface="Arial Narrow" pitchFamily="34" charset="0"/>
              </a:rPr>
              <a:t>Situatia</a:t>
            </a:r>
            <a:r>
              <a:rPr lang="en-US" sz="1600" b="1" dirty="0" smtClean="0">
                <a:effectLst>
                  <a:outerShdw blurRad="38100" dist="38100" dir="2700000" algn="tl">
                    <a:srgbClr val="000000">
                      <a:alpha val="43137"/>
                    </a:srgbClr>
                  </a:outerShdw>
                </a:effectLst>
                <a:latin typeface="Arial Narrow" pitchFamily="34" charset="0"/>
              </a:rPr>
              <a:t>  2</a:t>
            </a:r>
            <a:r>
              <a:rPr lang="en-US" sz="1600" dirty="0" smtClean="0">
                <a:effectLst>
                  <a:outerShdw blurRad="38100" dist="38100" dir="2700000" algn="tl">
                    <a:srgbClr val="000000">
                      <a:alpha val="43137"/>
                    </a:srgbClr>
                  </a:outerShdw>
                </a:effectLst>
                <a:latin typeface="Arial Narrow" pitchFamily="34" charset="0"/>
              </a:rPr>
              <a:t>.</a:t>
            </a:r>
            <a:r>
              <a:rPr lang="en-US" sz="1600" dirty="0" smtClean="0">
                <a:latin typeface="Arial Narrow" pitchFamily="34" charset="0"/>
              </a:rPr>
              <a:t> </a:t>
            </a:r>
            <a:r>
              <a:rPr lang="ro-RO" sz="1600" b="1" dirty="0">
                <a:solidFill>
                  <a:srgbClr val="FF0066"/>
                </a:solidFill>
                <a:latin typeface="Arial Narrow" pitchFamily="34" charset="0"/>
              </a:rPr>
              <a:t>agresiune fizică</a:t>
            </a:r>
            <a:endParaRPr lang="en-US" sz="1600" b="1" dirty="0">
              <a:latin typeface="Arial Narrow" pitchFamily="34" charset="0"/>
            </a:endParaRPr>
          </a:p>
          <a:p>
            <a:r>
              <a:rPr lang="en-US" sz="1600" dirty="0" err="1" smtClean="0">
                <a:latin typeface="Arial Narrow" pitchFamily="34" charset="0"/>
              </a:rPr>
              <a:t>Sunteti</a:t>
            </a:r>
            <a:r>
              <a:rPr lang="en-US" sz="1600" dirty="0" smtClean="0">
                <a:latin typeface="Arial Narrow" pitchFamily="34" charset="0"/>
              </a:rPr>
              <a:t> </a:t>
            </a:r>
            <a:r>
              <a:rPr lang="en-US" sz="1600" dirty="0" err="1" smtClean="0">
                <a:latin typeface="Arial Narrow" pitchFamily="34" charset="0"/>
              </a:rPr>
              <a:t>profesor</a:t>
            </a:r>
            <a:r>
              <a:rPr lang="en-US" sz="1600" dirty="0" smtClean="0">
                <a:latin typeface="Arial Narrow" pitchFamily="34" charset="0"/>
              </a:rPr>
              <a:t> de </a:t>
            </a:r>
            <a:r>
              <a:rPr lang="en-US" sz="1600" dirty="0" err="1" smtClean="0">
                <a:latin typeface="Arial Narrow" pitchFamily="34" charset="0"/>
              </a:rPr>
              <a:t>matematica</a:t>
            </a:r>
            <a:r>
              <a:rPr lang="en-US" sz="1600" dirty="0" smtClean="0">
                <a:latin typeface="Arial Narrow" pitchFamily="34" charset="0"/>
              </a:rPr>
              <a:t>, </a:t>
            </a:r>
            <a:r>
              <a:rPr lang="en-US" sz="1600" dirty="0" err="1" smtClean="0">
                <a:latin typeface="Arial Narrow" pitchFamily="34" charset="0"/>
              </a:rPr>
              <a:t>ora</a:t>
            </a:r>
            <a:r>
              <a:rPr lang="en-US" sz="1600" dirty="0" smtClean="0">
                <a:latin typeface="Arial Narrow" pitchFamily="34" charset="0"/>
              </a:rPr>
              <a:t> a </a:t>
            </a:r>
            <a:r>
              <a:rPr lang="en-US" sz="1600" dirty="0" err="1" smtClean="0">
                <a:latin typeface="Arial Narrow" pitchFamily="34" charset="0"/>
              </a:rPr>
              <a:t>inceput</a:t>
            </a:r>
            <a:r>
              <a:rPr lang="en-US" sz="1600" dirty="0" smtClean="0">
                <a:latin typeface="Arial Narrow" pitchFamily="34" charset="0"/>
              </a:rPr>
              <a:t> de 20 min, </a:t>
            </a:r>
            <a:r>
              <a:rPr lang="en-US" sz="1600" dirty="0" err="1" smtClean="0">
                <a:latin typeface="Arial Narrow" pitchFamily="34" charset="0"/>
              </a:rPr>
              <a:t>dupa</a:t>
            </a:r>
            <a:r>
              <a:rPr lang="en-US" sz="1600" dirty="0" smtClean="0">
                <a:latin typeface="Arial Narrow" pitchFamily="34" charset="0"/>
              </a:rPr>
              <a:t> </a:t>
            </a:r>
            <a:r>
              <a:rPr lang="en-US" sz="1600" dirty="0" err="1" smtClean="0">
                <a:latin typeface="Arial Narrow" pitchFamily="34" charset="0"/>
              </a:rPr>
              <a:t>pauza</a:t>
            </a:r>
            <a:r>
              <a:rPr lang="en-US" sz="1600" dirty="0" smtClean="0">
                <a:latin typeface="Arial Narrow" pitchFamily="34" charset="0"/>
              </a:rPr>
              <a:t> mare. Emil </a:t>
            </a:r>
            <a:r>
              <a:rPr lang="en-US" sz="1600" dirty="0" err="1" smtClean="0">
                <a:latin typeface="Arial Narrow" pitchFamily="34" charset="0"/>
              </a:rPr>
              <a:t>elev</a:t>
            </a:r>
            <a:r>
              <a:rPr lang="en-US" sz="1600" dirty="0">
                <a:latin typeface="Arial Narrow" pitchFamily="34" charset="0"/>
              </a:rPr>
              <a:t> </a:t>
            </a:r>
            <a:r>
              <a:rPr lang="en-US" sz="1600" dirty="0" smtClean="0">
                <a:latin typeface="Arial Narrow" pitchFamily="34" charset="0"/>
              </a:rPr>
              <a:t>cu </a:t>
            </a:r>
            <a:r>
              <a:rPr lang="en-US" sz="1600" dirty="0" err="1" smtClean="0">
                <a:latin typeface="Arial Narrow" pitchFamily="34" charset="0"/>
              </a:rPr>
              <a:t>certificat</a:t>
            </a:r>
            <a:r>
              <a:rPr lang="en-US" sz="1600" dirty="0" smtClean="0">
                <a:latin typeface="Arial Narrow" pitchFamily="34" charset="0"/>
              </a:rPr>
              <a:t> de </a:t>
            </a:r>
            <a:r>
              <a:rPr lang="en-US" sz="1600" dirty="0" err="1" smtClean="0">
                <a:latin typeface="Arial Narrow" pitchFamily="34" charset="0"/>
              </a:rPr>
              <a:t>orientare</a:t>
            </a:r>
            <a:r>
              <a:rPr lang="en-US" sz="1600" dirty="0" smtClean="0">
                <a:latin typeface="Arial Narrow" pitchFamily="34" charset="0"/>
              </a:rPr>
              <a:t> </a:t>
            </a:r>
            <a:r>
              <a:rPr lang="en-US" sz="1600" dirty="0" err="1" smtClean="0">
                <a:latin typeface="Arial Narrow" pitchFamily="34" charset="0"/>
              </a:rPr>
              <a:t>scolara</a:t>
            </a:r>
            <a:r>
              <a:rPr lang="en-US" sz="1600" dirty="0" smtClean="0">
                <a:latin typeface="Arial Narrow" pitchFamily="34" charset="0"/>
              </a:rPr>
              <a:t> </a:t>
            </a:r>
            <a:r>
              <a:rPr lang="en-US" sz="1600" dirty="0" err="1" smtClean="0">
                <a:latin typeface="Arial Narrow" pitchFamily="34" charset="0"/>
              </a:rPr>
              <a:t>si</a:t>
            </a:r>
            <a:r>
              <a:rPr lang="en-US" sz="1600" dirty="0" smtClean="0">
                <a:latin typeface="Arial Narrow" pitchFamily="34" charset="0"/>
              </a:rPr>
              <a:t> </a:t>
            </a:r>
            <a:r>
              <a:rPr lang="en-US" sz="1600" dirty="0" err="1" smtClean="0">
                <a:latin typeface="Arial Narrow" pitchFamily="34" charset="0"/>
              </a:rPr>
              <a:t>profesionala</a:t>
            </a:r>
            <a:r>
              <a:rPr lang="en-US" sz="1600" dirty="0" smtClean="0">
                <a:latin typeface="Arial Narrow" pitchFamily="34" charset="0"/>
              </a:rPr>
              <a:t>, in </a:t>
            </a:r>
            <a:r>
              <a:rPr lang="en-US" sz="1600" dirty="0" err="1" smtClean="0">
                <a:latin typeface="Arial Narrow" pitchFamily="34" charset="0"/>
              </a:rPr>
              <a:t>clasa</a:t>
            </a:r>
            <a:r>
              <a:rPr lang="en-US" sz="1600" dirty="0" smtClean="0">
                <a:latin typeface="Arial Narrow" pitchFamily="34" charset="0"/>
              </a:rPr>
              <a:t> a VIII-a, se </a:t>
            </a:r>
            <a:r>
              <a:rPr lang="en-US" sz="1600" dirty="0" err="1" smtClean="0">
                <a:latin typeface="Arial Narrow" pitchFamily="34" charset="0"/>
              </a:rPr>
              <a:t>ridica</a:t>
            </a:r>
            <a:r>
              <a:rPr lang="en-US" sz="1600" dirty="0" smtClean="0">
                <a:latin typeface="Arial Narrow" pitchFamily="34" charset="0"/>
              </a:rPr>
              <a:t> </a:t>
            </a:r>
            <a:r>
              <a:rPr lang="en-US" sz="1600" dirty="0" err="1" smtClean="0">
                <a:latin typeface="Arial Narrow" pitchFamily="34" charset="0"/>
              </a:rPr>
              <a:t>si</a:t>
            </a:r>
            <a:r>
              <a:rPr lang="en-US" sz="1600" dirty="0" smtClean="0">
                <a:latin typeface="Arial Narrow" pitchFamily="34" charset="0"/>
              </a:rPr>
              <a:t> </a:t>
            </a:r>
            <a:r>
              <a:rPr lang="en-US" sz="1600" dirty="0" err="1" smtClean="0">
                <a:latin typeface="Arial Narrow" pitchFamily="34" charset="0"/>
              </a:rPr>
              <a:t>il</a:t>
            </a:r>
            <a:r>
              <a:rPr lang="en-US" sz="1600" dirty="0" smtClean="0">
                <a:latin typeface="Arial Narrow" pitchFamily="34" charset="0"/>
              </a:rPr>
              <a:t> </a:t>
            </a:r>
            <a:r>
              <a:rPr lang="en-US" sz="1600" dirty="0" err="1" smtClean="0">
                <a:latin typeface="Arial Narrow" pitchFamily="34" charset="0"/>
              </a:rPr>
              <a:t>loveste</a:t>
            </a:r>
            <a:r>
              <a:rPr lang="en-US" sz="1600" dirty="0" smtClean="0">
                <a:latin typeface="Arial Narrow" pitchFamily="34" charset="0"/>
              </a:rPr>
              <a:t> cu </a:t>
            </a:r>
            <a:r>
              <a:rPr lang="en-US" sz="1600" dirty="0" err="1" smtClean="0">
                <a:latin typeface="Arial Narrow" pitchFamily="34" charset="0"/>
              </a:rPr>
              <a:t>piciorul</a:t>
            </a:r>
            <a:r>
              <a:rPr lang="en-US" sz="1600" dirty="0" smtClean="0">
                <a:latin typeface="Arial Narrow" pitchFamily="34" charset="0"/>
              </a:rPr>
              <a:t> </a:t>
            </a:r>
            <a:r>
              <a:rPr lang="en-US" sz="1600" dirty="0" err="1" smtClean="0">
                <a:latin typeface="Arial Narrow" pitchFamily="34" charset="0"/>
              </a:rPr>
              <a:t>peste</a:t>
            </a:r>
            <a:r>
              <a:rPr lang="en-US" sz="1600" dirty="0" smtClean="0">
                <a:latin typeface="Arial Narrow" pitchFamily="34" charset="0"/>
              </a:rPr>
              <a:t> </a:t>
            </a:r>
            <a:r>
              <a:rPr lang="en-US" sz="1600" dirty="0" err="1" smtClean="0">
                <a:latin typeface="Arial Narrow" pitchFamily="34" charset="0"/>
              </a:rPr>
              <a:t>ceafa</a:t>
            </a:r>
            <a:r>
              <a:rPr lang="en-US" sz="1600" dirty="0" smtClean="0">
                <a:latin typeface="Arial Narrow" pitchFamily="34" charset="0"/>
              </a:rPr>
              <a:t> </a:t>
            </a:r>
            <a:r>
              <a:rPr lang="en-US" sz="1600" dirty="0" err="1" smtClean="0">
                <a:latin typeface="Arial Narrow" pitchFamily="34" charset="0"/>
              </a:rPr>
              <a:t>pe</a:t>
            </a:r>
            <a:r>
              <a:rPr lang="en-US" sz="1600" dirty="0" smtClean="0">
                <a:latin typeface="Arial Narrow" pitchFamily="34" charset="0"/>
              </a:rPr>
              <a:t> </a:t>
            </a:r>
            <a:r>
              <a:rPr lang="en-US" sz="1600" dirty="0" err="1" smtClean="0">
                <a:latin typeface="Arial Narrow" pitchFamily="34" charset="0"/>
              </a:rPr>
              <a:t>Ionel</a:t>
            </a:r>
            <a:r>
              <a:rPr lang="en-US" sz="1600" dirty="0" smtClean="0">
                <a:latin typeface="Arial Narrow" pitchFamily="34" charset="0"/>
              </a:rPr>
              <a:t>, </a:t>
            </a:r>
            <a:r>
              <a:rPr lang="en-US" sz="1600" dirty="0" err="1" smtClean="0">
                <a:latin typeface="Arial Narrow" pitchFamily="34" charset="0"/>
              </a:rPr>
              <a:t>dupa</a:t>
            </a:r>
            <a:r>
              <a:rPr lang="en-US" sz="1600" dirty="0" smtClean="0">
                <a:latin typeface="Arial Narrow" pitchFamily="34" charset="0"/>
              </a:rPr>
              <a:t> care </a:t>
            </a:r>
            <a:r>
              <a:rPr lang="en-US" sz="1600" dirty="0" err="1" smtClean="0">
                <a:latin typeface="Arial Narrow" pitchFamily="34" charset="0"/>
              </a:rPr>
              <a:t>paraseste</a:t>
            </a:r>
            <a:r>
              <a:rPr lang="en-US" sz="1600" dirty="0" smtClean="0">
                <a:latin typeface="Arial Narrow" pitchFamily="34" charset="0"/>
              </a:rPr>
              <a:t> </a:t>
            </a:r>
            <a:r>
              <a:rPr lang="en-US" sz="1600" dirty="0" err="1" smtClean="0">
                <a:latin typeface="Arial Narrow" pitchFamily="34" charset="0"/>
              </a:rPr>
              <a:t>clasa</a:t>
            </a:r>
            <a:r>
              <a:rPr lang="en-US" sz="1600" dirty="0" smtClean="0">
                <a:latin typeface="Arial Narrow" pitchFamily="34" charset="0"/>
              </a:rPr>
              <a:t>.</a:t>
            </a:r>
          </a:p>
          <a:p>
            <a:r>
              <a:rPr lang="en-US" sz="1600" dirty="0">
                <a:latin typeface="Arial Narrow" pitchFamily="34" charset="0"/>
              </a:rPr>
              <a:t>Cum </a:t>
            </a:r>
            <a:r>
              <a:rPr lang="en-US" sz="1600" dirty="0" err="1" smtClean="0">
                <a:latin typeface="Arial Narrow" pitchFamily="34" charset="0"/>
              </a:rPr>
              <a:t>actionati</a:t>
            </a:r>
            <a:r>
              <a:rPr lang="en-US" sz="1600" dirty="0" smtClean="0">
                <a:latin typeface="Arial Narrow" pitchFamily="34" charset="0"/>
              </a:rPr>
              <a:t>?</a:t>
            </a:r>
          </a:p>
          <a:p>
            <a:endParaRPr lang="en-US" sz="1600" dirty="0">
              <a:latin typeface="Arial Narrow" pitchFamily="34" charset="0"/>
            </a:endParaRPr>
          </a:p>
          <a:p>
            <a:r>
              <a:rPr lang="en-US" sz="1600" b="1" dirty="0" err="1" smtClean="0">
                <a:effectLst>
                  <a:outerShdw blurRad="38100" dist="38100" dir="2700000" algn="tl">
                    <a:srgbClr val="000000">
                      <a:alpha val="43137"/>
                    </a:srgbClr>
                  </a:outerShdw>
                </a:effectLst>
                <a:latin typeface="Arial Narrow" pitchFamily="34" charset="0"/>
              </a:rPr>
              <a:t>Situatia</a:t>
            </a:r>
            <a:r>
              <a:rPr lang="en-US" sz="1600" b="1" dirty="0" smtClean="0">
                <a:effectLst>
                  <a:outerShdw blurRad="38100" dist="38100" dir="2700000" algn="tl">
                    <a:srgbClr val="000000">
                      <a:alpha val="43137"/>
                    </a:srgbClr>
                  </a:outerShdw>
                </a:effectLst>
                <a:latin typeface="Arial Narrow" pitchFamily="34" charset="0"/>
              </a:rPr>
              <a:t>  3.</a:t>
            </a:r>
            <a:r>
              <a:rPr lang="en-US" sz="1600" dirty="0" smtClean="0">
                <a:latin typeface="Arial Narrow" pitchFamily="34" charset="0"/>
              </a:rPr>
              <a:t> </a:t>
            </a:r>
            <a:r>
              <a:rPr lang="en-US" sz="1600" b="1" dirty="0" err="1">
                <a:solidFill>
                  <a:srgbClr val="FF0066"/>
                </a:solidFill>
                <a:latin typeface="Arial Narrow" pitchFamily="34" charset="0"/>
              </a:rPr>
              <a:t>comportament</a:t>
            </a:r>
            <a:r>
              <a:rPr lang="en-US" sz="1600" b="1" dirty="0">
                <a:solidFill>
                  <a:srgbClr val="FF0066"/>
                </a:solidFill>
                <a:latin typeface="Arial Narrow" pitchFamily="34" charset="0"/>
              </a:rPr>
              <a:t> care </a:t>
            </a:r>
            <a:r>
              <a:rPr lang="en-US" sz="1600" b="1" dirty="0" err="1">
                <a:solidFill>
                  <a:srgbClr val="FF0066"/>
                </a:solidFill>
                <a:latin typeface="Arial Narrow" pitchFamily="34" charset="0"/>
              </a:rPr>
              <a:t>intră</a:t>
            </a:r>
            <a:r>
              <a:rPr lang="en-US" sz="1600" b="1" dirty="0">
                <a:solidFill>
                  <a:srgbClr val="FF0066"/>
                </a:solidFill>
                <a:latin typeface="Arial Narrow" pitchFamily="34" charset="0"/>
              </a:rPr>
              <a:t> sub </a:t>
            </a:r>
            <a:r>
              <a:rPr lang="en-US" sz="1600" b="1" dirty="0" err="1">
                <a:solidFill>
                  <a:srgbClr val="FF0066"/>
                </a:solidFill>
                <a:latin typeface="Arial Narrow" pitchFamily="34" charset="0"/>
              </a:rPr>
              <a:t>incidenţa</a:t>
            </a:r>
            <a:r>
              <a:rPr lang="en-US" sz="1600" b="1" dirty="0">
                <a:solidFill>
                  <a:srgbClr val="FF0066"/>
                </a:solidFill>
                <a:latin typeface="Arial Narrow" pitchFamily="34" charset="0"/>
              </a:rPr>
              <a:t> </a:t>
            </a:r>
            <a:r>
              <a:rPr lang="en-US" sz="1600" b="1" dirty="0" err="1">
                <a:solidFill>
                  <a:srgbClr val="FF0066"/>
                </a:solidFill>
                <a:latin typeface="Arial Narrow" pitchFamily="34" charset="0"/>
              </a:rPr>
              <a:t>legii</a:t>
            </a:r>
            <a:endParaRPr lang="en-US" sz="1600" b="1" dirty="0">
              <a:latin typeface="Arial Narrow" pitchFamily="34" charset="0"/>
            </a:endParaRPr>
          </a:p>
          <a:p>
            <a:r>
              <a:rPr lang="en-US" sz="1600" dirty="0" err="1" smtClean="0">
                <a:latin typeface="Arial Narrow" pitchFamily="34" charset="0"/>
              </a:rPr>
              <a:t>Cezar</a:t>
            </a:r>
            <a:r>
              <a:rPr lang="en-US" sz="1600" dirty="0" smtClean="0">
                <a:latin typeface="Arial Narrow" pitchFamily="34" charset="0"/>
              </a:rPr>
              <a:t> </a:t>
            </a:r>
            <a:r>
              <a:rPr lang="en-US" sz="1600" dirty="0" err="1" smtClean="0">
                <a:latin typeface="Arial Narrow" pitchFamily="34" charset="0"/>
              </a:rPr>
              <a:t>olimpic</a:t>
            </a:r>
            <a:r>
              <a:rPr lang="en-US" sz="1600" dirty="0" smtClean="0">
                <a:latin typeface="Arial Narrow" pitchFamily="34" charset="0"/>
              </a:rPr>
              <a:t> </a:t>
            </a:r>
            <a:r>
              <a:rPr lang="en-US" sz="1600" dirty="0" err="1" smtClean="0">
                <a:latin typeface="Arial Narrow" pitchFamily="34" charset="0"/>
              </a:rPr>
              <a:t>pana</a:t>
            </a:r>
            <a:r>
              <a:rPr lang="en-US" sz="1600" dirty="0" smtClean="0">
                <a:latin typeface="Arial Narrow" pitchFamily="34" charset="0"/>
              </a:rPr>
              <a:t> in </a:t>
            </a:r>
            <a:r>
              <a:rPr lang="en-US" sz="1600" dirty="0" err="1" smtClean="0">
                <a:latin typeface="Arial Narrow" pitchFamily="34" charset="0"/>
              </a:rPr>
              <a:t>clasa</a:t>
            </a:r>
            <a:r>
              <a:rPr lang="en-US" sz="1600" dirty="0" smtClean="0">
                <a:latin typeface="Arial Narrow" pitchFamily="34" charset="0"/>
              </a:rPr>
              <a:t> a IX, a </a:t>
            </a:r>
            <a:r>
              <a:rPr lang="en-US" sz="1600" dirty="0" err="1" smtClean="0">
                <a:latin typeface="Arial Narrow" pitchFamily="34" charset="0"/>
              </a:rPr>
              <a:t>inregistrat</a:t>
            </a:r>
            <a:r>
              <a:rPr lang="en-US" sz="1600" dirty="0" smtClean="0">
                <a:latin typeface="Arial Narrow" pitchFamily="34" charset="0"/>
              </a:rPr>
              <a:t> la </a:t>
            </a:r>
            <a:r>
              <a:rPr lang="en-US" sz="1600" dirty="0" err="1" smtClean="0">
                <a:latin typeface="Arial Narrow" pitchFamily="34" charset="0"/>
              </a:rPr>
              <a:t>inceputul</a:t>
            </a:r>
            <a:r>
              <a:rPr lang="en-US" sz="1600" dirty="0" smtClean="0">
                <a:latin typeface="Arial Narrow" pitchFamily="34" charset="0"/>
              </a:rPr>
              <a:t> </a:t>
            </a:r>
            <a:r>
              <a:rPr lang="en-US" sz="1600" dirty="0" err="1" smtClean="0">
                <a:latin typeface="Arial Narrow" pitchFamily="34" charset="0"/>
              </a:rPr>
              <a:t>clasei</a:t>
            </a:r>
            <a:r>
              <a:rPr lang="en-US" sz="1600" dirty="0" smtClean="0">
                <a:latin typeface="Arial Narrow" pitchFamily="34" charset="0"/>
              </a:rPr>
              <a:t> a X-a 50 de absente, 35 motivate </a:t>
            </a:r>
            <a:r>
              <a:rPr lang="en-US" sz="1600" dirty="0" err="1" smtClean="0">
                <a:latin typeface="Arial Narrow" pitchFamily="34" charset="0"/>
              </a:rPr>
              <a:t>prin</a:t>
            </a:r>
            <a:r>
              <a:rPr lang="en-US" sz="1600" dirty="0" smtClean="0">
                <a:latin typeface="Arial Narrow" pitchFamily="34" charset="0"/>
              </a:rPr>
              <a:t> </a:t>
            </a:r>
            <a:r>
              <a:rPr lang="en-US" sz="1600" dirty="0" err="1" smtClean="0">
                <a:latin typeface="Arial Narrow" pitchFamily="34" charset="0"/>
              </a:rPr>
              <a:t>adeverinte</a:t>
            </a:r>
            <a:r>
              <a:rPr lang="en-US" sz="1600" dirty="0" smtClean="0">
                <a:latin typeface="Arial Narrow" pitchFamily="34" charset="0"/>
              </a:rPr>
              <a:t> </a:t>
            </a:r>
            <a:r>
              <a:rPr lang="en-US" sz="1600" dirty="0" err="1" smtClean="0">
                <a:latin typeface="Arial Narrow" pitchFamily="34" charset="0"/>
              </a:rPr>
              <a:t>medicale</a:t>
            </a:r>
            <a:r>
              <a:rPr lang="en-US" sz="1600" dirty="0" smtClean="0">
                <a:latin typeface="Arial Narrow" pitchFamily="34" charset="0"/>
              </a:rPr>
              <a:t> </a:t>
            </a:r>
            <a:r>
              <a:rPr lang="en-US" sz="1600" dirty="0" err="1" smtClean="0">
                <a:latin typeface="Arial Narrow" pitchFamily="34" charset="0"/>
              </a:rPr>
              <a:t>si</a:t>
            </a:r>
            <a:r>
              <a:rPr lang="en-US" sz="1600" dirty="0" smtClean="0">
                <a:latin typeface="Arial Narrow" pitchFamily="34" charset="0"/>
              </a:rPr>
              <a:t> 2 </a:t>
            </a:r>
            <a:r>
              <a:rPr lang="en-US" sz="1600" dirty="0" err="1" smtClean="0">
                <a:latin typeface="Arial Narrow" pitchFamily="34" charset="0"/>
              </a:rPr>
              <a:t>cereri</a:t>
            </a:r>
            <a:r>
              <a:rPr lang="en-US" sz="1600" dirty="0" smtClean="0">
                <a:latin typeface="Arial Narrow" pitchFamily="34" charset="0"/>
              </a:rPr>
              <a:t> de </a:t>
            </a:r>
            <a:r>
              <a:rPr lang="en-US" sz="1600" dirty="0" err="1" smtClean="0">
                <a:latin typeface="Arial Narrow" pitchFamily="34" charset="0"/>
              </a:rPr>
              <a:t>invoire</a:t>
            </a:r>
            <a:r>
              <a:rPr lang="en-US" sz="1600" dirty="0" smtClean="0">
                <a:latin typeface="Arial Narrow" pitchFamily="34" charset="0"/>
              </a:rPr>
              <a:t> </a:t>
            </a:r>
            <a:r>
              <a:rPr lang="en-US" sz="1600" dirty="0" err="1" smtClean="0">
                <a:latin typeface="Arial Narrow" pitchFamily="34" charset="0"/>
              </a:rPr>
              <a:t>aprobate</a:t>
            </a:r>
            <a:r>
              <a:rPr lang="en-US" sz="1600" dirty="0" smtClean="0">
                <a:latin typeface="Arial Narrow" pitchFamily="34" charset="0"/>
              </a:rPr>
              <a:t> de director. </a:t>
            </a:r>
            <a:endParaRPr lang="en-US" sz="1600" dirty="0">
              <a:latin typeface="Arial Narrow" pitchFamily="34" charset="0"/>
            </a:endParaRPr>
          </a:p>
          <a:p>
            <a:endParaRPr lang="en-US" sz="1600" dirty="0">
              <a:latin typeface="Arial Narrow" pitchFamily="34" charset="0"/>
            </a:endParaRPr>
          </a:p>
          <a:p>
            <a:endParaRPr lang="en-US" sz="1600" dirty="0" smtClean="0">
              <a:latin typeface="Arial Narrow" pitchFamily="34" charset="0"/>
            </a:endParaRPr>
          </a:p>
          <a:p>
            <a:endParaRPr lang="en-US" sz="1600" dirty="0">
              <a:latin typeface="Arial Narrow" pitchFamily="34" charset="0"/>
            </a:endParaRPr>
          </a:p>
          <a:p>
            <a:r>
              <a:rPr lang="en-US" sz="1600" dirty="0" err="1">
                <a:latin typeface="Arial Narrow" pitchFamily="34" charset="0"/>
              </a:rPr>
              <a:t>Comportamentul</a:t>
            </a:r>
            <a:r>
              <a:rPr lang="en-US" sz="1600" dirty="0">
                <a:latin typeface="Arial Narrow" pitchFamily="34" charset="0"/>
              </a:rPr>
              <a:t> </a:t>
            </a:r>
            <a:r>
              <a:rPr lang="en-US" sz="1600" dirty="0" err="1">
                <a:latin typeface="Arial Narrow" pitchFamily="34" charset="0"/>
              </a:rPr>
              <a:t>sau</a:t>
            </a:r>
            <a:r>
              <a:rPr lang="en-US" sz="1600" dirty="0">
                <a:latin typeface="Arial Narrow" pitchFamily="34" charset="0"/>
              </a:rPr>
              <a:t> la ore </a:t>
            </a:r>
            <a:r>
              <a:rPr lang="en-US" sz="1600" dirty="0" err="1">
                <a:latin typeface="Arial Narrow" pitchFamily="34" charset="0"/>
              </a:rPr>
              <a:t>si</a:t>
            </a:r>
            <a:r>
              <a:rPr lang="en-US" sz="1600" dirty="0">
                <a:latin typeface="Arial Narrow" pitchFamily="34" charset="0"/>
              </a:rPr>
              <a:t> in </a:t>
            </a:r>
            <a:r>
              <a:rPr lang="en-US" sz="1600" dirty="0" err="1">
                <a:latin typeface="Arial Narrow" pitchFamily="34" charset="0"/>
              </a:rPr>
              <a:t>pauze</a:t>
            </a:r>
            <a:r>
              <a:rPr lang="en-US" sz="1600" dirty="0">
                <a:latin typeface="Arial Narrow" pitchFamily="34" charset="0"/>
              </a:rPr>
              <a:t> </a:t>
            </a:r>
            <a:r>
              <a:rPr lang="en-US" sz="1600" dirty="0" err="1">
                <a:latin typeface="Arial Narrow" pitchFamily="34" charset="0"/>
              </a:rPr>
              <a:t>este</a:t>
            </a:r>
            <a:r>
              <a:rPr lang="en-US" sz="1600" dirty="0">
                <a:latin typeface="Arial Narrow" pitchFamily="34" charset="0"/>
              </a:rPr>
              <a:t> violent verbal </a:t>
            </a:r>
            <a:r>
              <a:rPr lang="en-US" sz="1600" dirty="0" err="1">
                <a:latin typeface="Arial Narrow" pitchFamily="34" charset="0"/>
              </a:rPr>
              <a:t>si</a:t>
            </a:r>
            <a:r>
              <a:rPr lang="en-US" sz="1600" dirty="0">
                <a:latin typeface="Arial Narrow" pitchFamily="34" charset="0"/>
              </a:rPr>
              <a:t> </a:t>
            </a:r>
            <a:r>
              <a:rPr lang="en-US" sz="1600" dirty="0" err="1">
                <a:latin typeface="Arial Narrow" pitchFamily="34" charset="0"/>
              </a:rPr>
              <a:t>uneori</a:t>
            </a:r>
            <a:r>
              <a:rPr lang="en-US" sz="1600" dirty="0">
                <a:latin typeface="Arial Narrow" pitchFamily="34" charset="0"/>
              </a:rPr>
              <a:t> </a:t>
            </a:r>
            <a:r>
              <a:rPr lang="en-US" sz="1600" dirty="0" err="1">
                <a:latin typeface="Arial Narrow" pitchFamily="34" charset="0"/>
              </a:rPr>
              <a:t>fizic</a:t>
            </a:r>
            <a:r>
              <a:rPr lang="en-US" sz="1600" dirty="0">
                <a:latin typeface="Arial Narrow" pitchFamily="34" charset="0"/>
              </a:rPr>
              <a:t>. Este </a:t>
            </a:r>
            <a:r>
              <a:rPr lang="en-US" sz="1600" dirty="0" err="1">
                <a:latin typeface="Arial Narrow" pitchFamily="34" charset="0"/>
              </a:rPr>
              <a:t>mai</a:t>
            </a:r>
            <a:r>
              <a:rPr lang="en-US" sz="1600" dirty="0">
                <a:latin typeface="Arial Narrow" pitchFamily="34" charset="0"/>
              </a:rPr>
              <a:t> tot </a:t>
            </a:r>
            <a:r>
              <a:rPr lang="en-US" sz="1600" dirty="0" err="1">
                <a:latin typeface="Arial Narrow" pitchFamily="34" charset="0"/>
              </a:rPr>
              <a:t>timpul</a:t>
            </a:r>
            <a:r>
              <a:rPr lang="en-US" sz="1600" dirty="0">
                <a:latin typeface="Arial Narrow" pitchFamily="34" charset="0"/>
              </a:rPr>
              <a:t> </a:t>
            </a:r>
            <a:r>
              <a:rPr lang="en-US" sz="1600" dirty="0" err="1">
                <a:latin typeface="Arial Narrow" pitchFamily="34" charset="0"/>
              </a:rPr>
              <a:t>obosit</a:t>
            </a:r>
            <a:r>
              <a:rPr lang="en-US" sz="1600" dirty="0">
                <a:latin typeface="Arial Narrow" pitchFamily="34" charset="0"/>
              </a:rPr>
              <a:t>, </a:t>
            </a:r>
            <a:r>
              <a:rPr lang="en-US" sz="1600" dirty="0" err="1">
                <a:latin typeface="Arial Narrow" pitchFamily="34" charset="0"/>
              </a:rPr>
              <a:t>ochii</a:t>
            </a:r>
            <a:r>
              <a:rPr lang="en-US" sz="1600" dirty="0">
                <a:latin typeface="Arial Narrow" pitchFamily="34" charset="0"/>
              </a:rPr>
              <a:t> </a:t>
            </a:r>
            <a:r>
              <a:rPr lang="en-US" sz="1600" dirty="0" err="1">
                <a:latin typeface="Arial Narrow" pitchFamily="34" charset="0"/>
              </a:rPr>
              <a:t>rosii</a:t>
            </a:r>
            <a:r>
              <a:rPr lang="en-US" sz="1600" dirty="0">
                <a:latin typeface="Arial Narrow" pitchFamily="34" charset="0"/>
              </a:rPr>
              <a:t>, </a:t>
            </a:r>
            <a:r>
              <a:rPr lang="en-US" sz="1600" dirty="0" err="1">
                <a:latin typeface="Arial Narrow" pitchFamily="34" charset="0"/>
              </a:rPr>
              <a:t>iar</a:t>
            </a:r>
            <a:r>
              <a:rPr lang="en-US" sz="1600" dirty="0">
                <a:latin typeface="Arial Narrow" pitchFamily="34" charset="0"/>
              </a:rPr>
              <a:t> </a:t>
            </a:r>
            <a:r>
              <a:rPr lang="en-US" sz="1600" dirty="0" err="1">
                <a:latin typeface="Arial Narrow" pitchFamily="34" charset="0"/>
              </a:rPr>
              <a:t>pana</a:t>
            </a:r>
            <a:r>
              <a:rPr lang="en-US" sz="1600" dirty="0">
                <a:latin typeface="Arial Narrow" pitchFamily="34" charset="0"/>
              </a:rPr>
              <a:t> in </a:t>
            </a:r>
            <a:r>
              <a:rPr lang="en-US" sz="1600" dirty="0" err="1">
                <a:latin typeface="Arial Narrow" pitchFamily="34" charset="0"/>
              </a:rPr>
              <a:t>decembrie</a:t>
            </a:r>
            <a:r>
              <a:rPr lang="en-US" sz="1600" dirty="0">
                <a:latin typeface="Arial Narrow" pitchFamily="34" charset="0"/>
              </a:rPr>
              <a:t>  a </a:t>
            </a:r>
            <a:r>
              <a:rPr lang="en-US" sz="1600" dirty="0" err="1">
                <a:latin typeface="Arial Narrow" pitchFamily="34" charset="0"/>
              </a:rPr>
              <a:t>slabit</a:t>
            </a:r>
            <a:r>
              <a:rPr lang="en-US" sz="1600" dirty="0">
                <a:latin typeface="Arial Narrow" pitchFamily="34" charset="0"/>
              </a:rPr>
              <a:t> 20 de kg. La </a:t>
            </a:r>
            <a:r>
              <a:rPr lang="en-US" sz="1600" dirty="0" err="1">
                <a:latin typeface="Arial Narrow" pitchFamily="34" charset="0"/>
              </a:rPr>
              <a:t>pauza</a:t>
            </a:r>
            <a:r>
              <a:rPr lang="en-US" sz="1600" dirty="0">
                <a:latin typeface="Arial Narrow" pitchFamily="34" charset="0"/>
              </a:rPr>
              <a:t> </a:t>
            </a:r>
            <a:r>
              <a:rPr lang="en-US" sz="1600" dirty="0" err="1">
                <a:latin typeface="Arial Narrow" pitchFamily="34" charset="0"/>
              </a:rPr>
              <a:t>mare,iese</a:t>
            </a:r>
            <a:r>
              <a:rPr lang="en-US" sz="1600" dirty="0">
                <a:latin typeface="Arial Narrow" pitchFamily="34" charset="0"/>
              </a:rPr>
              <a:t> din </a:t>
            </a:r>
            <a:r>
              <a:rPr lang="en-US" sz="1600" dirty="0" err="1">
                <a:latin typeface="Arial Narrow" pitchFamily="34" charset="0"/>
              </a:rPr>
              <a:t>curtea</a:t>
            </a:r>
            <a:r>
              <a:rPr lang="en-US" sz="1600" dirty="0">
                <a:latin typeface="Arial Narrow" pitchFamily="34" charset="0"/>
              </a:rPr>
              <a:t> </a:t>
            </a:r>
            <a:r>
              <a:rPr lang="en-US" sz="1600" dirty="0" err="1">
                <a:latin typeface="Arial Narrow" pitchFamily="34" charset="0"/>
              </a:rPr>
              <a:t>scolii</a:t>
            </a:r>
            <a:r>
              <a:rPr lang="en-US" sz="1600" dirty="0">
                <a:latin typeface="Arial Narrow" pitchFamily="34" charset="0"/>
              </a:rPr>
              <a:t> </a:t>
            </a:r>
            <a:r>
              <a:rPr lang="en-US" sz="1600" dirty="0" err="1">
                <a:latin typeface="Arial Narrow" pitchFamily="34" charset="0"/>
              </a:rPr>
              <a:t>sarind</a:t>
            </a:r>
            <a:r>
              <a:rPr lang="en-US" sz="1600" dirty="0">
                <a:latin typeface="Arial Narrow" pitchFamily="34" charset="0"/>
              </a:rPr>
              <a:t> </a:t>
            </a:r>
            <a:r>
              <a:rPr lang="en-US" sz="1600" dirty="0" err="1">
                <a:latin typeface="Arial Narrow" pitchFamily="34" charset="0"/>
              </a:rPr>
              <a:t>gardul</a:t>
            </a:r>
            <a:r>
              <a:rPr lang="en-US" sz="1600" dirty="0">
                <a:latin typeface="Arial Narrow" pitchFamily="34" charset="0"/>
              </a:rPr>
              <a:t> </a:t>
            </a:r>
            <a:r>
              <a:rPr lang="en-US" sz="1600" dirty="0" err="1">
                <a:latin typeface="Arial Narrow" pitchFamily="34" charset="0"/>
              </a:rPr>
              <a:t>si</a:t>
            </a:r>
            <a:r>
              <a:rPr lang="en-US" sz="1600" dirty="0">
                <a:latin typeface="Arial Narrow" pitchFamily="34" charset="0"/>
              </a:rPr>
              <a:t> </a:t>
            </a:r>
            <a:r>
              <a:rPr lang="en-US" sz="1600" dirty="0" err="1">
                <a:latin typeface="Arial Narrow" pitchFamily="34" charset="0"/>
              </a:rPr>
              <a:t>isi</a:t>
            </a:r>
            <a:r>
              <a:rPr lang="en-US" sz="1600" dirty="0">
                <a:latin typeface="Arial Narrow" pitchFamily="34" charset="0"/>
              </a:rPr>
              <a:t> </a:t>
            </a:r>
            <a:r>
              <a:rPr lang="en-US" sz="1600" dirty="0" err="1">
                <a:latin typeface="Arial Narrow" pitchFamily="34" charset="0"/>
              </a:rPr>
              <a:t>cumpara</a:t>
            </a:r>
            <a:r>
              <a:rPr lang="en-US" sz="1600" dirty="0">
                <a:latin typeface="Arial Narrow" pitchFamily="34" charset="0"/>
              </a:rPr>
              <a:t> </a:t>
            </a:r>
            <a:r>
              <a:rPr lang="en-US" sz="1600" dirty="0" err="1">
                <a:latin typeface="Arial Narrow" pitchFamily="34" charset="0"/>
              </a:rPr>
              <a:t>energizant</a:t>
            </a:r>
            <a:r>
              <a:rPr lang="en-US" sz="1600" dirty="0">
                <a:latin typeface="Arial Narrow" pitchFamily="34" charset="0"/>
              </a:rPr>
              <a:t>. </a:t>
            </a:r>
            <a:r>
              <a:rPr lang="en-US" sz="1600" dirty="0" err="1">
                <a:latin typeface="Arial Narrow" pitchFamily="34" charset="0"/>
              </a:rPr>
              <a:t>Familia</a:t>
            </a:r>
            <a:r>
              <a:rPr lang="en-US" sz="1600" dirty="0">
                <a:latin typeface="Arial Narrow" pitchFamily="34" charset="0"/>
              </a:rPr>
              <a:t> </a:t>
            </a:r>
            <a:r>
              <a:rPr lang="en-US" sz="1600" dirty="0" err="1">
                <a:latin typeface="Arial Narrow" pitchFamily="34" charset="0"/>
              </a:rPr>
              <a:t>lui</a:t>
            </a:r>
            <a:r>
              <a:rPr lang="en-US" sz="1600" dirty="0">
                <a:latin typeface="Arial Narrow" pitchFamily="34" charset="0"/>
              </a:rPr>
              <a:t> </a:t>
            </a:r>
            <a:r>
              <a:rPr lang="en-US" sz="1600" dirty="0" err="1">
                <a:latin typeface="Arial Narrow" pitchFamily="34" charset="0"/>
              </a:rPr>
              <a:t>Cezar</a:t>
            </a:r>
            <a:r>
              <a:rPr lang="en-US" sz="1600" dirty="0">
                <a:latin typeface="Arial Narrow" pitchFamily="34" charset="0"/>
              </a:rPr>
              <a:t> </a:t>
            </a:r>
            <a:r>
              <a:rPr lang="en-US" sz="1600" dirty="0" err="1">
                <a:latin typeface="Arial Narrow" pitchFamily="34" charset="0"/>
              </a:rPr>
              <a:t>este</a:t>
            </a:r>
            <a:r>
              <a:rPr lang="en-US" sz="1600" dirty="0">
                <a:latin typeface="Arial Narrow" pitchFamily="34" charset="0"/>
              </a:rPr>
              <a:t> o </a:t>
            </a:r>
            <a:r>
              <a:rPr lang="en-US" sz="1600" dirty="0" err="1">
                <a:latin typeface="Arial Narrow" pitchFamily="34" charset="0"/>
              </a:rPr>
              <a:t>familie</a:t>
            </a:r>
            <a:r>
              <a:rPr lang="en-US" sz="1600" dirty="0">
                <a:latin typeface="Arial Narrow" pitchFamily="34" charset="0"/>
              </a:rPr>
              <a:t> cu </a:t>
            </a:r>
            <a:r>
              <a:rPr lang="en-US" sz="1600" dirty="0" err="1">
                <a:latin typeface="Arial Narrow" pitchFamily="34" charset="0"/>
              </a:rPr>
              <a:t>resurse</a:t>
            </a:r>
            <a:r>
              <a:rPr lang="en-US" sz="1600" dirty="0">
                <a:latin typeface="Arial Narrow" pitchFamily="34" charset="0"/>
              </a:rPr>
              <a:t> </a:t>
            </a:r>
            <a:r>
              <a:rPr lang="en-US" sz="1600" dirty="0" err="1">
                <a:latin typeface="Arial Narrow" pitchFamily="34" charset="0"/>
              </a:rPr>
              <a:t>financiare</a:t>
            </a:r>
            <a:r>
              <a:rPr lang="en-US" sz="1600" dirty="0">
                <a:latin typeface="Arial Narrow" pitchFamily="34" charset="0"/>
              </a:rPr>
              <a:t> </a:t>
            </a:r>
            <a:r>
              <a:rPr lang="en-US" sz="1600" dirty="0" err="1">
                <a:latin typeface="Arial Narrow" pitchFamily="34" charset="0"/>
              </a:rPr>
              <a:t>foarte</a:t>
            </a:r>
            <a:r>
              <a:rPr lang="en-US" sz="1600" dirty="0">
                <a:latin typeface="Arial Narrow" pitchFamily="34" charset="0"/>
              </a:rPr>
              <a:t> </a:t>
            </a:r>
            <a:r>
              <a:rPr lang="en-US" sz="1600" dirty="0" err="1">
                <a:latin typeface="Arial Narrow" pitchFamily="34" charset="0"/>
              </a:rPr>
              <a:t>bune</a:t>
            </a:r>
            <a:r>
              <a:rPr lang="en-US" sz="1600" dirty="0">
                <a:latin typeface="Arial Narrow" pitchFamily="34" charset="0"/>
              </a:rPr>
              <a:t>, a </a:t>
            </a:r>
          </a:p>
          <a:p>
            <a:r>
              <a:rPr lang="en-US" sz="1600" dirty="0" err="1" smtClean="0">
                <a:latin typeface="Arial Narrow" pitchFamily="34" charset="0"/>
              </a:rPr>
              <a:t>sponsorizat</a:t>
            </a:r>
            <a:r>
              <a:rPr lang="en-US" sz="1600" dirty="0" smtClean="0">
                <a:latin typeface="Arial Narrow" pitchFamily="34" charset="0"/>
              </a:rPr>
              <a:t> </a:t>
            </a:r>
            <a:r>
              <a:rPr lang="en-US" sz="1600" dirty="0" err="1" smtClean="0">
                <a:latin typeface="Arial Narrow" pitchFamily="34" charset="0"/>
              </a:rPr>
              <a:t>diferite</a:t>
            </a:r>
            <a:r>
              <a:rPr lang="en-US" sz="1600" dirty="0" smtClean="0">
                <a:latin typeface="Arial Narrow" pitchFamily="34" charset="0"/>
              </a:rPr>
              <a:t> </a:t>
            </a:r>
            <a:r>
              <a:rPr lang="en-US" sz="1600" dirty="0" err="1" smtClean="0">
                <a:latin typeface="Arial Narrow" pitchFamily="34" charset="0"/>
              </a:rPr>
              <a:t>activitati</a:t>
            </a:r>
            <a:r>
              <a:rPr lang="en-US" sz="1600" dirty="0" smtClean="0">
                <a:latin typeface="Arial Narrow" pitchFamily="34" charset="0"/>
              </a:rPr>
              <a:t> ale </a:t>
            </a:r>
            <a:r>
              <a:rPr lang="en-US" sz="1600" dirty="0" err="1" smtClean="0">
                <a:latin typeface="Arial Narrow" pitchFamily="34" charset="0"/>
              </a:rPr>
              <a:t>clasei</a:t>
            </a:r>
            <a:r>
              <a:rPr lang="en-US" sz="1600" dirty="0" smtClean="0">
                <a:latin typeface="Arial Narrow" pitchFamily="34" charset="0"/>
              </a:rPr>
              <a:t> </a:t>
            </a:r>
            <a:r>
              <a:rPr lang="en-US" sz="1600" dirty="0" err="1" smtClean="0">
                <a:latin typeface="Arial Narrow" pitchFamily="34" charset="0"/>
              </a:rPr>
              <a:t>si</a:t>
            </a:r>
            <a:r>
              <a:rPr lang="en-US" sz="1600" dirty="0" smtClean="0">
                <a:latin typeface="Arial Narrow" pitchFamily="34" charset="0"/>
              </a:rPr>
              <a:t> ale UIP. Cum </a:t>
            </a:r>
            <a:r>
              <a:rPr lang="en-US" sz="1600" dirty="0" err="1" smtClean="0">
                <a:latin typeface="Arial Narrow" pitchFamily="34" charset="0"/>
              </a:rPr>
              <a:t>actionati</a:t>
            </a:r>
            <a:r>
              <a:rPr lang="en-US" sz="1600" dirty="0">
                <a:latin typeface="Arial Narrow" pitchFamily="34" charset="0"/>
              </a:rPr>
              <a:t>?</a:t>
            </a:r>
            <a:endParaRPr lang="en-US" sz="1600" dirty="0" smtClean="0">
              <a:latin typeface="Arial Narrow" pitchFamily="34" charset="0"/>
            </a:endParaRPr>
          </a:p>
          <a:p>
            <a:endParaRPr lang="en-US" sz="1600" dirty="0">
              <a:latin typeface="Arial Narrow" pitchFamily="34" charset="0"/>
            </a:endParaRPr>
          </a:p>
          <a:p>
            <a:r>
              <a:rPr lang="en-US" sz="1600" b="1" dirty="0" err="1" smtClean="0">
                <a:effectLst>
                  <a:outerShdw blurRad="38100" dist="38100" dir="2700000" algn="tl">
                    <a:srgbClr val="000000">
                      <a:alpha val="43137"/>
                    </a:srgbClr>
                  </a:outerShdw>
                </a:effectLst>
                <a:latin typeface="Arial Narrow" pitchFamily="34" charset="0"/>
              </a:rPr>
              <a:t>Situatia</a:t>
            </a:r>
            <a:r>
              <a:rPr lang="en-US" sz="1600" b="1" dirty="0" smtClean="0">
                <a:effectLst>
                  <a:outerShdw blurRad="38100" dist="38100" dir="2700000" algn="tl">
                    <a:srgbClr val="000000">
                      <a:alpha val="43137"/>
                    </a:srgbClr>
                  </a:outerShdw>
                </a:effectLst>
                <a:latin typeface="Arial Narrow" pitchFamily="34" charset="0"/>
              </a:rPr>
              <a:t>  4. </a:t>
            </a:r>
            <a:r>
              <a:rPr lang="en-US" sz="1600" b="1" dirty="0" err="1">
                <a:solidFill>
                  <a:srgbClr val="FF0066"/>
                </a:solidFill>
                <a:latin typeface="Arial Narrow" pitchFamily="34" charset="0"/>
              </a:rPr>
              <a:t>ofensă</a:t>
            </a:r>
            <a:r>
              <a:rPr lang="en-US" sz="1600" b="1" dirty="0">
                <a:solidFill>
                  <a:srgbClr val="FF0066"/>
                </a:solidFill>
                <a:latin typeface="Arial Narrow" pitchFamily="34" charset="0"/>
              </a:rPr>
              <a:t> </a:t>
            </a:r>
            <a:r>
              <a:rPr lang="en-US" sz="1600" b="1" dirty="0" err="1">
                <a:solidFill>
                  <a:srgbClr val="FF0066"/>
                </a:solidFill>
                <a:latin typeface="Arial Narrow" pitchFamily="34" charset="0"/>
              </a:rPr>
              <a:t>adusă</a:t>
            </a:r>
            <a:r>
              <a:rPr lang="en-US" sz="1600" b="1" dirty="0">
                <a:solidFill>
                  <a:srgbClr val="FF0066"/>
                </a:solidFill>
                <a:latin typeface="Arial Narrow" pitchFamily="34" charset="0"/>
              </a:rPr>
              <a:t> </a:t>
            </a:r>
            <a:r>
              <a:rPr lang="en-US" sz="1600" b="1" dirty="0" err="1">
                <a:solidFill>
                  <a:srgbClr val="FF0066"/>
                </a:solidFill>
                <a:latin typeface="Arial Narrow" pitchFamily="34" charset="0"/>
              </a:rPr>
              <a:t>statutului</a:t>
            </a:r>
            <a:r>
              <a:rPr lang="en-US" sz="1600" b="1" dirty="0">
                <a:solidFill>
                  <a:srgbClr val="FF0066"/>
                </a:solidFill>
                <a:latin typeface="Arial Narrow" pitchFamily="34" charset="0"/>
              </a:rPr>
              <a:t>/</a:t>
            </a:r>
            <a:r>
              <a:rPr lang="en-US" sz="1600" b="1" dirty="0" err="1">
                <a:solidFill>
                  <a:srgbClr val="FF0066"/>
                </a:solidFill>
                <a:latin typeface="Arial Narrow" pitchFamily="34" charset="0"/>
              </a:rPr>
              <a:t>autorită</a:t>
            </a:r>
            <a:r>
              <a:rPr lang="ro-RO" sz="1600" b="1" dirty="0">
                <a:solidFill>
                  <a:srgbClr val="FF0066"/>
                </a:solidFill>
                <a:latin typeface="Arial Narrow" pitchFamily="34" charset="0"/>
              </a:rPr>
              <a:t>ţ</a:t>
            </a:r>
            <a:r>
              <a:rPr lang="en-US" sz="1600" b="1" dirty="0">
                <a:solidFill>
                  <a:srgbClr val="FF0066"/>
                </a:solidFill>
                <a:latin typeface="Arial Narrow" pitchFamily="34" charset="0"/>
              </a:rPr>
              <a:t>ii </a:t>
            </a:r>
            <a:r>
              <a:rPr lang="en-US" sz="1600" b="1" dirty="0" err="1">
                <a:solidFill>
                  <a:srgbClr val="FF0066"/>
                </a:solidFill>
                <a:latin typeface="Arial Narrow" pitchFamily="34" charset="0"/>
              </a:rPr>
              <a:t>cadrului</a:t>
            </a:r>
            <a:r>
              <a:rPr lang="en-US" sz="1600" b="1" dirty="0">
                <a:solidFill>
                  <a:srgbClr val="FF0066"/>
                </a:solidFill>
                <a:latin typeface="Arial Narrow" pitchFamily="34" charset="0"/>
              </a:rPr>
              <a:t> </a:t>
            </a:r>
            <a:r>
              <a:rPr lang="ro-RO" sz="1600" b="1" dirty="0" smtClean="0">
                <a:solidFill>
                  <a:srgbClr val="FF0066"/>
                </a:solidFill>
                <a:latin typeface="Arial Narrow" pitchFamily="34" charset="0"/>
              </a:rPr>
              <a:t> </a:t>
            </a:r>
            <a:r>
              <a:rPr lang="en-US" sz="1600" b="1" dirty="0">
                <a:solidFill>
                  <a:srgbClr val="FF0066"/>
                </a:solidFill>
                <a:latin typeface="Arial Narrow" pitchFamily="34" charset="0"/>
              </a:rPr>
              <a:t>didactic</a:t>
            </a:r>
            <a:endParaRPr lang="en-US" sz="1600" b="1" dirty="0">
              <a:latin typeface="Arial Narrow" pitchFamily="34" charset="0"/>
            </a:endParaRPr>
          </a:p>
          <a:p>
            <a:r>
              <a:rPr lang="en-US" sz="1600" dirty="0" err="1" smtClean="0">
                <a:latin typeface="Arial Narrow" pitchFamily="34" charset="0"/>
              </a:rPr>
              <a:t>Aurel</a:t>
            </a:r>
            <a:r>
              <a:rPr lang="en-US" sz="1600" dirty="0" smtClean="0">
                <a:latin typeface="Arial Narrow" pitchFamily="34" charset="0"/>
              </a:rPr>
              <a:t>, </a:t>
            </a:r>
            <a:r>
              <a:rPr lang="en-US" sz="1600" dirty="0" err="1" smtClean="0">
                <a:latin typeface="Arial Narrow" pitchFamily="34" charset="0"/>
              </a:rPr>
              <a:t>elev</a:t>
            </a:r>
            <a:r>
              <a:rPr lang="en-US" sz="1600" dirty="0" smtClean="0">
                <a:latin typeface="Arial Narrow" pitchFamily="34" charset="0"/>
              </a:rPr>
              <a:t> in </a:t>
            </a:r>
            <a:r>
              <a:rPr lang="en-US" sz="1600" dirty="0" err="1" smtClean="0">
                <a:latin typeface="Arial Narrow" pitchFamily="34" charset="0"/>
              </a:rPr>
              <a:t>clasa</a:t>
            </a:r>
            <a:r>
              <a:rPr lang="en-US" sz="1600" dirty="0" smtClean="0">
                <a:latin typeface="Arial Narrow" pitchFamily="34" charset="0"/>
              </a:rPr>
              <a:t> a XI-a are un </a:t>
            </a:r>
            <a:r>
              <a:rPr lang="en-US" sz="1600" dirty="0" err="1" smtClean="0">
                <a:latin typeface="Arial Narrow" pitchFamily="34" charset="0"/>
              </a:rPr>
              <a:t>limbaj</a:t>
            </a:r>
            <a:r>
              <a:rPr lang="en-US" sz="1600" dirty="0" smtClean="0">
                <a:latin typeface="Arial Narrow" pitchFamily="34" charset="0"/>
              </a:rPr>
              <a:t> </a:t>
            </a:r>
            <a:r>
              <a:rPr lang="en-US" sz="1600" dirty="0" err="1" smtClean="0">
                <a:latin typeface="Arial Narrow" pitchFamily="34" charset="0"/>
              </a:rPr>
              <a:t>neacademic</a:t>
            </a:r>
            <a:r>
              <a:rPr lang="en-US" sz="1600" dirty="0" smtClean="0">
                <a:latin typeface="Arial Narrow" pitchFamily="34" charset="0"/>
              </a:rPr>
              <a:t>  </a:t>
            </a:r>
            <a:r>
              <a:rPr lang="en-US" sz="1600" dirty="0" err="1" smtClean="0">
                <a:latin typeface="Arial Narrow" pitchFamily="34" charset="0"/>
              </a:rPr>
              <a:t>fa</a:t>
            </a:r>
            <a:r>
              <a:rPr lang="ro-RO" sz="1600" dirty="0">
                <a:latin typeface="Arial Narrow" pitchFamily="34" charset="0"/>
              </a:rPr>
              <a:t>ţ</a:t>
            </a:r>
            <a:r>
              <a:rPr lang="en-US" sz="1600" dirty="0" smtClean="0">
                <a:latin typeface="Arial Narrow" pitchFamily="34" charset="0"/>
              </a:rPr>
              <a:t>ă de o </a:t>
            </a:r>
            <a:r>
              <a:rPr lang="en-US" sz="1600" dirty="0" err="1" smtClean="0">
                <a:latin typeface="Arial Narrow" pitchFamily="34" charset="0"/>
              </a:rPr>
              <a:t>profesoara</a:t>
            </a:r>
            <a:r>
              <a:rPr lang="en-US" sz="1600" dirty="0" smtClean="0">
                <a:latin typeface="Arial Narrow" pitchFamily="34" charset="0"/>
              </a:rPr>
              <a:t> care a </a:t>
            </a:r>
            <a:r>
              <a:rPr lang="en-US" sz="1600" dirty="0" err="1" smtClean="0">
                <a:latin typeface="Arial Narrow" pitchFamily="34" charset="0"/>
              </a:rPr>
              <a:t>fost</a:t>
            </a:r>
            <a:r>
              <a:rPr lang="en-US" sz="1600" dirty="0" smtClean="0">
                <a:latin typeface="Arial Narrow" pitchFamily="34" charset="0"/>
              </a:rPr>
              <a:t> </a:t>
            </a:r>
            <a:r>
              <a:rPr lang="en-US" sz="1600" dirty="0" err="1" smtClean="0">
                <a:latin typeface="Arial Narrow" pitchFamily="34" charset="0"/>
              </a:rPr>
              <a:t>angajata</a:t>
            </a:r>
            <a:r>
              <a:rPr lang="en-US" sz="1600" dirty="0" smtClean="0">
                <a:latin typeface="Arial Narrow" pitchFamily="34" charset="0"/>
              </a:rPr>
              <a:t> in </a:t>
            </a:r>
            <a:r>
              <a:rPr lang="en-US" sz="1600" dirty="0" err="1" smtClean="0">
                <a:latin typeface="Arial Narrow" pitchFamily="34" charset="0"/>
              </a:rPr>
              <a:t>anul</a:t>
            </a:r>
            <a:r>
              <a:rPr lang="en-US" sz="1600" dirty="0" smtClean="0">
                <a:latin typeface="Arial Narrow" pitchFamily="34" charset="0"/>
              </a:rPr>
              <a:t> </a:t>
            </a:r>
            <a:r>
              <a:rPr lang="en-US" sz="1600" dirty="0" err="1" smtClean="0">
                <a:latin typeface="Arial Narrow" pitchFamily="34" charset="0"/>
              </a:rPr>
              <a:t>scolar</a:t>
            </a:r>
            <a:r>
              <a:rPr lang="en-US" sz="1600" dirty="0" smtClean="0">
                <a:latin typeface="Arial Narrow" pitchFamily="34" charset="0"/>
              </a:rPr>
              <a:t> 2023-2024 in UIP. </a:t>
            </a:r>
            <a:r>
              <a:rPr lang="en-US" sz="1600" dirty="0" err="1" smtClean="0">
                <a:latin typeface="Arial Narrow" pitchFamily="34" charset="0"/>
              </a:rPr>
              <a:t>Pe</a:t>
            </a:r>
            <a:r>
              <a:rPr lang="en-US" sz="1600" dirty="0" smtClean="0">
                <a:latin typeface="Arial Narrow" pitchFamily="34" charset="0"/>
              </a:rPr>
              <a:t> </a:t>
            </a:r>
            <a:r>
              <a:rPr lang="en-US" sz="1600" dirty="0" err="1" smtClean="0">
                <a:latin typeface="Arial Narrow" pitchFamily="34" charset="0"/>
              </a:rPr>
              <a:t>retelele</a:t>
            </a:r>
            <a:r>
              <a:rPr lang="en-US" sz="1600" dirty="0" smtClean="0">
                <a:latin typeface="Arial Narrow" pitchFamily="34" charset="0"/>
              </a:rPr>
              <a:t> de </a:t>
            </a:r>
            <a:r>
              <a:rPr lang="en-US" sz="1600" dirty="0" err="1" smtClean="0">
                <a:latin typeface="Arial Narrow" pitchFamily="34" charset="0"/>
              </a:rPr>
              <a:t>socializare</a:t>
            </a:r>
            <a:r>
              <a:rPr lang="en-US" sz="1600" dirty="0" smtClean="0">
                <a:latin typeface="Arial Narrow" pitchFamily="34" charset="0"/>
              </a:rPr>
              <a:t> </a:t>
            </a:r>
            <a:r>
              <a:rPr lang="en-US" sz="1600" dirty="0" err="1" smtClean="0">
                <a:latin typeface="Arial Narrow" pitchFamily="34" charset="0"/>
              </a:rPr>
              <a:t>distribuie</a:t>
            </a:r>
            <a:r>
              <a:rPr lang="en-US" sz="1600" dirty="0" smtClean="0">
                <a:latin typeface="Arial Narrow" pitchFamily="34" charset="0"/>
              </a:rPr>
              <a:t> </a:t>
            </a:r>
            <a:r>
              <a:rPr lang="en-US" sz="1600" dirty="0" err="1" smtClean="0">
                <a:latin typeface="Arial Narrow" pitchFamily="34" charset="0"/>
              </a:rPr>
              <a:t>injurii</a:t>
            </a:r>
            <a:r>
              <a:rPr lang="en-US" sz="1600" dirty="0" smtClean="0">
                <a:latin typeface="Arial Narrow" pitchFamily="34" charset="0"/>
              </a:rPr>
              <a:t> la </a:t>
            </a:r>
            <a:r>
              <a:rPr lang="en-US" sz="1600" dirty="0" err="1" smtClean="0">
                <a:latin typeface="Arial Narrow" pitchFamily="34" charset="0"/>
              </a:rPr>
              <a:t>adresa</a:t>
            </a:r>
            <a:r>
              <a:rPr lang="en-US" sz="1600" dirty="0" smtClean="0">
                <a:latin typeface="Arial Narrow" pitchFamily="34" charset="0"/>
              </a:rPr>
              <a:t> </a:t>
            </a:r>
            <a:r>
              <a:rPr lang="en-US" sz="1600" dirty="0" err="1" smtClean="0">
                <a:latin typeface="Arial Narrow" pitchFamily="34" charset="0"/>
              </a:rPr>
              <a:t>acesteia</a:t>
            </a:r>
            <a:r>
              <a:rPr lang="en-US" sz="1600" dirty="0" smtClean="0">
                <a:latin typeface="Arial Narrow" pitchFamily="34" charset="0"/>
              </a:rPr>
              <a:t>. Cum </a:t>
            </a:r>
            <a:r>
              <a:rPr lang="en-US" sz="1600" dirty="0" err="1" smtClean="0">
                <a:latin typeface="Arial Narrow" pitchFamily="34" charset="0"/>
              </a:rPr>
              <a:t>rezolvati</a:t>
            </a:r>
            <a:r>
              <a:rPr lang="en-US" sz="1600" dirty="0" smtClean="0">
                <a:latin typeface="Arial Narrow" pitchFamily="34" charset="0"/>
              </a:rPr>
              <a:t> </a:t>
            </a:r>
            <a:r>
              <a:rPr lang="en-US" sz="1600" dirty="0" err="1" smtClean="0">
                <a:latin typeface="Arial Narrow" pitchFamily="34" charset="0"/>
              </a:rPr>
              <a:t>cazul</a:t>
            </a:r>
            <a:r>
              <a:rPr lang="en-US" sz="1600" dirty="0" smtClean="0">
                <a:latin typeface="Arial Narrow" pitchFamily="34" charset="0"/>
              </a:rPr>
              <a:t>?</a:t>
            </a:r>
          </a:p>
          <a:p>
            <a:endParaRPr lang="en-US" sz="1600" dirty="0" smtClean="0">
              <a:latin typeface="Arial Narrow" pitchFamily="34" charset="0"/>
            </a:endParaRPr>
          </a:p>
          <a:p>
            <a:r>
              <a:rPr lang="en-US" sz="1600" b="1" dirty="0" err="1" smtClean="0">
                <a:effectLst>
                  <a:outerShdw blurRad="38100" dist="38100" dir="2700000" algn="tl">
                    <a:srgbClr val="000000">
                      <a:alpha val="43137"/>
                    </a:srgbClr>
                  </a:outerShdw>
                </a:effectLst>
                <a:latin typeface="Arial Narrow" pitchFamily="34" charset="0"/>
              </a:rPr>
              <a:t>Situatia</a:t>
            </a:r>
            <a:r>
              <a:rPr lang="en-US" sz="1600" b="1" dirty="0" smtClean="0">
                <a:effectLst>
                  <a:outerShdw blurRad="38100" dist="38100" dir="2700000" algn="tl">
                    <a:srgbClr val="000000">
                      <a:alpha val="43137"/>
                    </a:srgbClr>
                  </a:outerShdw>
                </a:effectLst>
                <a:latin typeface="Arial Narrow" pitchFamily="34" charset="0"/>
              </a:rPr>
              <a:t>  5</a:t>
            </a:r>
            <a:r>
              <a:rPr lang="en-US" sz="1600" dirty="0" smtClean="0">
                <a:latin typeface="Arial Narrow" pitchFamily="34" charset="0"/>
              </a:rPr>
              <a:t>. ……………..</a:t>
            </a:r>
          </a:p>
          <a:p>
            <a:endParaRPr lang="en-US" sz="1600" dirty="0">
              <a:latin typeface="Arial Narrow" pitchFamily="34" charset="0"/>
            </a:endParaRPr>
          </a:p>
          <a:p>
            <a:r>
              <a:rPr lang="en-US" sz="1600" dirty="0" smtClean="0">
                <a:latin typeface="Arial Narrow" pitchFamily="34" charset="0"/>
              </a:rPr>
              <a:t>        </a:t>
            </a:r>
          </a:p>
          <a:p>
            <a:r>
              <a:rPr lang="en-US" b="1" dirty="0">
                <a:solidFill>
                  <a:srgbClr val="FF0000"/>
                </a:solidFill>
                <a:effectLst>
                  <a:outerShdw blurRad="38100" dist="38100" dir="2700000" algn="tl">
                    <a:srgbClr val="000000">
                      <a:alpha val="43137"/>
                    </a:srgbClr>
                  </a:outerShdw>
                </a:effectLst>
                <a:latin typeface="Arial Narrow" pitchFamily="34" charset="0"/>
              </a:rPr>
              <a:t> </a:t>
            </a:r>
            <a:r>
              <a:rPr lang="en-US" b="1" dirty="0" smtClean="0">
                <a:solidFill>
                  <a:srgbClr val="FF0000"/>
                </a:solidFill>
                <a:effectLst>
                  <a:outerShdw blurRad="38100" dist="38100" dir="2700000" algn="tl">
                    <a:srgbClr val="000000">
                      <a:alpha val="43137"/>
                    </a:srgbClr>
                  </a:outerShdw>
                </a:effectLst>
                <a:latin typeface="Arial Narrow" pitchFamily="34" charset="0"/>
              </a:rPr>
              <a:t>  </a:t>
            </a:r>
            <a:r>
              <a:rPr lang="en-US" b="1" dirty="0" err="1" smtClean="0">
                <a:solidFill>
                  <a:srgbClr val="FF0000"/>
                </a:solidFill>
                <a:effectLst>
                  <a:outerShdw blurRad="38100" dist="38100" dir="2700000" algn="tl">
                    <a:srgbClr val="000000">
                      <a:alpha val="43137"/>
                    </a:srgbClr>
                  </a:outerShdw>
                </a:effectLst>
                <a:latin typeface="Arial Narrow" pitchFamily="34" charset="0"/>
              </a:rPr>
              <a:t>Puteti</a:t>
            </a:r>
            <a:r>
              <a:rPr lang="en-US" b="1" dirty="0" smtClean="0">
                <a:solidFill>
                  <a:srgbClr val="FF0000"/>
                </a:solidFill>
                <a:effectLst>
                  <a:outerShdw blurRad="38100" dist="38100" dir="2700000" algn="tl">
                    <a:srgbClr val="000000">
                      <a:alpha val="43137"/>
                    </a:srgbClr>
                  </a:outerShdw>
                </a:effectLst>
                <a:latin typeface="Arial Narrow" pitchFamily="34" charset="0"/>
              </a:rPr>
              <a:t> continua </a:t>
            </a:r>
            <a:r>
              <a:rPr lang="en-US" b="1" dirty="0" err="1" smtClean="0">
                <a:solidFill>
                  <a:srgbClr val="FF0000"/>
                </a:solidFill>
                <a:effectLst>
                  <a:outerShdw blurRad="38100" dist="38100" dir="2700000" algn="tl">
                    <a:srgbClr val="000000">
                      <a:alpha val="43137"/>
                    </a:srgbClr>
                  </a:outerShdw>
                </a:effectLst>
                <a:latin typeface="Arial Narrow" pitchFamily="34" charset="0"/>
              </a:rPr>
              <a:t>lista</a:t>
            </a:r>
            <a:r>
              <a:rPr lang="en-US" b="1" dirty="0" smtClean="0">
                <a:solidFill>
                  <a:srgbClr val="FF0000"/>
                </a:solidFill>
                <a:effectLst>
                  <a:outerShdw blurRad="38100" dist="38100" dir="2700000" algn="tl">
                    <a:srgbClr val="000000">
                      <a:alpha val="43137"/>
                    </a:srgbClr>
                  </a:outerShdw>
                </a:effectLst>
                <a:latin typeface="Arial Narrow" pitchFamily="34" charset="0"/>
              </a:rPr>
              <a:t> cu </a:t>
            </a:r>
            <a:r>
              <a:rPr lang="en-US" b="1" dirty="0" err="1" smtClean="0">
                <a:solidFill>
                  <a:srgbClr val="FF0000"/>
                </a:solidFill>
                <a:effectLst>
                  <a:outerShdw blurRad="38100" dist="38100" dir="2700000" algn="tl">
                    <a:srgbClr val="000000">
                      <a:alpha val="43137"/>
                    </a:srgbClr>
                  </a:outerShdw>
                </a:effectLst>
                <a:latin typeface="Arial Narrow" pitchFamily="34" charset="0"/>
              </a:rPr>
              <a:t>situatiile</a:t>
            </a:r>
            <a:r>
              <a:rPr lang="en-US" b="1" dirty="0" smtClean="0">
                <a:solidFill>
                  <a:srgbClr val="FF0000"/>
                </a:solidFill>
                <a:effectLst>
                  <a:outerShdw blurRad="38100" dist="38100" dir="2700000" algn="tl">
                    <a:srgbClr val="000000">
                      <a:alpha val="43137"/>
                    </a:srgbClr>
                  </a:outerShdw>
                </a:effectLst>
                <a:latin typeface="Arial Narrow" pitchFamily="34" charset="0"/>
              </a:rPr>
              <a:t> </a:t>
            </a:r>
            <a:r>
              <a:rPr lang="en-US" b="1" dirty="0" err="1" smtClean="0">
                <a:solidFill>
                  <a:srgbClr val="FF0000"/>
                </a:solidFill>
                <a:effectLst>
                  <a:outerShdw blurRad="38100" dist="38100" dir="2700000" algn="tl">
                    <a:srgbClr val="000000">
                      <a:alpha val="43137"/>
                    </a:srgbClr>
                  </a:outerShdw>
                </a:effectLst>
                <a:latin typeface="Arial Narrow" pitchFamily="34" charset="0"/>
              </a:rPr>
              <a:t>specifice</a:t>
            </a:r>
            <a:r>
              <a:rPr lang="en-US" b="1" dirty="0" smtClean="0">
                <a:solidFill>
                  <a:srgbClr val="FF0000"/>
                </a:solidFill>
                <a:effectLst>
                  <a:outerShdw blurRad="38100" dist="38100" dir="2700000" algn="tl">
                    <a:srgbClr val="000000">
                      <a:alpha val="43137"/>
                    </a:srgbClr>
                  </a:outerShdw>
                </a:effectLst>
                <a:latin typeface="Arial Narrow" pitchFamily="34" charset="0"/>
              </a:rPr>
              <a:t> UIP…..</a:t>
            </a:r>
            <a:endParaRPr lang="en-US" b="1" dirty="0">
              <a:solidFill>
                <a:srgbClr val="FF0000"/>
              </a:solidFill>
              <a:effectLst>
                <a:outerShdw blurRad="38100" dist="38100" dir="2700000" algn="tl">
                  <a:srgbClr val="000000">
                    <a:alpha val="43137"/>
                  </a:srgbClr>
                </a:outerShdw>
              </a:effectLst>
              <a:latin typeface="Arial Narrow" pitchFamily="34" charset="0"/>
            </a:endParaRPr>
          </a:p>
        </p:txBody>
      </p:sp>
      <p:sp>
        <p:nvSpPr>
          <p:cNvPr id="4" name="Rectangle 3"/>
          <p:cNvSpPr/>
          <p:nvPr/>
        </p:nvSpPr>
        <p:spPr>
          <a:xfrm>
            <a:off x="2863515" y="154723"/>
            <a:ext cx="6096000" cy="923330"/>
          </a:xfrm>
          <a:prstGeom prst="rect">
            <a:avLst/>
          </a:prstGeom>
          <a:solidFill>
            <a:srgbClr val="FFFF00"/>
          </a:solidFill>
        </p:spPr>
        <p:txBody>
          <a:bodyPr>
            <a:spAutoFit/>
          </a:bodyPr>
          <a:lstStyle/>
          <a:p>
            <a:pPr algn="ctr"/>
            <a:r>
              <a:rPr lang="en-US" b="1" dirty="0">
                <a:effectLst>
                  <a:outerShdw blurRad="38100" dist="38100" dir="2700000" algn="tl">
                    <a:srgbClr val="000000">
                      <a:alpha val="43137"/>
                    </a:srgbClr>
                  </a:outerShdw>
                </a:effectLst>
                <a:latin typeface="Arial Unicode MS" pitchFamily="34" charset="-128"/>
              </a:rPr>
              <a:t>EXERCITII SIMULATE </a:t>
            </a:r>
            <a:endParaRPr lang="en-US" b="1" dirty="0" smtClean="0">
              <a:effectLst>
                <a:outerShdw blurRad="38100" dist="38100" dir="2700000" algn="tl">
                  <a:srgbClr val="000000">
                    <a:alpha val="43137"/>
                  </a:srgbClr>
                </a:outerShdw>
              </a:effectLst>
              <a:latin typeface="Arial Unicode MS" pitchFamily="34" charset="-128"/>
            </a:endParaRPr>
          </a:p>
          <a:p>
            <a:pPr algn="ctr"/>
            <a:r>
              <a:rPr lang="en-US" b="1" dirty="0" err="1" smtClean="0">
                <a:effectLst>
                  <a:outerShdw blurRad="38100" dist="38100" dir="2700000" algn="tl">
                    <a:srgbClr val="000000">
                      <a:alpha val="43137"/>
                    </a:srgbClr>
                  </a:outerShdw>
                </a:effectLst>
                <a:latin typeface="Arial Unicode MS" pitchFamily="34" charset="-128"/>
              </a:rPr>
              <a:t>pentru</a:t>
            </a:r>
            <a:r>
              <a:rPr lang="en-US" b="1" dirty="0" smtClean="0">
                <a:effectLst>
                  <a:outerShdw blurRad="38100" dist="38100" dir="2700000" algn="tl">
                    <a:srgbClr val="000000">
                      <a:alpha val="43137"/>
                    </a:srgbClr>
                  </a:outerShdw>
                </a:effectLst>
                <a:latin typeface="Arial Unicode MS" pitchFamily="34" charset="-128"/>
              </a:rPr>
              <a:t> </a:t>
            </a:r>
            <a:r>
              <a:rPr lang="en-US" b="1" dirty="0">
                <a:effectLst>
                  <a:outerShdw blurRad="38100" dist="38100" dir="2700000" algn="tl">
                    <a:srgbClr val="000000">
                      <a:alpha val="43137"/>
                    </a:srgbClr>
                  </a:outerShdw>
                </a:effectLst>
                <a:latin typeface="Arial Unicode MS" pitchFamily="34" charset="-128"/>
              </a:rPr>
              <a:t>a </a:t>
            </a:r>
            <a:r>
              <a:rPr lang="en-US" b="1" dirty="0" err="1">
                <a:effectLst>
                  <a:outerShdw blurRad="38100" dist="38100" dir="2700000" algn="tl">
                    <a:srgbClr val="000000">
                      <a:alpha val="43137"/>
                    </a:srgbClr>
                  </a:outerShdw>
                </a:effectLst>
                <a:latin typeface="Arial Unicode MS" pitchFamily="34" charset="-128"/>
              </a:rPr>
              <a:t>intelege</a:t>
            </a:r>
            <a:r>
              <a:rPr lang="en-US" b="1" dirty="0">
                <a:effectLst>
                  <a:outerShdw blurRad="38100" dist="38100" dir="2700000" algn="tl">
                    <a:srgbClr val="000000">
                      <a:alpha val="43137"/>
                    </a:srgbClr>
                  </a:outerShdw>
                </a:effectLst>
                <a:latin typeface="Arial Unicode MS" pitchFamily="34" charset="-128"/>
              </a:rPr>
              <a:t> </a:t>
            </a:r>
            <a:r>
              <a:rPr lang="en-US" b="1" dirty="0" err="1">
                <a:effectLst>
                  <a:outerShdw blurRad="38100" dist="38100" dir="2700000" algn="tl">
                    <a:srgbClr val="000000">
                      <a:alpha val="43137"/>
                    </a:srgbClr>
                  </a:outerShdw>
                </a:effectLst>
                <a:latin typeface="Arial Unicode MS" pitchFamily="34" charset="-128"/>
              </a:rPr>
              <a:t>si</a:t>
            </a:r>
            <a:r>
              <a:rPr lang="en-US" b="1" dirty="0">
                <a:effectLst>
                  <a:outerShdw blurRad="38100" dist="38100" dir="2700000" algn="tl">
                    <a:srgbClr val="000000">
                      <a:alpha val="43137"/>
                    </a:srgbClr>
                  </a:outerShdw>
                </a:effectLst>
                <a:latin typeface="Arial Unicode MS" pitchFamily="34" charset="-128"/>
              </a:rPr>
              <a:t> a </a:t>
            </a:r>
            <a:r>
              <a:rPr lang="en-US" b="1" dirty="0" err="1" smtClean="0">
                <a:effectLst>
                  <a:outerShdw blurRad="38100" dist="38100" dir="2700000" algn="tl">
                    <a:srgbClr val="000000">
                      <a:alpha val="43137"/>
                    </a:srgbClr>
                  </a:outerShdw>
                </a:effectLst>
                <a:latin typeface="Arial Unicode MS" pitchFamily="34" charset="-128"/>
              </a:rPr>
              <a:t>aplica</a:t>
            </a:r>
            <a:r>
              <a:rPr lang="en-US" b="1" dirty="0" smtClean="0">
                <a:effectLst>
                  <a:outerShdw blurRad="38100" dist="38100" dir="2700000" algn="tl">
                    <a:srgbClr val="000000">
                      <a:alpha val="43137"/>
                    </a:srgbClr>
                  </a:outerShdw>
                </a:effectLst>
                <a:latin typeface="Arial Unicode MS" pitchFamily="34" charset="-128"/>
              </a:rPr>
              <a:t> </a:t>
            </a:r>
            <a:r>
              <a:rPr lang="en-US" b="1" dirty="0" err="1">
                <a:effectLst>
                  <a:outerShdw blurRad="38100" dist="38100" dir="2700000" algn="tl">
                    <a:srgbClr val="000000">
                      <a:alpha val="43137"/>
                    </a:srgbClr>
                  </a:outerShdw>
                </a:effectLst>
                <a:latin typeface="Arial Unicode MS" pitchFamily="34" charset="-128"/>
              </a:rPr>
              <a:t>corect</a:t>
            </a:r>
            <a:r>
              <a:rPr lang="en-US" b="1" dirty="0">
                <a:effectLst>
                  <a:outerShdw blurRad="38100" dist="38100" dir="2700000" algn="tl">
                    <a:srgbClr val="000000">
                      <a:alpha val="43137"/>
                    </a:srgbClr>
                  </a:outerShdw>
                </a:effectLst>
                <a:latin typeface="Arial Unicode MS" pitchFamily="34" charset="-128"/>
              </a:rPr>
              <a:t> </a:t>
            </a:r>
            <a:r>
              <a:rPr lang="en-US" b="1" dirty="0" err="1">
                <a:effectLst>
                  <a:outerShdw blurRad="38100" dist="38100" dir="2700000" algn="tl">
                    <a:srgbClr val="000000">
                      <a:alpha val="43137"/>
                    </a:srgbClr>
                  </a:outerShdw>
                </a:effectLst>
                <a:latin typeface="Arial Unicode MS" pitchFamily="34" charset="-128"/>
              </a:rPr>
              <a:t>procedura</a:t>
            </a:r>
            <a:r>
              <a:rPr lang="en-US" b="1" dirty="0">
                <a:effectLst>
                  <a:outerShdw blurRad="38100" dist="38100" dir="2700000" algn="tl">
                    <a:srgbClr val="000000">
                      <a:alpha val="43137"/>
                    </a:srgbClr>
                  </a:outerShdw>
                </a:effectLst>
                <a:latin typeface="Arial Unicode MS" pitchFamily="34" charset="-128"/>
              </a:rPr>
              <a:t> </a:t>
            </a:r>
            <a:r>
              <a:rPr lang="en-US" b="1" dirty="0" err="1">
                <a:effectLst>
                  <a:outerShdw blurRad="38100" dist="38100" dir="2700000" algn="tl">
                    <a:srgbClr val="000000">
                      <a:alpha val="43137"/>
                    </a:srgbClr>
                  </a:outerShdw>
                </a:effectLst>
                <a:latin typeface="Arial Unicode MS" pitchFamily="34" charset="-128"/>
              </a:rPr>
              <a:t>managementului</a:t>
            </a:r>
            <a:r>
              <a:rPr lang="en-US" b="1" dirty="0">
                <a:effectLst>
                  <a:outerShdw blurRad="38100" dist="38100" dir="2700000" algn="tl">
                    <a:srgbClr val="000000">
                      <a:alpha val="43137"/>
                    </a:srgbClr>
                  </a:outerShdw>
                </a:effectLst>
                <a:latin typeface="Arial Unicode MS" pitchFamily="34" charset="-128"/>
              </a:rPr>
              <a:t> de </a:t>
            </a:r>
            <a:r>
              <a:rPr lang="en-US" b="1" dirty="0" err="1">
                <a:effectLst>
                  <a:outerShdw blurRad="38100" dist="38100" dir="2700000" algn="tl">
                    <a:srgbClr val="000000">
                      <a:alpha val="43137"/>
                    </a:srgbClr>
                  </a:outerShdw>
                </a:effectLst>
                <a:latin typeface="Arial Unicode MS" pitchFamily="34" charset="-128"/>
              </a:rPr>
              <a:t>caz</a:t>
            </a:r>
            <a:endParaRPr lang="en-US" b="1" dirty="0">
              <a:effectLst>
                <a:outerShdw blurRad="38100" dist="38100" dir="2700000" algn="tl">
                  <a:srgbClr val="000000">
                    <a:alpha val="43137"/>
                  </a:srgbClr>
                </a:outerShdw>
              </a:effectLst>
              <a:latin typeface="Arial Unicode MS" pitchFamily="34" charset="-128"/>
            </a:endParaRPr>
          </a:p>
        </p:txBody>
      </p:sp>
    </p:spTree>
    <p:extLst>
      <p:ext uri="{BB962C8B-B14F-4D97-AF65-F5344CB8AC3E}">
        <p14:creationId xmlns:p14="http://schemas.microsoft.com/office/powerpoint/2010/main" val="1081810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627183859"/>
              </p:ext>
            </p:extLst>
          </p:nvPr>
        </p:nvGraphicFramePr>
        <p:xfrm>
          <a:off x="513347" y="1660358"/>
          <a:ext cx="11173327" cy="4975281"/>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994610" y="685618"/>
            <a:ext cx="10178715" cy="523220"/>
          </a:xfrm>
          <a:prstGeom prst="rect">
            <a:avLst/>
          </a:prstGeom>
          <a:solidFill>
            <a:schemeClr val="tx2">
              <a:lumMod val="20000"/>
              <a:lumOff val="80000"/>
            </a:schemeClr>
          </a:solidFill>
        </p:spPr>
        <p:txBody>
          <a:bodyPr wrap="square">
            <a:spAutoFit/>
          </a:bodyPr>
          <a:lstStyle/>
          <a:p>
            <a:pPr algn="ctr"/>
            <a:r>
              <a:rPr lang="en-US" sz="2800" b="1" dirty="0" smtClean="0">
                <a:effectLst>
                  <a:outerShdw blurRad="38100" dist="38100" dir="2700000" algn="tl">
                    <a:srgbClr val="000000">
                      <a:alpha val="43137"/>
                    </a:srgbClr>
                  </a:outerShdw>
                </a:effectLst>
              </a:rPr>
              <a:t>CATEGORII FAPTE DE VIOLENTA</a:t>
            </a:r>
            <a:endParaRPr lang="en-US"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934961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199733924"/>
              </p:ext>
            </p:extLst>
          </p:nvPr>
        </p:nvGraphicFramePr>
        <p:xfrm>
          <a:off x="176463" y="200526"/>
          <a:ext cx="11678653" cy="6247225"/>
        </p:xfrm>
        <a:graphic>
          <a:graphicData uri="http://schemas.openxmlformats.org/drawingml/2006/table">
            <a:tbl>
              <a:tblPr firstRow="1" firstCol="1" bandRow="1">
                <a:tableStyleId>{5C22544A-7EE6-4342-B048-85BDC9FD1C3A}</a:tableStyleId>
              </a:tblPr>
              <a:tblGrid>
                <a:gridCol w="2735179"/>
                <a:gridCol w="8943474"/>
              </a:tblGrid>
              <a:tr h="2761565">
                <a:tc rowSpan="5">
                  <a:txBody>
                    <a:bodyPr/>
                    <a:lstStyle/>
                    <a:p>
                      <a:pPr marL="0" marR="0" algn="ctr">
                        <a:lnSpc>
                          <a:spcPct val="107000"/>
                        </a:lnSpc>
                        <a:spcBef>
                          <a:spcPts val="0"/>
                        </a:spcBef>
                        <a:spcAft>
                          <a:spcPts val="0"/>
                        </a:spcAft>
                      </a:pPr>
                      <a:r>
                        <a:rPr lang="en-US" sz="2000" i="1" dirty="0">
                          <a:effectLst>
                            <a:outerShdw blurRad="38100" dist="38100" dir="2700000" algn="tl">
                              <a:srgbClr val="000000">
                                <a:alpha val="43137"/>
                              </a:srgbClr>
                            </a:outerShdw>
                          </a:effectLst>
                        </a:rPr>
                        <a:t>RECOMANDĂRI </a:t>
                      </a:r>
                      <a:r>
                        <a:rPr lang="en-US" sz="2000" i="1" dirty="0" err="1">
                          <a:effectLst>
                            <a:outerShdw blurRad="38100" dist="38100" dir="2700000" algn="tl">
                              <a:srgbClr val="000000">
                                <a:alpha val="43137"/>
                              </a:srgbClr>
                            </a:outerShdw>
                          </a:effectLst>
                        </a:rPr>
                        <a:t>pentru</a:t>
                      </a:r>
                      <a:r>
                        <a:rPr lang="en-US" sz="2000" i="1" dirty="0">
                          <a:effectLst>
                            <a:outerShdw blurRad="38100" dist="38100" dir="2700000" algn="tl">
                              <a:srgbClr val="000000">
                                <a:alpha val="43137"/>
                              </a:srgbClr>
                            </a:outerShdw>
                          </a:effectLst>
                        </a:rPr>
                        <a:t> </a:t>
                      </a:r>
                      <a:r>
                        <a:rPr lang="en-US" sz="2000" i="1" dirty="0" err="1">
                          <a:effectLst>
                            <a:outerShdw blurRad="38100" dist="38100" dir="2700000" algn="tl">
                              <a:srgbClr val="000000">
                                <a:alpha val="43137"/>
                              </a:srgbClr>
                            </a:outerShdw>
                          </a:effectLst>
                        </a:rPr>
                        <a:t>diminuarea</a:t>
                      </a:r>
                      <a:r>
                        <a:rPr lang="en-US" sz="2000" i="1" dirty="0">
                          <a:effectLst>
                            <a:outerShdw blurRad="38100" dist="38100" dir="2700000" algn="tl">
                              <a:srgbClr val="000000">
                                <a:alpha val="43137"/>
                              </a:srgbClr>
                            </a:outerShdw>
                          </a:effectLst>
                        </a:rPr>
                        <a:t> </a:t>
                      </a:r>
                      <a:r>
                        <a:rPr lang="en-US" sz="2000" i="1" dirty="0" err="1">
                          <a:effectLst>
                            <a:outerShdw blurRad="38100" dist="38100" dir="2700000" algn="tl">
                              <a:srgbClr val="000000">
                                <a:alpha val="43137"/>
                              </a:srgbClr>
                            </a:outerShdw>
                          </a:effectLst>
                        </a:rPr>
                        <a:t>cazurilor</a:t>
                      </a:r>
                      <a:r>
                        <a:rPr lang="en-US" sz="2000" i="1" dirty="0">
                          <a:effectLst>
                            <a:outerShdw blurRad="38100" dist="38100" dir="2700000" algn="tl">
                              <a:srgbClr val="000000">
                                <a:alpha val="43137"/>
                              </a:srgbClr>
                            </a:outerShdw>
                          </a:effectLst>
                        </a:rPr>
                        <a:t> de </a:t>
                      </a:r>
                      <a:r>
                        <a:rPr lang="en-US" sz="2000" i="1" dirty="0" smtClean="0">
                          <a:effectLst>
                            <a:outerShdw blurRad="38100" dist="38100" dir="2700000" algn="tl">
                              <a:srgbClr val="000000">
                                <a:alpha val="43137"/>
                              </a:srgbClr>
                            </a:outerShdw>
                          </a:effectLst>
                        </a:rPr>
                        <a:t>VIOLENŢĂ/</a:t>
                      </a:r>
                    </a:p>
                    <a:p>
                      <a:pPr marL="0" marR="0" algn="ctr">
                        <a:lnSpc>
                          <a:spcPct val="107000"/>
                        </a:lnSpc>
                        <a:spcBef>
                          <a:spcPts val="0"/>
                        </a:spcBef>
                        <a:spcAft>
                          <a:spcPts val="0"/>
                        </a:spcAft>
                      </a:pPr>
                      <a:r>
                        <a:rPr lang="en-US" sz="2000" i="1" dirty="0" smtClean="0">
                          <a:effectLst>
                            <a:outerShdw blurRad="38100" dist="38100" dir="2700000" algn="tl">
                              <a:srgbClr val="000000">
                                <a:alpha val="43137"/>
                              </a:srgbClr>
                            </a:outerShdw>
                          </a:effectLst>
                        </a:rPr>
                        <a:t>BULLYING</a:t>
                      </a:r>
                      <a:endParaRPr lang="en-US" sz="2000" i="1" dirty="0">
                        <a:effectLst>
                          <a:outerShdw blurRad="38100" dist="38100" dir="2700000" algn="tl">
                            <a:srgbClr val="000000">
                              <a:alpha val="43137"/>
                            </a:srgbClr>
                          </a:outerShdw>
                        </a:effectLst>
                        <a:latin typeface="Calibri"/>
                        <a:ea typeface="Calibri"/>
                        <a:cs typeface="Times New Roman"/>
                      </a:endParaRPr>
                    </a:p>
                    <a:p>
                      <a:pPr marL="0" marR="0">
                        <a:lnSpc>
                          <a:spcPct val="107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nchor="ctr"/>
                </a:tc>
                <a:tc>
                  <a:txBody>
                    <a:bodyPr/>
                    <a:lstStyle/>
                    <a:p>
                      <a:pPr marL="0" marR="0">
                        <a:lnSpc>
                          <a:spcPct val="107000"/>
                        </a:lnSpc>
                        <a:spcBef>
                          <a:spcPts val="0"/>
                        </a:spcBef>
                        <a:spcAft>
                          <a:spcPts val="0"/>
                        </a:spcAft>
                      </a:pPr>
                      <a:r>
                        <a:rPr lang="en-US" sz="1100" dirty="0">
                          <a:effectLst/>
                        </a:rPr>
                        <a:t>* </a:t>
                      </a:r>
                      <a:r>
                        <a:rPr lang="en-US" sz="1800" dirty="0" err="1">
                          <a:effectLst/>
                        </a:rPr>
                        <a:t>Aplicarea</a:t>
                      </a:r>
                      <a:r>
                        <a:rPr lang="en-US" sz="1800" dirty="0">
                          <a:effectLst/>
                        </a:rPr>
                        <a:t> </a:t>
                      </a:r>
                      <a:r>
                        <a:rPr lang="en-US" sz="1800" dirty="0" err="1">
                          <a:effectLst/>
                        </a:rPr>
                        <a:t>schemelor</a:t>
                      </a:r>
                      <a:r>
                        <a:rPr lang="en-US" sz="1800" dirty="0">
                          <a:effectLst/>
                        </a:rPr>
                        <a:t> conf. O.M.E. </a:t>
                      </a:r>
                      <a:r>
                        <a:rPr lang="en-US" sz="1800" dirty="0" smtClean="0">
                          <a:effectLst/>
                        </a:rPr>
                        <a:t>nr.6235 /</a:t>
                      </a:r>
                      <a:r>
                        <a:rPr lang="en-US" sz="1800" dirty="0">
                          <a:effectLst/>
                        </a:rPr>
                        <a:t>06.09.2023 </a:t>
                      </a:r>
                      <a:r>
                        <a:rPr lang="en-US" sz="1800" dirty="0" err="1">
                          <a:effectLst/>
                        </a:rPr>
                        <a:t>pentru</a:t>
                      </a:r>
                      <a:r>
                        <a:rPr lang="en-US" sz="1800" dirty="0">
                          <a:effectLst/>
                        </a:rPr>
                        <a:t> </a:t>
                      </a:r>
                      <a:r>
                        <a:rPr lang="en-US" sz="1800" dirty="0" err="1">
                          <a:effectLst/>
                        </a:rPr>
                        <a:t>aprobarea</a:t>
                      </a:r>
                      <a:r>
                        <a:rPr lang="en-US" sz="1800" dirty="0">
                          <a:effectLst/>
                        </a:rPr>
                        <a:t> </a:t>
                      </a:r>
                      <a:r>
                        <a:rPr lang="en-US" sz="1800" dirty="0" err="1">
                          <a:effectLst/>
                        </a:rPr>
                        <a:t>Procedurii</a:t>
                      </a:r>
                      <a:r>
                        <a:rPr lang="en-US" sz="1800" dirty="0">
                          <a:effectLst/>
                        </a:rPr>
                        <a:t> </a:t>
                      </a:r>
                      <a:r>
                        <a:rPr lang="en-US" sz="1800" dirty="0" err="1">
                          <a:effectLst/>
                        </a:rPr>
                        <a:t>privind</a:t>
                      </a:r>
                      <a:r>
                        <a:rPr lang="en-US" sz="1800" dirty="0">
                          <a:effectLst/>
                        </a:rPr>
                        <a:t> </a:t>
                      </a:r>
                      <a:r>
                        <a:rPr lang="en-US" sz="1800" dirty="0" err="1">
                          <a:effectLst/>
                        </a:rPr>
                        <a:t>managementul</a:t>
                      </a:r>
                      <a:r>
                        <a:rPr lang="en-US" sz="1800" dirty="0">
                          <a:effectLst/>
                        </a:rPr>
                        <a:t> </a:t>
                      </a:r>
                      <a:r>
                        <a:rPr lang="en-US" sz="1800" dirty="0" err="1">
                          <a:effectLst/>
                        </a:rPr>
                        <a:t>cazurilor</a:t>
                      </a:r>
                      <a:r>
                        <a:rPr lang="en-US" sz="1800" dirty="0">
                          <a:effectLst/>
                        </a:rPr>
                        <a:t> de </a:t>
                      </a:r>
                      <a:r>
                        <a:rPr lang="en-US" sz="1800" dirty="0" err="1">
                          <a:effectLst/>
                        </a:rPr>
                        <a:t>violenţă</a:t>
                      </a:r>
                      <a:r>
                        <a:rPr lang="en-US" sz="1800" dirty="0">
                          <a:effectLst/>
                        </a:rPr>
                        <a:t> </a:t>
                      </a:r>
                      <a:r>
                        <a:rPr lang="en-US" sz="1800" dirty="0" err="1" smtClean="0">
                          <a:effectLst/>
                        </a:rPr>
                        <a:t>asupra</a:t>
                      </a:r>
                      <a:r>
                        <a:rPr lang="en-US" sz="1800" baseline="0" dirty="0" smtClean="0">
                          <a:effectLst/>
                        </a:rPr>
                        <a:t> </a:t>
                      </a:r>
                      <a:r>
                        <a:rPr lang="en-US" sz="1800" dirty="0" err="1" smtClean="0">
                          <a:effectLst/>
                        </a:rPr>
                        <a:t>antepreşcolarilor</a:t>
                      </a:r>
                      <a:r>
                        <a:rPr lang="en-US" sz="1800" dirty="0" smtClean="0">
                          <a:effectLst/>
                        </a:rPr>
                        <a:t>/</a:t>
                      </a:r>
                      <a:r>
                        <a:rPr lang="en-US" sz="1800" dirty="0" err="1" smtClean="0">
                          <a:effectLst/>
                        </a:rPr>
                        <a:t>preşcolarilor</a:t>
                      </a:r>
                      <a:r>
                        <a:rPr lang="en-US" sz="1800" dirty="0" smtClean="0">
                          <a:effectLst/>
                        </a:rPr>
                        <a:t>/</a:t>
                      </a:r>
                      <a:r>
                        <a:rPr lang="en-US" sz="1800" dirty="0" err="1" smtClean="0">
                          <a:effectLst/>
                        </a:rPr>
                        <a:t>elevilor</a:t>
                      </a:r>
                      <a:r>
                        <a:rPr lang="en-US" sz="1800" dirty="0" smtClean="0">
                          <a:effectLst/>
                        </a:rPr>
                        <a:t> </a:t>
                      </a:r>
                      <a:r>
                        <a:rPr lang="en-US" sz="1800" dirty="0" err="1">
                          <a:effectLst/>
                        </a:rPr>
                        <a:t>şi</a:t>
                      </a:r>
                      <a:r>
                        <a:rPr lang="en-US" sz="1800" dirty="0">
                          <a:effectLst/>
                        </a:rPr>
                        <a:t> </a:t>
                      </a:r>
                      <a:r>
                        <a:rPr lang="en-US" sz="1800" dirty="0" err="1">
                          <a:effectLst/>
                        </a:rPr>
                        <a:t>personalului</a:t>
                      </a:r>
                      <a:r>
                        <a:rPr lang="en-US" sz="1800" dirty="0">
                          <a:effectLst/>
                        </a:rPr>
                        <a:t> </a:t>
                      </a:r>
                      <a:r>
                        <a:rPr lang="en-US" sz="1800" dirty="0" err="1">
                          <a:effectLst/>
                        </a:rPr>
                        <a:t>unităţii</a:t>
                      </a:r>
                      <a:r>
                        <a:rPr lang="en-US" sz="1800" dirty="0">
                          <a:effectLst/>
                        </a:rPr>
                        <a:t> de </a:t>
                      </a:r>
                      <a:r>
                        <a:rPr lang="en-US" sz="1800" dirty="0" err="1">
                          <a:effectLst/>
                        </a:rPr>
                        <a:t>învăţământ</a:t>
                      </a:r>
                      <a:r>
                        <a:rPr lang="en-US" sz="1800" dirty="0">
                          <a:effectLst/>
                        </a:rPr>
                        <a:t>, </a:t>
                      </a:r>
                      <a:r>
                        <a:rPr lang="en-US" sz="1800" dirty="0" err="1">
                          <a:effectLst/>
                        </a:rPr>
                        <a:t>precum</a:t>
                      </a:r>
                      <a:r>
                        <a:rPr lang="en-US" sz="1800" dirty="0">
                          <a:effectLst/>
                        </a:rPr>
                        <a:t> </a:t>
                      </a:r>
                      <a:r>
                        <a:rPr lang="en-US" sz="1800" dirty="0" err="1">
                          <a:effectLst/>
                        </a:rPr>
                        <a:t>şi</a:t>
                      </a:r>
                      <a:r>
                        <a:rPr lang="en-US" sz="1800" dirty="0">
                          <a:effectLst/>
                        </a:rPr>
                        <a:t> al </a:t>
                      </a:r>
                      <a:r>
                        <a:rPr lang="en-US" sz="1800" dirty="0" err="1">
                          <a:effectLst/>
                        </a:rPr>
                        <a:t>altor</a:t>
                      </a:r>
                      <a:r>
                        <a:rPr lang="en-US" sz="1800" dirty="0">
                          <a:effectLst/>
                        </a:rPr>
                        <a:t> </a:t>
                      </a:r>
                      <a:r>
                        <a:rPr lang="en-US" sz="1800" dirty="0" err="1">
                          <a:effectLst/>
                        </a:rPr>
                        <a:t>situaţii</a:t>
                      </a:r>
                      <a:r>
                        <a:rPr lang="en-US" sz="1800" dirty="0">
                          <a:effectLst/>
                        </a:rPr>
                        <a:t> </a:t>
                      </a:r>
                      <a:r>
                        <a:rPr lang="en-US" sz="1800" dirty="0" err="1">
                          <a:effectLst/>
                        </a:rPr>
                        <a:t>corelate</a:t>
                      </a:r>
                      <a:r>
                        <a:rPr lang="en-US" sz="1800" dirty="0">
                          <a:effectLst/>
                        </a:rPr>
                        <a:t> </a:t>
                      </a:r>
                      <a:r>
                        <a:rPr lang="en-US" sz="1800" dirty="0" err="1">
                          <a:effectLst/>
                        </a:rPr>
                        <a:t>în</a:t>
                      </a:r>
                      <a:r>
                        <a:rPr lang="en-US" sz="1800" dirty="0">
                          <a:effectLst/>
                        </a:rPr>
                        <a:t> </a:t>
                      </a:r>
                      <a:r>
                        <a:rPr lang="en-US" sz="1800" dirty="0" err="1">
                          <a:effectLst/>
                        </a:rPr>
                        <a:t>mediul</a:t>
                      </a:r>
                      <a:r>
                        <a:rPr lang="en-US" sz="1800" dirty="0">
                          <a:effectLst/>
                        </a:rPr>
                        <a:t> </a:t>
                      </a:r>
                      <a:r>
                        <a:rPr lang="en-US" sz="1800" dirty="0" err="1">
                          <a:effectLst/>
                        </a:rPr>
                        <a:t>şcolar</a:t>
                      </a:r>
                      <a:r>
                        <a:rPr lang="en-US" sz="1800" dirty="0">
                          <a:effectLst/>
                        </a:rPr>
                        <a:t> </a:t>
                      </a:r>
                      <a:r>
                        <a:rPr lang="en-US" sz="1800" dirty="0" err="1">
                          <a:effectLst/>
                        </a:rPr>
                        <a:t>şi</a:t>
                      </a:r>
                      <a:r>
                        <a:rPr lang="en-US" sz="1800" dirty="0">
                          <a:effectLst/>
                        </a:rPr>
                        <a:t> al </a:t>
                      </a:r>
                      <a:r>
                        <a:rPr lang="en-US" sz="1800" dirty="0" err="1">
                          <a:effectLst/>
                        </a:rPr>
                        <a:t>suspiciunii</a:t>
                      </a:r>
                      <a:r>
                        <a:rPr lang="en-US" sz="1800" dirty="0">
                          <a:effectLst/>
                        </a:rPr>
                        <a:t> de </a:t>
                      </a:r>
                      <a:r>
                        <a:rPr lang="en-US" sz="1800" dirty="0" err="1">
                          <a:effectLst/>
                        </a:rPr>
                        <a:t>violenţă</a:t>
                      </a:r>
                      <a:r>
                        <a:rPr lang="en-US" sz="1800" dirty="0">
                          <a:effectLst/>
                        </a:rPr>
                        <a:t> </a:t>
                      </a:r>
                      <a:r>
                        <a:rPr lang="en-US" sz="1800" dirty="0" err="1">
                          <a:effectLst/>
                        </a:rPr>
                        <a:t>asupra</a:t>
                      </a:r>
                      <a:r>
                        <a:rPr lang="en-US" sz="1800" dirty="0">
                          <a:effectLst/>
                        </a:rPr>
                        <a:t> </a:t>
                      </a:r>
                      <a:r>
                        <a:rPr lang="en-US" sz="1800" dirty="0" err="1">
                          <a:effectLst/>
                        </a:rPr>
                        <a:t>copiilor</a:t>
                      </a:r>
                      <a:r>
                        <a:rPr lang="en-US" sz="1800" dirty="0">
                          <a:effectLst/>
                        </a:rPr>
                        <a:t> </a:t>
                      </a:r>
                      <a:r>
                        <a:rPr lang="en-US" sz="1800" dirty="0" err="1">
                          <a:effectLst/>
                        </a:rPr>
                        <a:t>în</a:t>
                      </a:r>
                      <a:r>
                        <a:rPr lang="en-US" sz="1800" dirty="0">
                          <a:effectLst/>
                        </a:rPr>
                        <a:t> </a:t>
                      </a:r>
                      <a:r>
                        <a:rPr lang="en-US" sz="1800" dirty="0" err="1">
                          <a:effectLst/>
                        </a:rPr>
                        <a:t>afara</a:t>
                      </a:r>
                      <a:r>
                        <a:rPr lang="en-US" sz="1800" dirty="0">
                          <a:effectLst/>
                        </a:rPr>
                        <a:t> </a:t>
                      </a:r>
                      <a:r>
                        <a:rPr lang="en-US" sz="1800" dirty="0" err="1">
                          <a:effectLst/>
                        </a:rPr>
                        <a:t>mediului</a:t>
                      </a:r>
                      <a:r>
                        <a:rPr lang="en-US" sz="1800" dirty="0">
                          <a:effectLst/>
                        </a:rPr>
                        <a:t> </a:t>
                      </a:r>
                      <a:r>
                        <a:rPr lang="en-US" sz="1800" dirty="0" err="1">
                          <a:effectLst/>
                        </a:rPr>
                        <a:t>şcolar</a:t>
                      </a:r>
                      <a:r>
                        <a:rPr lang="en-US" sz="1800" dirty="0">
                          <a:effectLst/>
                        </a:rPr>
                        <a:t>;</a:t>
                      </a:r>
                    </a:p>
                    <a:p>
                      <a:pPr marL="0" marR="0">
                        <a:lnSpc>
                          <a:spcPct val="107000"/>
                        </a:lnSpc>
                        <a:spcBef>
                          <a:spcPts val="0"/>
                        </a:spcBef>
                        <a:spcAft>
                          <a:spcPts val="0"/>
                        </a:spcAft>
                      </a:pPr>
                      <a:r>
                        <a:rPr lang="en-US" sz="1800" dirty="0" err="1">
                          <a:effectLst/>
                        </a:rPr>
                        <a:t>Întocmirea</a:t>
                      </a:r>
                      <a:r>
                        <a:rPr lang="en-US" sz="1800" dirty="0">
                          <a:effectLst/>
                        </a:rPr>
                        <a:t> </a:t>
                      </a:r>
                      <a:r>
                        <a:rPr lang="en-US" sz="1800" dirty="0" err="1">
                          <a:effectLst/>
                        </a:rPr>
                        <a:t>fişelor</a:t>
                      </a:r>
                      <a:r>
                        <a:rPr lang="en-US" sz="1800" dirty="0">
                          <a:effectLst/>
                        </a:rPr>
                        <a:t> de management, </a:t>
                      </a:r>
                      <a:r>
                        <a:rPr lang="en-US" sz="1800" dirty="0" err="1">
                          <a:effectLst/>
                        </a:rPr>
                        <a:t>planurilor</a:t>
                      </a:r>
                      <a:r>
                        <a:rPr lang="en-US" sz="1800" dirty="0">
                          <a:effectLst/>
                        </a:rPr>
                        <a:t> de </a:t>
                      </a:r>
                      <a:r>
                        <a:rPr lang="en-US" sz="1800" dirty="0" err="1">
                          <a:effectLst/>
                        </a:rPr>
                        <a:t>intervenţie</a:t>
                      </a:r>
                      <a:r>
                        <a:rPr lang="en-US" sz="1800" dirty="0">
                          <a:effectLst/>
                        </a:rPr>
                        <a:t> </a:t>
                      </a:r>
                      <a:r>
                        <a:rPr lang="en-US" sz="1800" dirty="0" err="1">
                          <a:effectLst/>
                        </a:rPr>
                        <a:t>şi</a:t>
                      </a:r>
                      <a:r>
                        <a:rPr lang="en-US" sz="1800" dirty="0">
                          <a:effectLst/>
                        </a:rPr>
                        <a:t> a </a:t>
                      </a:r>
                      <a:r>
                        <a:rPr lang="en-US" sz="1800" dirty="0" err="1">
                          <a:effectLst/>
                        </a:rPr>
                        <a:t>planurilor</a:t>
                      </a:r>
                      <a:r>
                        <a:rPr lang="en-US" sz="1800" dirty="0">
                          <a:effectLst/>
                        </a:rPr>
                        <a:t> de </a:t>
                      </a:r>
                      <a:r>
                        <a:rPr lang="en-US" sz="1800" dirty="0" err="1">
                          <a:effectLst/>
                        </a:rPr>
                        <a:t>închidere</a:t>
                      </a:r>
                      <a:r>
                        <a:rPr lang="en-US" sz="1800" dirty="0">
                          <a:effectLst/>
                        </a:rPr>
                        <a:t> a </a:t>
                      </a:r>
                      <a:r>
                        <a:rPr lang="en-US" sz="1800" dirty="0" err="1">
                          <a:effectLst/>
                        </a:rPr>
                        <a:t>cazului</a:t>
                      </a:r>
                      <a:endParaRPr lang="en-US" sz="1800" dirty="0">
                        <a:effectLst/>
                        <a:latin typeface="Calibri"/>
                        <a:ea typeface="Calibri"/>
                        <a:cs typeface="Times New Roman"/>
                      </a:endParaRPr>
                    </a:p>
                  </a:txBody>
                  <a:tcPr marL="68580" marR="68580" marT="0" marB="0" anchor="ctr"/>
                </a:tc>
              </a:tr>
              <a:tr h="541152">
                <a:tc vMerge="1">
                  <a:txBody>
                    <a:bodyPr/>
                    <a:lstStyle/>
                    <a:p>
                      <a:endParaRPr lang="en-US"/>
                    </a:p>
                  </a:txBody>
                  <a:tcPr/>
                </a:tc>
                <a:tc>
                  <a:txBody>
                    <a:bodyPr/>
                    <a:lstStyle/>
                    <a:p>
                      <a:pPr marL="0" marR="0">
                        <a:lnSpc>
                          <a:spcPct val="107000"/>
                        </a:lnSpc>
                        <a:spcBef>
                          <a:spcPts val="0"/>
                        </a:spcBef>
                        <a:spcAft>
                          <a:spcPts val="0"/>
                        </a:spcAft>
                      </a:pPr>
                      <a:r>
                        <a:rPr lang="en-US" sz="2000" dirty="0">
                          <a:effectLst/>
                        </a:rPr>
                        <a:t>**</a:t>
                      </a:r>
                      <a:r>
                        <a:rPr lang="en-US" sz="2000" dirty="0" err="1">
                          <a:effectLst/>
                        </a:rPr>
                        <a:t>Activitate</a:t>
                      </a:r>
                      <a:r>
                        <a:rPr lang="en-US" sz="2000" dirty="0">
                          <a:effectLst/>
                        </a:rPr>
                        <a:t> de </a:t>
                      </a:r>
                      <a:r>
                        <a:rPr lang="en-US" sz="2000" dirty="0" err="1">
                          <a:effectLst/>
                        </a:rPr>
                        <a:t>consiliere</a:t>
                      </a:r>
                      <a:r>
                        <a:rPr lang="en-US" sz="2000" dirty="0">
                          <a:effectLst/>
                        </a:rPr>
                        <a:t> </a:t>
                      </a:r>
                      <a:r>
                        <a:rPr lang="en-US" sz="2000" dirty="0" err="1">
                          <a:effectLst/>
                        </a:rPr>
                        <a:t>şcolară</a:t>
                      </a:r>
                      <a:r>
                        <a:rPr lang="en-US" sz="2000" dirty="0">
                          <a:effectLst/>
                        </a:rPr>
                        <a:t> </a:t>
                      </a:r>
                      <a:r>
                        <a:rPr lang="en-US" sz="2000" dirty="0" err="1">
                          <a:effectLst/>
                        </a:rPr>
                        <a:t>prin</a:t>
                      </a:r>
                      <a:r>
                        <a:rPr lang="en-US" sz="2000" dirty="0">
                          <a:effectLst/>
                        </a:rPr>
                        <a:t> </a:t>
                      </a:r>
                      <a:r>
                        <a:rPr lang="en-US" sz="2000" dirty="0" err="1">
                          <a:effectLst/>
                        </a:rPr>
                        <a:t>cabinetele</a:t>
                      </a:r>
                      <a:r>
                        <a:rPr lang="en-US" sz="2000" dirty="0">
                          <a:effectLst/>
                        </a:rPr>
                        <a:t> </a:t>
                      </a:r>
                      <a:r>
                        <a:rPr lang="en-US" sz="2000" dirty="0" err="1">
                          <a:effectLst/>
                        </a:rPr>
                        <a:t>şcolare</a:t>
                      </a:r>
                      <a:r>
                        <a:rPr lang="en-US" sz="2000" dirty="0">
                          <a:effectLst/>
                        </a:rPr>
                        <a:t> </a:t>
                      </a:r>
                      <a:r>
                        <a:rPr lang="en-US" sz="2000" dirty="0" err="1">
                          <a:effectLst/>
                        </a:rPr>
                        <a:t>coordonată</a:t>
                      </a:r>
                      <a:r>
                        <a:rPr lang="en-US" sz="2000" dirty="0">
                          <a:effectLst/>
                        </a:rPr>
                        <a:t> de CJRAE </a:t>
                      </a:r>
                      <a:r>
                        <a:rPr lang="en-US" sz="2000" dirty="0" err="1">
                          <a:effectLst/>
                        </a:rPr>
                        <a:t>Ialomiţa</a:t>
                      </a:r>
                      <a:endParaRPr lang="en-US" sz="2000" dirty="0">
                        <a:effectLst/>
                        <a:latin typeface="Calibri"/>
                        <a:ea typeface="Calibri"/>
                        <a:cs typeface="Times New Roman"/>
                      </a:endParaRPr>
                    </a:p>
                  </a:txBody>
                  <a:tcPr marL="68580" marR="68580" marT="0" marB="0" anchor="ctr"/>
                </a:tc>
              </a:tr>
              <a:tr h="818705">
                <a:tc vMerge="1">
                  <a:txBody>
                    <a:bodyPr/>
                    <a:lstStyle/>
                    <a:p>
                      <a:endParaRPr lang="en-US"/>
                    </a:p>
                  </a:txBody>
                  <a:tcPr/>
                </a:tc>
                <a:tc>
                  <a:txBody>
                    <a:bodyPr/>
                    <a:lstStyle/>
                    <a:p>
                      <a:pPr marL="0" marR="0">
                        <a:lnSpc>
                          <a:spcPct val="107000"/>
                        </a:lnSpc>
                        <a:spcBef>
                          <a:spcPts val="0"/>
                        </a:spcBef>
                        <a:spcAft>
                          <a:spcPts val="0"/>
                        </a:spcAft>
                      </a:pPr>
                      <a:r>
                        <a:rPr lang="en-US" sz="1800" dirty="0">
                          <a:effectLst/>
                        </a:rPr>
                        <a:t>***</a:t>
                      </a:r>
                      <a:r>
                        <a:rPr lang="en-US" sz="1800" dirty="0" err="1">
                          <a:effectLst/>
                        </a:rPr>
                        <a:t>Activităţi</a:t>
                      </a:r>
                      <a:r>
                        <a:rPr lang="en-US" sz="1800" dirty="0">
                          <a:effectLst/>
                        </a:rPr>
                        <a:t> educative de </a:t>
                      </a:r>
                      <a:r>
                        <a:rPr lang="en-US" sz="1800" dirty="0" err="1">
                          <a:effectLst/>
                        </a:rPr>
                        <a:t>prevenire</a:t>
                      </a:r>
                      <a:r>
                        <a:rPr lang="en-US" sz="1800" dirty="0">
                          <a:effectLst/>
                        </a:rPr>
                        <a:t> </a:t>
                      </a:r>
                      <a:r>
                        <a:rPr lang="en-US" sz="1800" dirty="0" err="1">
                          <a:effectLst/>
                        </a:rPr>
                        <a:t>şi</a:t>
                      </a:r>
                      <a:r>
                        <a:rPr lang="en-US" sz="1800" dirty="0">
                          <a:effectLst/>
                        </a:rPr>
                        <a:t> </a:t>
                      </a:r>
                      <a:r>
                        <a:rPr lang="en-US" sz="1800" dirty="0" err="1">
                          <a:effectLst/>
                        </a:rPr>
                        <a:t>combatere</a:t>
                      </a:r>
                      <a:r>
                        <a:rPr lang="en-US" sz="1800" dirty="0">
                          <a:effectLst/>
                        </a:rPr>
                        <a:t> a  </a:t>
                      </a:r>
                      <a:r>
                        <a:rPr lang="en-US" sz="1800" dirty="0" err="1">
                          <a:effectLst/>
                        </a:rPr>
                        <a:t>violenţei</a:t>
                      </a:r>
                      <a:r>
                        <a:rPr lang="en-US" sz="1800" dirty="0">
                          <a:effectLst/>
                        </a:rPr>
                        <a:t> </a:t>
                      </a:r>
                      <a:r>
                        <a:rPr lang="en-US" sz="1800" dirty="0" err="1">
                          <a:effectLst/>
                        </a:rPr>
                        <a:t>în</a:t>
                      </a:r>
                      <a:r>
                        <a:rPr lang="en-US" sz="1800" dirty="0">
                          <a:effectLst/>
                        </a:rPr>
                        <a:t> </a:t>
                      </a:r>
                      <a:r>
                        <a:rPr lang="en-US" sz="1800" dirty="0" err="1">
                          <a:effectLst/>
                        </a:rPr>
                        <a:t>mediul</a:t>
                      </a:r>
                      <a:r>
                        <a:rPr lang="en-US" sz="1800" dirty="0">
                          <a:effectLst/>
                        </a:rPr>
                        <a:t> </a:t>
                      </a:r>
                      <a:r>
                        <a:rPr lang="en-US" sz="1800" dirty="0" err="1">
                          <a:effectLst/>
                        </a:rPr>
                        <a:t>şcolar</a:t>
                      </a:r>
                      <a:r>
                        <a:rPr lang="en-US" sz="1800" dirty="0">
                          <a:effectLst/>
                        </a:rPr>
                        <a:t> </a:t>
                      </a:r>
                      <a:r>
                        <a:rPr lang="en-US" sz="1800" dirty="0" err="1">
                          <a:effectLst/>
                        </a:rPr>
                        <a:t>şi</a:t>
                      </a:r>
                      <a:r>
                        <a:rPr lang="en-US" sz="1800" dirty="0">
                          <a:effectLst/>
                        </a:rPr>
                        <a:t> </a:t>
                      </a:r>
                      <a:r>
                        <a:rPr lang="en-US" sz="1800" dirty="0" err="1">
                          <a:effectLst/>
                        </a:rPr>
                        <a:t>în</a:t>
                      </a:r>
                      <a:r>
                        <a:rPr lang="en-US" sz="1800" dirty="0">
                          <a:effectLst/>
                        </a:rPr>
                        <a:t> </a:t>
                      </a:r>
                      <a:r>
                        <a:rPr lang="en-US" sz="1800" dirty="0" err="1">
                          <a:effectLst/>
                        </a:rPr>
                        <a:t>zona</a:t>
                      </a:r>
                      <a:r>
                        <a:rPr lang="en-US" sz="1800" dirty="0">
                          <a:effectLst/>
                        </a:rPr>
                        <a:t> </a:t>
                      </a:r>
                      <a:r>
                        <a:rPr lang="en-US" sz="1800" dirty="0" err="1">
                          <a:effectLst/>
                        </a:rPr>
                        <a:t>adiacentă</a:t>
                      </a:r>
                      <a:r>
                        <a:rPr lang="en-US" sz="1800" dirty="0">
                          <a:effectLst/>
                        </a:rPr>
                        <a:t> </a:t>
                      </a:r>
                      <a:r>
                        <a:rPr lang="en-US" sz="1800" dirty="0" err="1">
                          <a:effectLst/>
                        </a:rPr>
                        <a:t>pe</a:t>
                      </a:r>
                      <a:r>
                        <a:rPr lang="en-US" sz="1800" dirty="0">
                          <a:effectLst/>
                        </a:rPr>
                        <a:t> tot </a:t>
                      </a:r>
                      <a:r>
                        <a:rPr lang="en-US" sz="1800" dirty="0" err="1">
                          <a:effectLst/>
                        </a:rPr>
                        <a:t>parcursul</a:t>
                      </a:r>
                      <a:r>
                        <a:rPr lang="en-US" sz="1800" dirty="0">
                          <a:effectLst/>
                        </a:rPr>
                        <a:t> </a:t>
                      </a:r>
                      <a:r>
                        <a:rPr lang="en-US" sz="1800" dirty="0" err="1">
                          <a:effectLst/>
                        </a:rPr>
                        <a:t>anului</a:t>
                      </a:r>
                      <a:r>
                        <a:rPr lang="en-US" sz="1800" dirty="0">
                          <a:effectLst/>
                        </a:rPr>
                        <a:t> </a:t>
                      </a:r>
                      <a:r>
                        <a:rPr lang="en-US" sz="1800" dirty="0" err="1">
                          <a:effectLst/>
                        </a:rPr>
                        <a:t>şcolar</a:t>
                      </a:r>
                      <a:r>
                        <a:rPr lang="en-US" sz="1800" dirty="0">
                          <a:effectLst/>
                        </a:rPr>
                        <a:t> 2023-2024</a:t>
                      </a:r>
                      <a:endParaRPr lang="en-US" sz="1800" dirty="0">
                        <a:effectLst/>
                        <a:latin typeface="Calibri"/>
                        <a:ea typeface="Calibri"/>
                        <a:cs typeface="Times New Roman"/>
                      </a:endParaRPr>
                    </a:p>
                  </a:txBody>
                  <a:tcPr marL="68580" marR="68580" marT="0" marB="0" anchor="ctr"/>
                </a:tc>
              </a:tr>
              <a:tr h="818705">
                <a:tc vMerge="1">
                  <a:txBody>
                    <a:bodyPr/>
                    <a:lstStyle/>
                    <a:p>
                      <a:endParaRPr lang="en-US"/>
                    </a:p>
                  </a:txBody>
                  <a:tcPr/>
                </a:tc>
                <a:tc>
                  <a:txBody>
                    <a:bodyPr/>
                    <a:lstStyle/>
                    <a:p>
                      <a:pPr marL="0" marR="0">
                        <a:lnSpc>
                          <a:spcPct val="107000"/>
                        </a:lnSpc>
                        <a:spcBef>
                          <a:spcPts val="0"/>
                        </a:spcBef>
                        <a:spcAft>
                          <a:spcPts val="0"/>
                        </a:spcAft>
                      </a:pPr>
                      <a:r>
                        <a:rPr lang="en-US" sz="1800" dirty="0">
                          <a:effectLst/>
                        </a:rPr>
                        <a:t>****</a:t>
                      </a:r>
                      <a:r>
                        <a:rPr lang="en-US" sz="1800" dirty="0" err="1">
                          <a:effectLst/>
                        </a:rPr>
                        <a:t>Sancţiuni</a:t>
                      </a:r>
                      <a:r>
                        <a:rPr lang="en-US" sz="1800" dirty="0">
                          <a:effectLst/>
                        </a:rPr>
                        <a:t> conf. OME nr.4813/2022 (ROFUIP) </a:t>
                      </a:r>
                      <a:r>
                        <a:rPr lang="en-US" sz="1800" dirty="0" err="1">
                          <a:effectLst/>
                        </a:rPr>
                        <a:t>şi</a:t>
                      </a:r>
                      <a:r>
                        <a:rPr lang="en-US" sz="1800" dirty="0">
                          <a:effectLst/>
                        </a:rPr>
                        <a:t> OME nr.4742/2016 cu </a:t>
                      </a:r>
                      <a:r>
                        <a:rPr lang="en-US" sz="1800" dirty="0" err="1">
                          <a:effectLst/>
                        </a:rPr>
                        <a:t>privire</a:t>
                      </a:r>
                      <a:r>
                        <a:rPr lang="en-US" sz="1800" dirty="0">
                          <a:effectLst/>
                        </a:rPr>
                        <a:t> la </a:t>
                      </a:r>
                      <a:r>
                        <a:rPr lang="en-US" sz="1800" dirty="0" err="1">
                          <a:effectLst/>
                        </a:rPr>
                        <a:t>Statutul</a:t>
                      </a:r>
                      <a:r>
                        <a:rPr lang="en-US" sz="1800" dirty="0">
                          <a:effectLst/>
                        </a:rPr>
                        <a:t> elevului,art.15,16</a:t>
                      </a:r>
                      <a:endParaRPr lang="en-US" sz="1800" dirty="0">
                        <a:effectLst/>
                        <a:latin typeface="Calibri"/>
                        <a:ea typeface="Calibri"/>
                        <a:cs typeface="Times New Roman"/>
                      </a:endParaRPr>
                    </a:p>
                  </a:txBody>
                  <a:tcPr marL="68580" marR="68580" marT="0" marB="0" anchor="ctr"/>
                </a:tc>
              </a:tr>
              <a:tr h="1195978">
                <a:tc vMerge="1">
                  <a:txBody>
                    <a:bodyPr/>
                    <a:lstStyle/>
                    <a:p>
                      <a:pPr marL="0" marR="0">
                        <a:lnSpc>
                          <a:spcPct val="107000"/>
                        </a:lnSpc>
                        <a:spcBef>
                          <a:spcPts val="0"/>
                        </a:spcBef>
                        <a:spcAft>
                          <a:spcPts val="0"/>
                        </a:spcAft>
                      </a:pPr>
                      <a:endParaRPr lang="en-US" sz="1100">
                        <a:effectLst/>
                        <a:latin typeface="Calibri"/>
                        <a:ea typeface="Calibri"/>
                        <a:cs typeface="Times New Roman"/>
                      </a:endParaRPr>
                    </a:p>
                  </a:txBody>
                  <a:tcPr marL="68580" marR="68580" marT="0" marB="0" anchor="ctr"/>
                </a:tc>
                <a:tc>
                  <a:txBody>
                    <a:bodyPr/>
                    <a:lstStyle/>
                    <a:p>
                      <a:pPr marL="0" marR="0">
                        <a:lnSpc>
                          <a:spcPct val="107000"/>
                        </a:lnSpc>
                        <a:spcBef>
                          <a:spcPts val="0"/>
                        </a:spcBef>
                        <a:spcAft>
                          <a:spcPts val="0"/>
                        </a:spcAft>
                      </a:pPr>
                      <a:r>
                        <a:rPr lang="en-US" sz="1800" dirty="0">
                          <a:effectLst/>
                        </a:rPr>
                        <a:t>*****</a:t>
                      </a:r>
                      <a:r>
                        <a:rPr lang="en-US" sz="1800" dirty="0" err="1">
                          <a:effectLst/>
                        </a:rPr>
                        <a:t>Sancţiuni</a:t>
                      </a:r>
                      <a:r>
                        <a:rPr lang="en-US" sz="1800" dirty="0">
                          <a:effectLst/>
                        </a:rPr>
                        <a:t> </a:t>
                      </a:r>
                      <a:r>
                        <a:rPr lang="en-US" sz="1800" dirty="0" err="1">
                          <a:effectLst/>
                        </a:rPr>
                        <a:t>conf.OME</a:t>
                      </a:r>
                      <a:r>
                        <a:rPr lang="en-US" sz="1800" dirty="0">
                          <a:effectLst/>
                        </a:rPr>
                        <a:t> nr.4343/2020 </a:t>
                      </a:r>
                      <a:r>
                        <a:rPr lang="ro-RO" sz="1800" dirty="0">
                          <a:effectLst/>
                        </a:rPr>
                        <a:t>privind aprobarea Normelor metodologice de aplicare a prevederilor privind violenţa psihologică – </a:t>
                      </a:r>
                      <a:r>
                        <a:rPr lang="ro-RO" sz="1800" dirty="0" smtClean="0">
                          <a:effectLst/>
                        </a:rPr>
                        <a:t>bullying</a:t>
                      </a:r>
                      <a:r>
                        <a:rPr lang="en-US" sz="1800" smtClean="0">
                          <a:effectLst/>
                        </a:rPr>
                        <a:t> </a:t>
                      </a:r>
                      <a:endParaRPr lang="en-US" sz="1800" dirty="0">
                        <a:effectLst/>
                        <a:latin typeface="Calibri"/>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16212871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hlinkClick r:id="rId2"/>
            <a:extLst>
              <a:ext uri="{FF2B5EF4-FFF2-40B4-BE49-F238E27FC236}">
                <a16:creationId xmlns="" xmlns:a16="http://schemas.microsoft.com/office/drawing/2014/main" id="{65EB7FFB-6FB1-480A-A898-65150C03087A}"/>
              </a:ext>
            </a:extLst>
          </p:cNvPr>
          <p:cNvSpPr txBox="1"/>
          <p:nvPr/>
        </p:nvSpPr>
        <p:spPr>
          <a:xfrm>
            <a:off x="705213" y="3594528"/>
            <a:ext cx="5286101" cy="246221"/>
          </a:xfrm>
          <a:prstGeom prst="rect">
            <a:avLst/>
          </a:prstGeom>
          <a:noFill/>
        </p:spPr>
        <p:txBody>
          <a:bodyPr wrap="square" rtlCol="0" anchor="ctr">
            <a:spAutoFit/>
          </a:bodyPr>
          <a:lstStyle/>
          <a:p>
            <a:r>
              <a:rPr lang="en-US" altLang="ko-KR" sz="1000" dirty="0">
                <a:solidFill>
                  <a:schemeClr val="bg1"/>
                </a:solidFill>
                <a:cs typeface="Arial" pitchFamily="34" charset="0"/>
                <a:hlinkClick r:id="rId2">
                  <a:extLst>
                    <a:ext uri="{A12FA001-AC4F-418D-AE19-62706E023703}">
                      <ahyp:hlinkClr xmlns="" xmlns:ahyp="http://schemas.microsoft.com/office/drawing/2018/hyperlinkcolor" val="tx"/>
                    </a:ext>
                  </a:extLst>
                </a:hlinkClick>
              </a:rPr>
              <a:t>http://www.free-powerpoint-templates-design.com</a:t>
            </a:r>
            <a:endParaRPr lang="ko-KR" altLang="en-US" sz="1000" dirty="0">
              <a:solidFill>
                <a:schemeClr val="bg1"/>
              </a:solidFill>
              <a:cs typeface="Arial" pitchFamily="34" charset="0"/>
            </a:endParaRPr>
          </a:p>
        </p:txBody>
      </p:sp>
      <p:sp>
        <p:nvSpPr>
          <p:cNvPr id="2" name="Rectangle 1"/>
          <p:cNvSpPr/>
          <p:nvPr/>
        </p:nvSpPr>
        <p:spPr>
          <a:xfrm>
            <a:off x="304272" y="2548087"/>
            <a:ext cx="6087979" cy="2585323"/>
          </a:xfrm>
          <a:prstGeom prst="rect">
            <a:avLst/>
          </a:prstGeom>
          <a:solidFill>
            <a:schemeClr val="bg1"/>
          </a:solidFill>
        </p:spPr>
        <p:txBody>
          <a:bodyPr wrap="square">
            <a:spAutoFit/>
          </a:bodyPr>
          <a:lstStyle/>
          <a:p>
            <a:r>
              <a:rPr lang="en-US" dirty="0" smtClean="0"/>
              <a:t>         </a:t>
            </a:r>
            <a:r>
              <a:rPr lang="vi-VN" dirty="0" smtClean="0"/>
              <a:t>Pentru </a:t>
            </a:r>
            <a:r>
              <a:rPr lang="vi-VN" dirty="0"/>
              <a:t>a </a:t>
            </a:r>
            <a:r>
              <a:rPr lang="en-US" dirty="0" smtClean="0"/>
              <a:t>v</a:t>
            </a:r>
            <a:r>
              <a:rPr lang="vi-VN" dirty="0"/>
              <a:t>ă</a:t>
            </a:r>
            <a:r>
              <a:rPr lang="vi-VN" dirty="0" smtClean="0"/>
              <a:t> </a:t>
            </a:r>
            <a:r>
              <a:rPr lang="en-US" dirty="0" err="1" smtClean="0"/>
              <a:t>sprijini</a:t>
            </a:r>
            <a:r>
              <a:rPr lang="en-US" dirty="0" smtClean="0"/>
              <a:t> in</a:t>
            </a:r>
            <a:r>
              <a:rPr lang="vi-VN" dirty="0" smtClean="0"/>
              <a:t> </a:t>
            </a:r>
            <a:r>
              <a:rPr lang="vi-VN" dirty="0"/>
              <a:t>gestionarea cazurilor de violență din școli și pentru menținerea unui mediu sigur, </a:t>
            </a:r>
            <a:r>
              <a:rPr lang="vi-VN" dirty="0" smtClean="0"/>
              <a:t>vă</a:t>
            </a:r>
            <a:r>
              <a:rPr lang="en-US" dirty="0" smtClean="0"/>
              <a:t> rug</a:t>
            </a:r>
            <a:r>
              <a:rPr lang="vi-VN" dirty="0" smtClean="0"/>
              <a:t>ă</a:t>
            </a:r>
            <a:r>
              <a:rPr lang="en-US" dirty="0" smtClean="0"/>
              <a:t>m s</a:t>
            </a:r>
            <a:r>
              <a:rPr lang="vi-VN" dirty="0"/>
              <a:t>ă </a:t>
            </a:r>
            <a:r>
              <a:rPr lang="en-US" dirty="0" err="1" smtClean="0"/>
              <a:t>consulta</a:t>
            </a:r>
            <a:r>
              <a:rPr lang="vi-VN" dirty="0" smtClean="0"/>
              <a:t>ț</a:t>
            </a:r>
            <a:r>
              <a:rPr lang="en-US" dirty="0" smtClean="0"/>
              <a:t>i,</a:t>
            </a:r>
            <a:r>
              <a:rPr lang="vi-VN" dirty="0" smtClean="0"/>
              <a:t> </a:t>
            </a:r>
            <a:r>
              <a:rPr lang="en-US" dirty="0"/>
              <a:t>s</a:t>
            </a:r>
            <a:r>
              <a:rPr lang="vi-VN" dirty="0"/>
              <a:t>ă </a:t>
            </a:r>
            <a:r>
              <a:rPr lang="en-US" dirty="0" smtClean="0"/>
              <a:t> </a:t>
            </a:r>
            <a:r>
              <a:rPr lang="en-US" dirty="0" err="1" smtClean="0"/>
              <a:t>aplica</a:t>
            </a:r>
            <a:r>
              <a:rPr lang="vi-VN" dirty="0" smtClean="0"/>
              <a:t>ț</a:t>
            </a:r>
            <a:r>
              <a:rPr lang="en-US" dirty="0" smtClean="0"/>
              <a:t>i, </a:t>
            </a:r>
            <a:r>
              <a:rPr lang="en-US" dirty="0"/>
              <a:t>s</a:t>
            </a:r>
            <a:r>
              <a:rPr lang="vi-VN" dirty="0" smtClean="0"/>
              <a:t>ă</a:t>
            </a:r>
            <a:r>
              <a:rPr lang="en-US" dirty="0" smtClean="0"/>
              <a:t> </a:t>
            </a:r>
            <a:r>
              <a:rPr lang="en-US" dirty="0" err="1" smtClean="0"/>
              <a:t>informa</a:t>
            </a:r>
            <a:r>
              <a:rPr lang="vi-VN" dirty="0" smtClean="0"/>
              <a:t>ț</a:t>
            </a:r>
            <a:r>
              <a:rPr lang="en-US" dirty="0" smtClean="0"/>
              <a:t>i </a:t>
            </a:r>
            <a:r>
              <a:rPr lang="en-US" dirty="0" err="1" smtClean="0"/>
              <a:t>personalul</a:t>
            </a:r>
            <a:r>
              <a:rPr lang="en-US" dirty="0" smtClean="0"/>
              <a:t> </a:t>
            </a:r>
            <a:r>
              <a:rPr lang="en-US" dirty="0" err="1" smtClean="0"/>
              <a:t>angajat</a:t>
            </a:r>
            <a:r>
              <a:rPr lang="en-US" dirty="0" smtClean="0"/>
              <a:t> </a:t>
            </a:r>
            <a:r>
              <a:rPr lang="en-US" dirty="0" err="1" smtClean="0"/>
              <a:t>privind</a:t>
            </a:r>
            <a:r>
              <a:rPr lang="vi-VN" dirty="0" smtClean="0"/>
              <a:t> </a:t>
            </a:r>
            <a:r>
              <a:rPr lang="vi-VN" b="1" i="1" u="sng" dirty="0" smtClean="0"/>
              <a:t>pachet</a:t>
            </a:r>
            <a:r>
              <a:rPr lang="en-US" b="1" i="1" u="sng" dirty="0" err="1" smtClean="0"/>
              <a:t>ul</a:t>
            </a:r>
            <a:r>
              <a:rPr lang="vi-VN" b="1" i="1" u="sng" dirty="0" smtClean="0"/>
              <a:t> </a:t>
            </a:r>
            <a:r>
              <a:rPr lang="vi-VN" b="1" i="1" u="sng" dirty="0"/>
              <a:t>de infografice </a:t>
            </a:r>
            <a:r>
              <a:rPr lang="vi-VN" dirty="0"/>
              <a:t>pentru aplicarea „Procedurii privind managementul cazurilor de violență asupra antepreșcolarilor/preșcolarilor/elevilor și a personalului unității de învățământ, precum și al altor situații corelate în mediul școlar și a suspiciunii de violență asupra copiilor în afara mediului școlar</a:t>
            </a:r>
            <a:r>
              <a:rPr lang="vi-VN" dirty="0" smtClean="0"/>
              <a:t>”</a:t>
            </a:r>
            <a:endParaRPr lang="en-US" dirty="0"/>
          </a:p>
        </p:txBody>
      </p:sp>
      <p:sp>
        <p:nvSpPr>
          <p:cNvPr id="5" name="Rectangle 4"/>
          <p:cNvSpPr/>
          <p:nvPr/>
        </p:nvSpPr>
        <p:spPr>
          <a:xfrm>
            <a:off x="9152021" y="2548087"/>
            <a:ext cx="2863454" cy="2585323"/>
          </a:xfrm>
          <a:prstGeom prst="rect">
            <a:avLst/>
          </a:prstGeom>
          <a:solidFill>
            <a:schemeClr val="accent2">
              <a:lumMod val="20000"/>
              <a:lumOff val="80000"/>
            </a:schemeClr>
          </a:solidFill>
        </p:spPr>
        <p:txBody>
          <a:bodyPr wrap="square">
            <a:spAutoFit/>
          </a:bodyPr>
          <a:lstStyle/>
          <a:p>
            <a:r>
              <a:rPr lang="en-US" b="1" i="1" dirty="0" smtClean="0">
                <a:effectLst>
                  <a:outerShdw blurRad="38100" dist="38100" dir="2700000" algn="tl">
                    <a:srgbClr val="000000">
                      <a:alpha val="43137"/>
                    </a:srgbClr>
                  </a:outerShdw>
                </a:effectLst>
              </a:rPr>
              <a:t>      </a:t>
            </a:r>
          </a:p>
          <a:p>
            <a:r>
              <a:rPr lang="en-US" b="1" i="1" dirty="0" smtClean="0">
                <a:effectLst>
                  <a:outerShdw blurRad="38100" dist="38100" dir="2700000" algn="tl">
                    <a:srgbClr val="000000">
                      <a:alpha val="43137"/>
                    </a:srgbClr>
                  </a:outerShdw>
                </a:effectLst>
              </a:rPr>
              <a:t> </a:t>
            </a:r>
            <a:r>
              <a:rPr lang="vi-VN" b="1" i="1" dirty="0" smtClean="0">
                <a:effectLst>
                  <a:outerShdw blurRad="38100" dist="38100" dir="2700000" algn="tl">
                    <a:srgbClr val="000000">
                      <a:alpha val="43137"/>
                    </a:srgbClr>
                  </a:outerShdw>
                </a:effectLst>
              </a:rPr>
              <a:t>Deciziile </a:t>
            </a:r>
            <a:r>
              <a:rPr lang="vi-VN" b="1" i="1" dirty="0">
                <a:effectLst>
                  <a:outerShdw blurRad="38100" dist="38100" dir="2700000" algn="tl">
                    <a:srgbClr val="000000">
                      <a:alpha val="43137"/>
                    </a:srgbClr>
                  </a:outerShdw>
                </a:effectLst>
              </a:rPr>
              <a:t>corecte luate la momentul potrivit pot face diferența dintre siguranță și risc, de aceea cunoașterea tuturor procedurilor este esențială</a:t>
            </a:r>
            <a:r>
              <a:rPr lang="vi-VN" b="1" i="1" dirty="0" smtClean="0">
                <a:effectLst>
                  <a:outerShdw blurRad="38100" dist="38100" dir="2700000" algn="tl">
                    <a:srgbClr val="000000">
                      <a:alpha val="43137"/>
                    </a:srgbClr>
                  </a:outerShdw>
                </a:effectLst>
              </a:rPr>
              <a:t>.</a:t>
            </a:r>
            <a:endParaRPr lang="en-US" b="1" i="1" dirty="0" smtClean="0">
              <a:effectLst>
                <a:outerShdw blurRad="38100" dist="38100" dir="2700000" algn="tl">
                  <a:srgbClr val="000000">
                    <a:alpha val="43137"/>
                  </a:srgbClr>
                </a:outerShdw>
              </a:effectLst>
            </a:endParaRPr>
          </a:p>
          <a:p>
            <a:endParaRPr lang="en-US" b="1" i="1" dirty="0">
              <a:effectLst>
                <a:outerShdw blurRad="38100" dist="38100" dir="2700000" algn="tl">
                  <a:srgbClr val="000000">
                    <a:alpha val="43137"/>
                  </a:srgbClr>
                </a:outerShdw>
              </a:effectLst>
            </a:endParaRPr>
          </a:p>
        </p:txBody>
      </p:sp>
      <p:sp>
        <p:nvSpPr>
          <p:cNvPr id="6" name="TextBox 5">
            <a:extLst>
              <a:ext uri="{FF2B5EF4-FFF2-40B4-BE49-F238E27FC236}">
                <a16:creationId xmlns="" xmlns:a16="http://schemas.microsoft.com/office/drawing/2014/main" id="{3C0E6D45-5252-4E93-BB35-FB2D470C5B7C}"/>
              </a:ext>
            </a:extLst>
          </p:cNvPr>
          <p:cNvSpPr txBox="1"/>
          <p:nvPr/>
        </p:nvSpPr>
        <p:spPr>
          <a:xfrm>
            <a:off x="175937" y="904929"/>
            <a:ext cx="6087978" cy="584775"/>
          </a:xfrm>
          <a:prstGeom prst="rect">
            <a:avLst/>
          </a:prstGeom>
          <a:solidFill>
            <a:srgbClr val="FFFF00"/>
          </a:solidFill>
        </p:spPr>
        <p:txBody>
          <a:bodyPr wrap="square" rtlCol="0" anchor="ctr">
            <a:spAutoFit/>
          </a:bodyPr>
          <a:lstStyle/>
          <a:p>
            <a:pPr algn="ctr"/>
            <a:r>
              <a:rPr lang="en-US" sz="3200" b="1" dirty="0" smtClean="0">
                <a:latin typeface="Times New Roman" pitchFamily="18" charset="0"/>
                <a:cs typeface="Times New Roman" pitchFamily="18" charset="0"/>
              </a:rPr>
              <a:t>O.M.E. Nr.6235/06.09.2023</a:t>
            </a:r>
            <a:endParaRPr lang="en-US"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37620065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텍스트 개체 틀 4">
            <a:extLst>
              <a:ext uri="{FF2B5EF4-FFF2-40B4-BE49-F238E27FC236}">
                <a16:creationId xmlns="" xmlns:a16="http://schemas.microsoft.com/office/drawing/2014/main" id="{4364AB88-A3A2-4C6E-91B4-C1DFD01AD8D6}"/>
              </a:ext>
            </a:extLst>
          </p:cNvPr>
          <p:cNvSpPr>
            <a:spLocks noGrp="1"/>
          </p:cNvSpPr>
          <p:nvPr>
            <p:ph type="body" sz="quarter" idx="4294967295"/>
          </p:nvPr>
        </p:nvSpPr>
        <p:spPr>
          <a:xfrm>
            <a:off x="128338" y="181071"/>
            <a:ext cx="5013158" cy="773434"/>
          </a:xfrm>
          <a:prstGeom prst="rect">
            <a:avLst/>
          </a:prstGeom>
          <a:solidFill>
            <a:srgbClr val="FFFF00"/>
          </a:solidFill>
        </p:spPr>
        <p:txBody>
          <a:bodyPr anchor="ctr"/>
          <a:lstStyle/>
          <a:p>
            <a:pPr marL="0" indent="0">
              <a:lnSpc>
                <a:spcPct val="100000"/>
              </a:lnSpc>
              <a:buNone/>
            </a:pP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Pachetul</a:t>
            </a:r>
            <a:r>
              <a:rPr lang="en-US" b="1" dirty="0" smtClean="0">
                <a:latin typeface="Times New Roman" pitchFamily="18" charset="0"/>
                <a:cs typeface="Times New Roman" pitchFamily="18" charset="0"/>
              </a:rPr>
              <a:t> M.E de </a:t>
            </a:r>
            <a:r>
              <a:rPr lang="en-US" b="1" dirty="0" err="1">
                <a:latin typeface="Times New Roman" pitchFamily="18" charset="0"/>
                <a:cs typeface="Times New Roman" pitchFamily="18" charset="0"/>
              </a:rPr>
              <a:t>infografice</a:t>
            </a:r>
            <a:r>
              <a:rPr lang="en-US" b="1" dirty="0">
                <a:latin typeface="Times New Roman" pitchFamily="18" charset="0"/>
                <a:cs typeface="Times New Roman" pitchFamily="18" charset="0"/>
              </a:rPr>
              <a:t> </a:t>
            </a:r>
            <a:endParaRPr lang="ko-KR" altLang="en-US" b="1" dirty="0">
              <a:solidFill>
                <a:schemeClr val="bg1"/>
              </a:solidFill>
              <a:latin typeface="Times New Roman" pitchFamily="18" charset="0"/>
              <a:cs typeface="Times New Roman" pitchFamily="18" charset="0"/>
            </a:endParaRPr>
          </a:p>
        </p:txBody>
      </p:sp>
      <p:sp>
        <p:nvSpPr>
          <p:cNvPr id="12" name="Rectangle 11"/>
          <p:cNvSpPr/>
          <p:nvPr/>
        </p:nvSpPr>
        <p:spPr>
          <a:xfrm>
            <a:off x="5446295" y="155683"/>
            <a:ext cx="6096000" cy="523220"/>
          </a:xfrm>
          <a:prstGeom prst="rect">
            <a:avLst/>
          </a:prstGeom>
          <a:solidFill>
            <a:schemeClr val="bg2"/>
          </a:solidFill>
        </p:spPr>
        <p:txBody>
          <a:bodyPr>
            <a:spAutoFit/>
          </a:bodyPr>
          <a:lstStyle/>
          <a:p>
            <a:r>
              <a:rPr lang="en-GB" sz="1400" dirty="0" smtClean="0"/>
              <a:t>1. SCHEMĂ </a:t>
            </a:r>
            <a:r>
              <a:rPr lang="en-GB" sz="1400" dirty="0"/>
              <a:t>- </a:t>
            </a:r>
            <a:r>
              <a:rPr lang="en-GB" sz="1400" dirty="0" err="1"/>
              <a:t>Managementul</a:t>
            </a:r>
            <a:r>
              <a:rPr lang="en-GB" sz="1400" dirty="0"/>
              <a:t> </a:t>
            </a:r>
            <a:r>
              <a:rPr lang="en-GB" sz="1400" dirty="0" err="1"/>
              <a:t>cazurilor</a:t>
            </a:r>
            <a:r>
              <a:rPr lang="en-GB" sz="1400" dirty="0"/>
              <a:t> </a:t>
            </a:r>
            <a:r>
              <a:rPr lang="en-GB" sz="1400" dirty="0" err="1"/>
              <a:t>ușoare</a:t>
            </a:r>
            <a:r>
              <a:rPr lang="en-GB" sz="1400" dirty="0"/>
              <a:t> de </a:t>
            </a:r>
            <a:r>
              <a:rPr lang="en-GB" sz="1400" dirty="0" err="1"/>
              <a:t>violență</a:t>
            </a:r>
            <a:r>
              <a:rPr lang="en-GB" sz="1400" dirty="0"/>
              <a:t> </a:t>
            </a:r>
            <a:r>
              <a:rPr lang="en-GB" sz="1400" dirty="0" err="1"/>
              <a:t>ușoară</a:t>
            </a:r>
            <a:r>
              <a:rPr lang="en-GB" sz="1400" dirty="0"/>
              <a:t> </a:t>
            </a:r>
            <a:r>
              <a:rPr lang="en-GB" sz="1400" dirty="0" err="1"/>
              <a:t>între</a:t>
            </a:r>
            <a:r>
              <a:rPr lang="en-GB" sz="1400" dirty="0"/>
              <a:t> </a:t>
            </a:r>
            <a:r>
              <a:rPr lang="en-GB" sz="1400" dirty="0" err="1"/>
              <a:t>antepreșcolari</a:t>
            </a:r>
            <a:r>
              <a:rPr lang="en-GB" sz="1400" dirty="0"/>
              <a:t>/</a:t>
            </a:r>
            <a:r>
              <a:rPr lang="en-GB" sz="1400" dirty="0" err="1"/>
              <a:t>preșcolari</a:t>
            </a:r>
            <a:r>
              <a:rPr lang="en-GB" sz="1400" dirty="0"/>
              <a:t>/ </a:t>
            </a:r>
            <a:r>
              <a:rPr lang="en-GB" sz="1400" dirty="0" err="1"/>
              <a:t>elevi</a:t>
            </a:r>
            <a:r>
              <a:rPr lang="en-GB" sz="1400" dirty="0"/>
              <a:t>, </a:t>
            </a:r>
            <a:r>
              <a:rPr lang="en-GB" sz="1400" dirty="0" err="1"/>
              <a:t>săvârșită</a:t>
            </a:r>
            <a:r>
              <a:rPr lang="en-GB" sz="1400" dirty="0"/>
              <a:t> </a:t>
            </a:r>
            <a:r>
              <a:rPr lang="en-GB" sz="1400" dirty="0" err="1"/>
              <a:t>în</a:t>
            </a:r>
            <a:r>
              <a:rPr lang="en-GB" sz="1400" dirty="0"/>
              <a:t> </a:t>
            </a:r>
            <a:r>
              <a:rPr lang="en-GB" sz="1400" dirty="0" err="1"/>
              <a:t>mediul</a:t>
            </a:r>
            <a:r>
              <a:rPr lang="en-GB" sz="1400" dirty="0"/>
              <a:t> </a:t>
            </a:r>
            <a:r>
              <a:rPr lang="en-GB" sz="1400" dirty="0" err="1"/>
              <a:t>școlar</a:t>
            </a:r>
            <a:r>
              <a:rPr lang="en-GB" sz="1400" dirty="0" smtClean="0"/>
              <a:t>:</a:t>
            </a:r>
          </a:p>
        </p:txBody>
      </p:sp>
      <p:sp>
        <p:nvSpPr>
          <p:cNvPr id="13" name="Rectangle 12"/>
          <p:cNvSpPr/>
          <p:nvPr/>
        </p:nvSpPr>
        <p:spPr>
          <a:xfrm>
            <a:off x="5446295" y="823573"/>
            <a:ext cx="6096000" cy="523220"/>
          </a:xfrm>
          <a:prstGeom prst="rect">
            <a:avLst/>
          </a:prstGeom>
          <a:solidFill>
            <a:schemeClr val="bg2"/>
          </a:solidFill>
        </p:spPr>
        <p:txBody>
          <a:bodyPr>
            <a:spAutoFit/>
          </a:bodyPr>
          <a:lstStyle/>
          <a:p>
            <a:r>
              <a:rPr lang="en-GB" sz="1400" dirty="0" smtClean="0"/>
              <a:t>2. SCHEMĂ </a:t>
            </a:r>
            <a:r>
              <a:rPr lang="en-GB" sz="1400" dirty="0"/>
              <a:t>- </a:t>
            </a:r>
            <a:r>
              <a:rPr lang="en-GB" sz="1400" dirty="0" err="1"/>
              <a:t>Managementul</a:t>
            </a:r>
            <a:r>
              <a:rPr lang="en-GB" sz="1400" dirty="0"/>
              <a:t> </a:t>
            </a:r>
            <a:r>
              <a:rPr lang="en-GB" sz="1400" dirty="0" err="1"/>
              <a:t>cazurilor</a:t>
            </a:r>
            <a:r>
              <a:rPr lang="en-GB" sz="1400" dirty="0"/>
              <a:t> grave de </a:t>
            </a:r>
            <a:r>
              <a:rPr lang="en-GB" sz="1400" dirty="0" err="1"/>
              <a:t>violență</a:t>
            </a:r>
            <a:r>
              <a:rPr lang="en-GB" sz="1400" dirty="0"/>
              <a:t> </a:t>
            </a:r>
            <a:r>
              <a:rPr lang="en-GB" sz="1400" dirty="0" err="1"/>
              <a:t>gravă</a:t>
            </a:r>
            <a:r>
              <a:rPr lang="en-GB" sz="1400" dirty="0"/>
              <a:t> </a:t>
            </a:r>
            <a:r>
              <a:rPr lang="en-GB" sz="1400" dirty="0" err="1"/>
              <a:t>între</a:t>
            </a:r>
            <a:r>
              <a:rPr lang="en-GB" sz="1400" dirty="0"/>
              <a:t> </a:t>
            </a:r>
            <a:r>
              <a:rPr lang="en-GB" sz="1400" dirty="0" err="1"/>
              <a:t>preșcolari</a:t>
            </a:r>
            <a:r>
              <a:rPr lang="en-GB" sz="1400" dirty="0"/>
              <a:t>/</a:t>
            </a:r>
            <a:r>
              <a:rPr lang="en-GB" sz="1400" dirty="0" err="1"/>
              <a:t>elevi</a:t>
            </a:r>
            <a:r>
              <a:rPr lang="en-GB" sz="1400" dirty="0"/>
              <a:t> </a:t>
            </a:r>
            <a:r>
              <a:rPr lang="en-GB" sz="1400" dirty="0" err="1"/>
              <a:t>petrecute</a:t>
            </a:r>
            <a:r>
              <a:rPr lang="en-GB" sz="1400" dirty="0"/>
              <a:t> </a:t>
            </a:r>
            <a:r>
              <a:rPr lang="en-GB" sz="1400" dirty="0" err="1"/>
              <a:t>în</a:t>
            </a:r>
            <a:r>
              <a:rPr lang="en-GB" sz="1400" dirty="0"/>
              <a:t> </a:t>
            </a:r>
            <a:r>
              <a:rPr lang="en-GB" sz="1400" dirty="0" err="1"/>
              <a:t>mediul</a:t>
            </a:r>
            <a:r>
              <a:rPr lang="en-GB" sz="1400" dirty="0"/>
              <a:t> </a:t>
            </a:r>
            <a:r>
              <a:rPr lang="en-GB" sz="1400" dirty="0" err="1"/>
              <a:t>școlar</a:t>
            </a:r>
            <a:r>
              <a:rPr lang="en-GB" sz="1400" dirty="0"/>
              <a:t>: </a:t>
            </a:r>
            <a:endParaRPr lang="en-GB" sz="1400" dirty="0" smtClean="0"/>
          </a:p>
        </p:txBody>
      </p:sp>
      <p:sp>
        <p:nvSpPr>
          <p:cNvPr id="14" name="Rectangle 13"/>
          <p:cNvSpPr/>
          <p:nvPr/>
        </p:nvSpPr>
        <p:spPr>
          <a:xfrm>
            <a:off x="5446295" y="1475976"/>
            <a:ext cx="6096000" cy="523220"/>
          </a:xfrm>
          <a:prstGeom prst="rect">
            <a:avLst/>
          </a:prstGeom>
          <a:solidFill>
            <a:schemeClr val="bg2"/>
          </a:solidFill>
        </p:spPr>
        <p:txBody>
          <a:bodyPr>
            <a:spAutoFit/>
          </a:bodyPr>
          <a:lstStyle/>
          <a:p>
            <a:r>
              <a:rPr lang="en-GB" sz="1400" dirty="0" smtClean="0"/>
              <a:t>3. SCHEMĂ </a:t>
            </a:r>
            <a:r>
              <a:rPr lang="en-GB" sz="1400" dirty="0"/>
              <a:t>- </a:t>
            </a:r>
            <a:r>
              <a:rPr lang="en-GB" sz="1400" dirty="0" err="1"/>
              <a:t>Managementul</a:t>
            </a:r>
            <a:r>
              <a:rPr lang="en-GB" sz="1400" dirty="0"/>
              <a:t> </a:t>
            </a:r>
            <a:r>
              <a:rPr lang="en-GB" sz="1400" dirty="0" err="1"/>
              <a:t>cazurilor</a:t>
            </a:r>
            <a:r>
              <a:rPr lang="en-GB" sz="1400" dirty="0"/>
              <a:t> de </a:t>
            </a:r>
            <a:r>
              <a:rPr lang="en-GB" sz="1400" dirty="0" err="1"/>
              <a:t>violență</a:t>
            </a:r>
            <a:r>
              <a:rPr lang="en-GB" sz="1400" dirty="0"/>
              <a:t> a </a:t>
            </a:r>
            <a:r>
              <a:rPr lang="en-GB" sz="1400" dirty="0" err="1"/>
              <a:t>personalului</a:t>
            </a:r>
            <a:r>
              <a:rPr lang="en-GB" sz="1400" dirty="0"/>
              <a:t> UIP </a:t>
            </a:r>
            <a:r>
              <a:rPr lang="en-GB" sz="1400" dirty="0" err="1"/>
              <a:t>asupra</a:t>
            </a:r>
            <a:r>
              <a:rPr lang="en-GB" sz="1400" dirty="0"/>
              <a:t> </a:t>
            </a:r>
            <a:r>
              <a:rPr lang="en-GB" sz="1400" dirty="0" err="1"/>
              <a:t>antepreșcolarilor</a:t>
            </a:r>
            <a:r>
              <a:rPr lang="en-GB" sz="1400" dirty="0"/>
              <a:t>/ </a:t>
            </a:r>
            <a:r>
              <a:rPr lang="en-GB" sz="1400" dirty="0" err="1"/>
              <a:t>preșcolarilor</a:t>
            </a:r>
            <a:r>
              <a:rPr lang="en-GB" sz="1400" dirty="0"/>
              <a:t>/</a:t>
            </a:r>
            <a:r>
              <a:rPr lang="en-GB" sz="1400" dirty="0" err="1"/>
              <a:t>elevilor</a:t>
            </a:r>
            <a:r>
              <a:rPr lang="en-GB" sz="1400" dirty="0"/>
              <a:t>: </a:t>
            </a:r>
            <a:endParaRPr lang="en-GB" sz="1400" dirty="0" smtClean="0"/>
          </a:p>
        </p:txBody>
      </p:sp>
      <p:sp>
        <p:nvSpPr>
          <p:cNvPr id="15" name="Rectangle 14"/>
          <p:cNvSpPr/>
          <p:nvPr/>
        </p:nvSpPr>
        <p:spPr>
          <a:xfrm>
            <a:off x="5446295" y="2174665"/>
            <a:ext cx="6096000" cy="523220"/>
          </a:xfrm>
          <a:prstGeom prst="rect">
            <a:avLst/>
          </a:prstGeom>
          <a:solidFill>
            <a:schemeClr val="bg2"/>
          </a:solidFill>
        </p:spPr>
        <p:txBody>
          <a:bodyPr>
            <a:spAutoFit/>
          </a:bodyPr>
          <a:lstStyle/>
          <a:p>
            <a:r>
              <a:rPr lang="en-GB" sz="1400" dirty="0" smtClean="0"/>
              <a:t>4. SCHEMĂ </a:t>
            </a:r>
            <a:r>
              <a:rPr lang="en-GB" sz="1400" dirty="0"/>
              <a:t>- </a:t>
            </a:r>
            <a:r>
              <a:rPr lang="en-GB" sz="1400" dirty="0" err="1"/>
              <a:t>Managementul</a:t>
            </a:r>
            <a:r>
              <a:rPr lang="en-GB" sz="1400" dirty="0"/>
              <a:t> </a:t>
            </a:r>
            <a:r>
              <a:rPr lang="en-GB" sz="1400" dirty="0" err="1"/>
              <a:t>cazurilor</a:t>
            </a:r>
            <a:r>
              <a:rPr lang="en-GB" sz="1400" dirty="0"/>
              <a:t> de </a:t>
            </a:r>
            <a:r>
              <a:rPr lang="en-GB" sz="1400" dirty="0" err="1"/>
              <a:t>violență</a:t>
            </a:r>
            <a:r>
              <a:rPr lang="en-GB" sz="1400" dirty="0"/>
              <a:t> </a:t>
            </a:r>
            <a:r>
              <a:rPr lang="en-GB" sz="1400" dirty="0" err="1"/>
              <a:t>gravă</a:t>
            </a:r>
            <a:r>
              <a:rPr lang="en-GB" sz="1400" dirty="0"/>
              <a:t> ale </a:t>
            </a:r>
            <a:r>
              <a:rPr lang="en-GB" sz="1400" dirty="0" err="1"/>
              <a:t>elevilor</a:t>
            </a:r>
            <a:r>
              <a:rPr lang="en-GB" sz="1400" dirty="0"/>
              <a:t> </a:t>
            </a:r>
            <a:r>
              <a:rPr lang="en-GB" sz="1400" dirty="0" err="1"/>
              <a:t>asupra</a:t>
            </a:r>
            <a:r>
              <a:rPr lang="en-GB" sz="1400" dirty="0"/>
              <a:t> </a:t>
            </a:r>
            <a:r>
              <a:rPr lang="en-GB" sz="1400" dirty="0" err="1"/>
              <a:t>personalului</a:t>
            </a:r>
            <a:r>
              <a:rPr lang="en-GB" sz="1400" dirty="0"/>
              <a:t> </a:t>
            </a:r>
            <a:r>
              <a:rPr lang="en-GB" sz="1400" dirty="0" err="1"/>
              <a:t>școlii</a:t>
            </a:r>
            <a:r>
              <a:rPr lang="en-GB" sz="1400" dirty="0" smtClean="0"/>
              <a:t>:</a:t>
            </a:r>
          </a:p>
        </p:txBody>
      </p:sp>
      <p:sp>
        <p:nvSpPr>
          <p:cNvPr id="16" name="Rectangle 15"/>
          <p:cNvSpPr/>
          <p:nvPr/>
        </p:nvSpPr>
        <p:spPr>
          <a:xfrm>
            <a:off x="5446295" y="2902802"/>
            <a:ext cx="6096000" cy="523220"/>
          </a:xfrm>
          <a:prstGeom prst="rect">
            <a:avLst/>
          </a:prstGeom>
          <a:solidFill>
            <a:schemeClr val="bg2"/>
          </a:solidFill>
        </p:spPr>
        <p:txBody>
          <a:bodyPr>
            <a:spAutoFit/>
          </a:bodyPr>
          <a:lstStyle/>
          <a:p>
            <a:r>
              <a:rPr lang="en-GB" sz="1400" dirty="0" smtClean="0"/>
              <a:t>5. SCHEMĂ </a:t>
            </a:r>
            <a:r>
              <a:rPr lang="en-GB" sz="1400" dirty="0"/>
              <a:t>- </a:t>
            </a:r>
            <a:r>
              <a:rPr lang="en-GB" sz="1400" dirty="0" err="1"/>
              <a:t>Intervenția</a:t>
            </a:r>
            <a:r>
              <a:rPr lang="en-GB" sz="1400" dirty="0"/>
              <a:t> </a:t>
            </a:r>
            <a:r>
              <a:rPr lang="en-GB" sz="1400" dirty="0" err="1"/>
              <a:t>în</a:t>
            </a:r>
            <a:r>
              <a:rPr lang="en-GB" sz="1400" dirty="0"/>
              <a:t> </a:t>
            </a:r>
            <a:r>
              <a:rPr lang="en-GB" sz="1400" dirty="0" err="1"/>
              <a:t>caz</a:t>
            </a:r>
            <a:r>
              <a:rPr lang="en-GB" sz="1400" dirty="0"/>
              <a:t> de </a:t>
            </a:r>
            <a:r>
              <a:rPr lang="en-GB" sz="1400" dirty="0" err="1"/>
              <a:t>suspiciune</a:t>
            </a:r>
            <a:r>
              <a:rPr lang="en-GB" sz="1400" dirty="0"/>
              <a:t> de </a:t>
            </a:r>
            <a:r>
              <a:rPr lang="en-GB" sz="1400" dirty="0" err="1"/>
              <a:t>violență</a:t>
            </a:r>
            <a:r>
              <a:rPr lang="en-GB" sz="1400" dirty="0"/>
              <a:t> </a:t>
            </a:r>
            <a:r>
              <a:rPr lang="en-GB" sz="1400" dirty="0" err="1"/>
              <a:t>asupra</a:t>
            </a:r>
            <a:r>
              <a:rPr lang="en-GB" sz="1400" dirty="0"/>
              <a:t> </a:t>
            </a:r>
            <a:r>
              <a:rPr lang="en-GB" sz="1400" dirty="0" err="1"/>
              <a:t>copilului</a:t>
            </a:r>
            <a:r>
              <a:rPr lang="en-GB" sz="1400" dirty="0"/>
              <a:t> </a:t>
            </a:r>
            <a:r>
              <a:rPr lang="en-GB" sz="1400" dirty="0" err="1"/>
              <a:t>în</a:t>
            </a:r>
            <a:r>
              <a:rPr lang="en-GB" sz="1400" dirty="0"/>
              <a:t> </a:t>
            </a:r>
            <a:r>
              <a:rPr lang="en-GB" sz="1400" dirty="0" err="1"/>
              <a:t>afara</a:t>
            </a:r>
            <a:r>
              <a:rPr lang="en-GB" sz="1400" dirty="0"/>
              <a:t> </a:t>
            </a:r>
            <a:r>
              <a:rPr lang="en-GB" sz="1400" dirty="0" err="1" smtClean="0"/>
              <a:t>mediului</a:t>
            </a:r>
            <a:r>
              <a:rPr lang="en-GB" sz="1400" dirty="0"/>
              <a:t> </a:t>
            </a:r>
            <a:r>
              <a:rPr lang="en-GB" sz="1400" dirty="0" err="1" smtClean="0"/>
              <a:t>școlar</a:t>
            </a:r>
            <a:r>
              <a:rPr lang="en-GB" sz="1400" dirty="0"/>
              <a:t>: </a:t>
            </a:r>
            <a:endParaRPr lang="en-US" sz="1400" dirty="0"/>
          </a:p>
        </p:txBody>
      </p:sp>
      <p:sp>
        <p:nvSpPr>
          <p:cNvPr id="17" name="Rectangle 16"/>
          <p:cNvSpPr/>
          <p:nvPr/>
        </p:nvSpPr>
        <p:spPr>
          <a:xfrm>
            <a:off x="5446295" y="3504871"/>
            <a:ext cx="6096000" cy="523220"/>
          </a:xfrm>
          <a:prstGeom prst="rect">
            <a:avLst/>
          </a:prstGeom>
          <a:solidFill>
            <a:schemeClr val="bg2"/>
          </a:solidFill>
        </p:spPr>
        <p:txBody>
          <a:bodyPr>
            <a:spAutoFit/>
          </a:bodyPr>
          <a:lstStyle/>
          <a:p>
            <a:r>
              <a:rPr lang="en-GB" sz="1400" dirty="0" smtClean="0"/>
              <a:t>6. SCHEMĂ </a:t>
            </a:r>
            <a:r>
              <a:rPr lang="en-GB" sz="1400" dirty="0"/>
              <a:t>- </a:t>
            </a:r>
            <a:r>
              <a:rPr lang="en-GB" sz="1400" dirty="0" err="1"/>
              <a:t>Intervenția</a:t>
            </a:r>
            <a:r>
              <a:rPr lang="en-GB" sz="1400" dirty="0"/>
              <a:t> </a:t>
            </a:r>
            <a:r>
              <a:rPr lang="en-GB" sz="1400" dirty="0" err="1"/>
              <a:t>în</a:t>
            </a:r>
            <a:r>
              <a:rPr lang="en-GB" sz="1400" dirty="0"/>
              <a:t> </a:t>
            </a:r>
            <a:r>
              <a:rPr lang="en-GB" sz="1400" dirty="0" err="1"/>
              <a:t>cazurile</a:t>
            </a:r>
            <a:r>
              <a:rPr lang="en-GB" sz="1400" dirty="0"/>
              <a:t> de </a:t>
            </a:r>
            <a:r>
              <a:rPr lang="en-GB" sz="1400" dirty="0" err="1"/>
              <a:t>suspiciune</a:t>
            </a:r>
            <a:r>
              <a:rPr lang="en-GB" sz="1400" dirty="0"/>
              <a:t> de </a:t>
            </a:r>
            <a:r>
              <a:rPr lang="en-GB" sz="1400" dirty="0" err="1"/>
              <a:t>consum</a:t>
            </a:r>
            <a:r>
              <a:rPr lang="en-GB" sz="1400" dirty="0"/>
              <a:t> de </a:t>
            </a:r>
            <a:r>
              <a:rPr lang="en-GB" sz="1400" dirty="0" err="1"/>
              <a:t>substanțe</a:t>
            </a:r>
            <a:r>
              <a:rPr lang="en-GB" sz="1400" dirty="0"/>
              <a:t> </a:t>
            </a:r>
            <a:r>
              <a:rPr lang="en-GB" sz="1400" dirty="0" err="1"/>
              <a:t>în</a:t>
            </a:r>
            <a:r>
              <a:rPr lang="en-GB" sz="1400" dirty="0"/>
              <a:t> </a:t>
            </a:r>
            <a:r>
              <a:rPr lang="en-GB" sz="1400" dirty="0" err="1"/>
              <a:t>rândul</a:t>
            </a:r>
            <a:r>
              <a:rPr lang="en-GB" sz="1400" dirty="0"/>
              <a:t> </a:t>
            </a:r>
            <a:r>
              <a:rPr lang="en-GB" sz="1400" dirty="0" err="1"/>
              <a:t>preșcolarilor</a:t>
            </a:r>
            <a:r>
              <a:rPr lang="en-GB" sz="1400" dirty="0"/>
              <a:t>/</a:t>
            </a:r>
            <a:r>
              <a:rPr lang="en-GB" sz="1400" dirty="0" err="1"/>
              <a:t>elevilor</a:t>
            </a:r>
            <a:r>
              <a:rPr lang="en-GB" sz="1400" dirty="0" smtClean="0"/>
              <a:t>:</a:t>
            </a:r>
            <a:endParaRPr lang="en-US" sz="1400" dirty="0"/>
          </a:p>
        </p:txBody>
      </p:sp>
      <p:sp>
        <p:nvSpPr>
          <p:cNvPr id="18" name="Rectangle 17"/>
          <p:cNvSpPr/>
          <p:nvPr/>
        </p:nvSpPr>
        <p:spPr>
          <a:xfrm>
            <a:off x="5446295" y="4252301"/>
            <a:ext cx="6096000" cy="738664"/>
          </a:xfrm>
          <a:prstGeom prst="rect">
            <a:avLst/>
          </a:prstGeom>
          <a:solidFill>
            <a:schemeClr val="bg2"/>
          </a:solidFill>
        </p:spPr>
        <p:txBody>
          <a:bodyPr>
            <a:spAutoFit/>
          </a:bodyPr>
          <a:lstStyle/>
          <a:p>
            <a:r>
              <a:rPr lang="en-GB" sz="1200" dirty="0" smtClean="0"/>
              <a:t>7</a:t>
            </a:r>
            <a:r>
              <a:rPr lang="en-GB" sz="1400" dirty="0" smtClean="0"/>
              <a:t>. SCHEMĂ </a:t>
            </a:r>
            <a:r>
              <a:rPr lang="en-GB" sz="1400" dirty="0"/>
              <a:t>- </a:t>
            </a:r>
            <a:r>
              <a:rPr lang="en-GB" sz="1400" dirty="0" err="1"/>
              <a:t>Intervenția</a:t>
            </a:r>
            <a:r>
              <a:rPr lang="en-GB" sz="1400" dirty="0"/>
              <a:t> </a:t>
            </a:r>
            <a:r>
              <a:rPr lang="en-GB" sz="1400" dirty="0" err="1"/>
              <a:t>în</a:t>
            </a:r>
            <a:r>
              <a:rPr lang="en-GB" sz="1400" dirty="0"/>
              <a:t> </a:t>
            </a:r>
            <a:r>
              <a:rPr lang="en-GB" sz="1400" dirty="0" err="1"/>
              <a:t>caz</a:t>
            </a:r>
            <a:r>
              <a:rPr lang="en-GB" sz="1400" dirty="0"/>
              <a:t> de </a:t>
            </a:r>
            <a:r>
              <a:rPr lang="en-GB" sz="1400" dirty="0" err="1"/>
              <a:t>suspiciune</a:t>
            </a:r>
            <a:r>
              <a:rPr lang="en-GB" sz="1400" dirty="0"/>
              <a:t> de port </a:t>
            </a:r>
            <a:r>
              <a:rPr lang="en-GB" sz="1400" dirty="0" err="1"/>
              <a:t>sau</a:t>
            </a:r>
            <a:r>
              <a:rPr lang="en-GB" sz="1400" dirty="0"/>
              <a:t> </a:t>
            </a:r>
            <a:r>
              <a:rPr lang="en-GB" sz="1400" dirty="0" err="1"/>
              <a:t>folosire</a:t>
            </a:r>
            <a:r>
              <a:rPr lang="en-GB" sz="1400" dirty="0"/>
              <a:t>, </a:t>
            </a:r>
            <a:r>
              <a:rPr lang="en-GB" sz="1400" dirty="0" err="1"/>
              <a:t>fără</a:t>
            </a:r>
            <a:r>
              <a:rPr lang="en-GB" sz="1400" dirty="0"/>
              <a:t> </a:t>
            </a:r>
            <a:r>
              <a:rPr lang="en-GB" sz="1400" dirty="0" err="1"/>
              <a:t>drept</a:t>
            </a:r>
            <a:r>
              <a:rPr lang="en-GB" sz="1400" dirty="0"/>
              <a:t>, de </a:t>
            </a:r>
            <a:r>
              <a:rPr lang="en-GB" sz="1400" dirty="0" err="1"/>
              <a:t>obiecte</a:t>
            </a:r>
            <a:r>
              <a:rPr lang="en-GB" sz="1400" dirty="0"/>
              <a:t> </a:t>
            </a:r>
            <a:r>
              <a:rPr lang="en-GB" sz="1400" dirty="0" err="1"/>
              <a:t>periculoase</a:t>
            </a:r>
            <a:r>
              <a:rPr lang="en-GB" sz="1400" dirty="0"/>
              <a:t> </a:t>
            </a:r>
            <a:r>
              <a:rPr lang="en-GB" sz="1400" dirty="0" err="1"/>
              <a:t>sau</a:t>
            </a:r>
            <a:r>
              <a:rPr lang="en-GB" sz="1400" dirty="0"/>
              <a:t> de </a:t>
            </a:r>
            <a:r>
              <a:rPr lang="en-GB" sz="1400" dirty="0" err="1"/>
              <a:t>suspiciune</a:t>
            </a:r>
            <a:r>
              <a:rPr lang="en-GB" sz="1400" dirty="0"/>
              <a:t> a </a:t>
            </a:r>
            <a:r>
              <a:rPr lang="en-GB" sz="1400" dirty="0" err="1"/>
              <a:t>săvârșirii</a:t>
            </a:r>
            <a:r>
              <a:rPr lang="en-GB" sz="1400" dirty="0"/>
              <a:t>, de </a:t>
            </a:r>
            <a:r>
              <a:rPr lang="en-GB" sz="1400" dirty="0" err="1"/>
              <a:t>către</a:t>
            </a:r>
            <a:r>
              <a:rPr lang="en-GB" sz="1400" dirty="0"/>
              <a:t> </a:t>
            </a:r>
            <a:r>
              <a:rPr lang="en-GB" sz="1400" dirty="0" err="1"/>
              <a:t>elevi</a:t>
            </a:r>
            <a:r>
              <a:rPr lang="en-GB" sz="1400" dirty="0"/>
              <a:t>, a </a:t>
            </a:r>
            <a:r>
              <a:rPr lang="en-GB" sz="1400" dirty="0" err="1"/>
              <a:t>unei</a:t>
            </a:r>
            <a:r>
              <a:rPr lang="en-GB" sz="1400" dirty="0"/>
              <a:t> </a:t>
            </a:r>
            <a:r>
              <a:rPr lang="en-GB" sz="1400" dirty="0" err="1"/>
              <a:t>infracțiuni</a:t>
            </a:r>
            <a:r>
              <a:rPr lang="en-GB" sz="1400" dirty="0"/>
              <a:t> </a:t>
            </a:r>
            <a:r>
              <a:rPr lang="en-GB" sz="1400" dirty="0" err="1"/>
              <a:t>în</a:t>
            </a:r>
            <a:r>
              <a:rPr lang="en-GB" sz="1400" dirty="0"/>
              <a:t> </a:t>
            </a:r>
            <a:r>
              <a:rPr lang="en-GB" sz="1400" dirty="0" err="1"/>
              <a:t>mediul</a:t>
            </a:r>
            <a:r>
              <a:rPr lang="en-GB" sz="1400" dirty="0"/>
              <a:t> </a:t>
            </a:r>
            <a:r>
              <a:rPr lang="en-GB" sz="1400" dirty="0" err="1"/>
              <a:t>școlar</a:t>
            </a:r>
            <a:r>
              <a:rPr lang="en-GB" sz="1400" dirty="0"/>
              <a:t>: </a:t>
            </a:r>
            <a:endParaRPr lang="en-US" sz="1400" dirty="0"/>
          </a:p>
        </p:txBody>
      </p:sp>
      <p:pic>
        <p:nvPicPr>
          <p:cNvPr id="1048" name="Picture 24" descr="C:\Users\User\Desktop\Minister_Forme_Grav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189" y="1090863"/>
            <a:ext cx="4868779" cy="5767137"/>
          </a:xfrm>
          <a:prstGeom prst="rect">
            <a:avLst/>
          </a:prstGeom>
          <a:noFill/>
          <a:extLst>
            <a:ext uri="{909E8E84-426E-40DD-AFC4-6F175D3DCCD1}">
              <a14:hiddenFill xmlns:a14="http://schemas.microsoft.com/office/drawing/2010/main">
                <a:solidFill>
                  <a:srgbClr val="FFFFFF"/>
                </a:solidFill>
              </a14:hiddenFill>
            </a:ext>
          </a:extLst>
        </p:spPr>
      </p:pic>
      <p:sp>
        <p:nvSpPr>
          <p:cNvPr id="11" name="텍스트 개체 틀 4">
            <a:extLst>
              <a:ext uri="{FF2B5EF4-FFF2-40B4-BE49-F238E27FC236}">
                <a16:creationId xmlns="" xmlns:a16="http://schemas.microsoft.com/office/drawing/2014/main" id="{4364AB88-A3A2-4C6E-91B4-C1DFD01AD8D6}"/>
              </a:ext>
            </a:extLst>
          </p:cNvPr>
          <p:cNvSpPr txBox="1">
            <a:spLocks/>
          </p:cNvSpPr>
          <p:nvPr/>
        </p:nvSpPr>
        <p:spPr>
          <a:xfrm>
            <a:off x="5903496" y="5274440"/>
            <a:ext cx="5013158" cy="412486"/>
          </a:xfrm>
          <a:prstGeom prst="rect">
            <a:avLst/>
          </a:prstGeom>
          <a:solidFill>
            <a:srgbClr val="FFFF00"/>
          </a:solidFill>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b="1" dirty="0">
                <a:latin typeface="Times New Roman" pitchFamily="18" charset="0"/>
                <a:cs typeface="Times New Roman" pitchFamily="18" charset="0"/>
              </a:rPr>
              <a:t>  </a:t>
            </a:r>
            <a:r>
              <a:rPr lang="en-US" sz="1800" b="1" dirty="0">
                <a:latin typeface="Times New Roman" pitchFamily="18" charset="0"/>
                <a:cs typeface="Times New Roman" pitchFamily="18" charset="0"/>
              </a:rPr>
              <a:t>https://edu.ro/management_cazuri_violenta</a:t>
            </a:r>
            <a:endParaRPr lang="ko-KR" altLang="en-US" sz="18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1488225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9388" y="2014972"/>
            <a:ext cx="4058653" cy="2585323"/>
          </a:xfrm>
          <a:prstGeom prst="rect">
            <a:avLst/>
          </a:prstGeom>
          <a:solidFill>
            <a:schemeClr val="tx2">
              <a:lumMod val="75000"/>
            </a:schemeClr>
          </a:solidFill>
        </p:spPr>
        <p:txBody>
          <a:bodyPr wrap="square">
            <a:spAutoFit/>
          </a:bodyPr>
          <a:lstStyle/>
          <a:p>
            <a:r>
              <a:rPr lang="en-US" b="1" dirty="0" smtClean="0">
                <a:solidFill>
                  <a:schemeClr val="bg1"/>
                </a:solidFill>
                <a:latin typeface="Times New Roman" pitchFamily="18" charset="0"/>
                <a:cs typeface="Times New Roman" pitchFamily="18" charset="0"/>
              </a:rPr>
              <a:t>   </a:t>
            </a:r>
          </a:p>
          <a:p>
            <a:pPr marL="285750" indent="-285750">
              <a:buFont typeface="Wingdings" pitchFamily="2" charset="2"/>
              <a:buChar char="v"/>
            </a:pPr>
            <a:r>
              <a:rPr lang="en-US" b="1" dirty="0">
                <a:solidFill>
                  <a:schemeClr val="bg1"/>
                </a:solidFill>
                <a:latin typeface="Times New Roman" pitchFamily="18" charset="0"/>
                <a:cs typeface="Times New Roman" pitchFamily="18" charset="0"/>
              </a:rPr>
              <a:t>v</a:t>
            </a:r>
            <a:r>
              <a:rPr lang="vi-VN" b="1" dirty="0" smtClean="0">
                <a:solidFill>
                  <a:schemeClr val="bg1"/>
                </a:solidFill>
                <a:latin typeface="Times New Roman" pitchFamily="18" charset="0"/>
                <a:cs typeface="Times New Roman" pitchFamily="18" charset="0"/>
              </a:rPr>
              <a:t>erbală</a:t>
            </a:r>
            <a:r>
              <a:rPr lang="en-US" b="1" dirty="0" smtClean="0">
                <a:solidFill>
                  <a:schemeClr val="bg1"/>
                </a:solidFill>
                <a:latin typeface="Times New Roman" pitchFamily="18" charset="0"/>
                <a:cs typeface="Times New Roman" pitchFamily="18" charset="0"/>
              </a:rPr>
              <a:t> </a:t>
            </a:r>
          </a:p>
          <a:p>
            <a:pPr marL="285750" indent="-285750">
              <a:buFont typeface="Wingdings" pitchFamily="2" charset="2"/>
              <a:buChar char="v"/>
            </a:pPr>
            <a:r>
              <a:rPr lang="en-US" b="1" dirty="0">
                <a:solidFill>
                  <a:schemeClr val="bg1"/>
                </a:solidFill>
                <a:latin typeface="Times New Roman" pitchFamily="18" charset="0"/>
                <a:cs typeface="Times New Roman" pitchFamily="18" charset="0"/>
              </a:rPr>
              <a:t>f</a:t>
            </a:r>
            <a:r>
              <a:rPr lang="vi-VN" b="1" dirty="0" smtClean="0">
                <a:solidFill>
                  <a:schemeClr val="bg1"/>
                </a:solidFill>
                <a:latin typeface="Times New Roman" pitchFamily="18" charset="0"/>
                <a:cs typeface="Times New Roman" pitchFamily="18" charset="0"/>
              </a:rPr>
              <a:t>izică</a:t>
            </a:r>
            <a:endParaRPr lang="en-US" b="1" dirty="0" smtClean="0">
              <a:solidFill>
                <a:schemeClr val="bg1"/>
              </a:solidFill>
              <a:latin typeface="Times New Roman" pitchFamily="18" charset="0"/>
              <a:cs typeface="Times New Roman" pitchFamily="18" charset="0"/>
            </a:endParaRPr>
          </a:p>
          <a:p>
            <a:pPr marL="285750" indent="-285750">
              <a:buFont typeface="Wingdings" pitchFamily="2" charset="2"/>
              <a:buChar char="v"/>
            </a:pPr>
            <a:r>
              <a:rPr lang="vi-VN" b="1" dirty="0" smtClean="0">
                <a:solidFill>
                  <a:schemeClr val="bg1"/>
                </a:solidFill>
                <a:latin typeface="Times New Roman" pitchFamily="18" charset="0"/>
                <a:cs typeface="Times New Roman" pitchFamily="18" charset="0"/>
              </a:rPr>
              <a:t>psihologică – bullying</a:t>
            </a:r>
            <a:endParaRPr lang="en-US" b="1" dirty="0" smtClean="0">
              <a:solidFill>
                <a:schemeClr val="bg1"/>
              </a:solidFill>
              <a:latin typeface="Times New Roman" pitchFamily="18" charset="0"/>
              <a:cs typeface="Times New Roman" pitchFamily="18" charset="0"/>
            </a:endParaRPr>
          </a:p>
          <a:p>
            <a:pPr marL="285750" indent="-285750">
              <a:buFont typeface="Wingdings" pitchFamily="2" charset="2"/>
              <a:buChar char="v"/>
            </a:pPr>
            <a:r>
              <a:rPr lang="en-US" b="1" dirty="0">
                <a:solidFill>
                  <a:schemeClr val="bg1"/>
                </a:solidFill>
                <a:latin typeface="Times New Roman" pitchFamily="18" charset="0"/>
                <a:cs typeface="Times New Roman" pitchFamily="18" charset="0"/>
              </a:rPr>
              <a:t>e</a:t>
            </a:r>
            <a:r>
              <a:rPr lang="vi-VN" b="1" dirty="0" smtClean="0">
                <a:solidFill>
                  <a:schemeClr val="bg1"/>
                </a:solidFill>
                <a:latin typeface="Times New Roman" pitchFamily="18" charset="0"/>
                <a:cs typeface="Times New Roman" pitchFamily="18" charset="0"/>
              </a:rPr>
              <a:t>moţională</a:t>
            </a:r>
            <a:endParaRPr lang="en-US" b="1" dirty="0">
              <a:solidFill>
                <a:schemeClr val="bg1"/>
              </a:solidFill>
              <a:latin typeface="Times New Roman" pitchFamily="18" charset="0"/>
              <a:cs typeface="Times New Roman" pitchFamily="18" charset="0"/>
            </a:endParaRPr>
          </a:p>
          <a:p>
            <a:pPr marL="285750" indent="-285750">
              <a:buFont typeface="Wingdings" pitchFamily="2" charset="2"/>
              <a:buChar char="v"/>
            </a:pPr>
            <a:r>
              <a:rPr lang="en-US" b="1" dirty="0">
                <a:solidFill>
                  <a:schemeClr val="bg1"/>
                </a:solidFill>
                <a:latin typeface="Times New Roman" pitchFamily="18" charset="0"/>
                <a:cs typeface="Times New Roman" pitchFamily="18" charset="0"/>
              </a:rPr>
              <a:t>s</a:t>
            </a:r>
            <a:r>
              <a:rPr lang="vi-VN" b="1" dirty="0" smtClean="0">
                <a:solidFill>
                  <a:schemeClr val="bg1"/>
                </a:solidFill>
                <a:latin typeface="Times New Roman" pitchFamily="18" charset="0"/>
                <a:cs typeface="Times New Roman" pitchFamily="18" charset="0"/>
              </a:rPr>
              <a:t>exuală</a:t>
            </a:r>
            <a:endParaRPr lang="en-US" b="1" dirty="0">
              <a:solidFill>
                <a:schemeClr val="bg1"/>
              </a:solidFill>
              <a:latin typeface="Times New Roman" pitchFamily="18" charset="0"/>
              <a:cs typeface="Times New Roman" pitchFamily="18" charset="0"/>
            </a:endParaRPr>
          </a:p>
          <a:p>
            <a:pPr marL="285750" indent="-285750">
              <a:buFont typeface="Wingdings" pitchFamily="2" charset="2"/>
              <a:buChar char="v"/>
            </a:pPr>
            <a:r>
              <a:rPr lang="en-US" b="1" dirty="0">
                <a:solidFill>
                  <a:schemeClr val="bg1"/>
                </a:solidFill>
                <a:latin typeface="Times New Roman" pitchFamily="18" charset="0"/>
                <a:cs typeface="Times New Roman" pitchFamily="18" charset="0"/>
              </a:rPr>
              <a:t>s</a:t>
            </a:r>
            <a:r>
              <a:rPr lang="vi-VN" b="1" dirty="0" smtClean="0">
                <a:solidFill>
                  <a:schemeClr val="bg1"/>
                </a:solidFill>
                <a:latin typeface="Times New Roman" pitchFamily="18" charset="0"/>
                <a:cs typeface="Times New Roman" pitchFamily="18" charset="0"/>
              </a:rPr>
              <a:t>ocială</a:t>
            </a:r>
            <a:endParaRPr lang="en-US" b="1" dirty="0">
              <a:solidFill>
                <a:schemeClr val="bg1"/>
              </a:solidFill>
              <a:latin typeface="Times New Roman" pitchFamily="18" charset="0"/>
              <a:cs typeface="Times New Roman" pitchFamily="18" charset="0"/>
            </a:endParaRPr>
          </a:p>
          <a:p>
            <a:pPr marL="285750" indent="-285750">
              <a:buFont typeface="Wingdings" pitchFamily="2" charset="2"/>
              <a:buChar char="v"/>
            </a:pPr>
            <a:r>
              <a:rPr lang="en-US" b="1" dirty="0">
                <a:solidFill>
                  <a:schemeClr val="bg1"/>
                </a:solidFill>
                <a:latin typeface="Times New Roman" pitchFamily="18" charset="0"/>
                <a:cs typeface="Times New Roman" pitchFamily="18" charset="0"/>
              </a:rPr>
              <a:t>c</a:t>
            </a:r>
            <a:r>
              <a:rPr lang="vi-VN" b="1" dirty="0" smtClean="0">
                <a:solidFill>
                  <a:schemeClr val="bg1"/>
                </a:solidFill>
                <a:latin typeface="Times New Roman" pitchFamily="18" charset="0"/>
                <a:cs typeface="Times New Roman" pitchFamily="18" charset="0"/>
              </a:rPr>
              <a:t>ulturală</a:t>
            </a:r>
            <a:endParaRPr lang="en-US" b="1" dirty="0" smtClean="0">
              <a:solidFill>
                <a:schemeClr val="bg1"/>
              </a:solidFill>
              <a:latin typeface="Times New Roman" pitchFamily="18" charset="0"/>
              <a:cs typeface="Times New Roman" pitchFamily="18" charset="0"/>
            </a:endParaRPr>
          </a:p>
          <a:p>
            <a:pPr marL="285750" indent="-285750">
              <a:buFont typeface="Wingdings" pitchFamily="2" charset="2"/>
              <a:buChar char="v"/>
            </a:pPr>
            <a:r>
              <a:rPr lang="vi-VN" b="1" dirty="0" smtClean="0">
                <a:solidFill>
                  <a:schemeClr val="bg1"/>
                </a:solidFill>
                <a:latin typeface="Times New Roman" pitchFamily="18" charset="0"/>
                <a:cs typeface="Times New Roman" pitchFamily="18" charset="0"/>
              </a:rPr>
              <a:t>cibernetică</a:t>
            </a:r>
            <a:endParaRPr lang="en-US" dirty="0">
              <a:solidFill>
                <a:schemeClr val="bg1"/>
              </a:solidFill>
              <a:latin typeface="Times New Roman" pitchFamily="18" charset="0"/>
              <a:cs typeface="Times New Roman" pitchFamily="18" charset="0"/>
            </a:endParaRPr>
          </a:p>
        </p:txBody>
      </p:sp>
      <p:sp>
        <p:nvSpPr>
          <p:cNvPr id="3" name="Rectangle 2"/>
          <p:cNvSpPr/>
          <p:nvPr/>
        </p:nvSpPr>
        <p:spPr>
          <a:xfrm>
            <a:off x="64169" y="5103519"/>
            <a:ext cx="5414210" cy="1323439"/>
          </a:xfrm>
          <a:prstGeom prst="rect">
            <a:avLst/>
          </a:prstGeom>
          <a:solidFill>
            <a:srgbClr val="0070C0"/>
          </a:solidFill>
        </p:spPr>
        <p:txBody>
          <a:bodyPr wrap="square">
            <a:spAutoFit/>
          </a:bodyPr>
          <a:lstStyle/>
          <a:p>
            <a:pPr marL="342900" indent="-342900" algn="ctr">
              <a:buFont typeface="Wingdings" pitchFamily="2" charset="2"/>
              <a:buChar char="v"/>
            </a:pPr>
            <a:r>
              <a:rPr lang="vi-VN" sz="2000" dirty="0">
                <a:solidFill>
                  <a:schemeClr val="bg1"/>
                </a:solidFill>
                <a:latin typeface="Times New Roman" pitchFamily="18" charset="0"/>
                <a:cs typeface="Times New Roman" pitchFamily="18" charset="0"/>
              </a:rPr>
              <a:t>orice alte activităţi sau comportamente care pot pune în pericol sănătatea sau integritatea beneficiarilor primari şi a personalului din învăţământ</a:t>
            </a:r>
            <a:endParaRPr lang="en-US" sz="2000" dirty="0">
              <a:solidFill>
                <a:schemeClr val="bg1"/>
              </a:solidFill>
              <a:latin typeface="Times New Roman" pitchFamily="18" charset="0"/>
              <a:cs typeface="Times New Roman" pitchFamily="18" charset="0"/>
            </a:endParaRPr>
          </a:p>
        </p:txBody>
      </p:sp>
      <p:sp>
        <p:nvSpPr>
          <p:cNvPr id="4" name="Rectangle 3"/>
          <p:cNvSpPr/>
          <p:nvPr/>
        </p:nvSpPr>
        <p:spPr>
          <a:xfrm>
            <a:off x="698364" y="613428"/>
            <a:ext cx="3720699" cy="584775"/>
          </a:xfrm>
          <a:prstGeom prst="rect">
            <a:avLst/>
          </a:prstGeom>
          <a:solidFill>
            <a:schemeClr val="accent6">
              <a:lumMod val="75000"/>
            </a:schemeClr>
          </a:solidFill>
        </p:spPr>
        <p:txBody>
          <a:bodyPr wrap="none">
            <a:spAutoFit/>
          </a:bodyPr>
          <a:lstStyle/>
          <a:p>
            <a:r>
              <a:rPr lang="en-US" sz="3200" b="1" dirty="0">
                <a:solidFill>
                  <a:schemeClr val="bg1"/>
                </a:solidFill>
                <a:latin typeface="Times New Roman" pitchFamily="18" charset="0"/>
                <a:cs typeface="Times New Roman" pitchFamily="18" charset="0"/>
              </a:rPr>
              <a:t>VIOLEN</a:t>
            </a:r>
            <a:r>
              <a:rPr lang="en-GB" sz="3200" b="1" dirty="0">
                <a:solidFill>
                  <a:schemeClr val="bg1"/>
                </a:solidFill>
              </a:rPr>
              <a:t>Ţ</a:t>
            </a:r>
            <a:r>
              <a:rPr lang="en-US" sz="3200" b="1" dirty="0">
                <a:solidFill>
                  <a:schemeClr val="bg1"/>
                </a:solidFill>
                <a:latin typeface="Times New Roman" pitchFamily="18" charset="0"/>
                <a:cs typeface="Times New Roman" pitchFamily="18" charset="0"/>
              </a:rPr>
              <a:t>A ESTE :</a:t>
            </a:r>
          </a:p>
        </p:txBody>
      </p:sp>
      <p:sp>
        <p:nvSpPr>
          <p:cNvPr id="5" name="object 2"/>
          <p:cNvSpPr/>
          <p:nvPr/>
        </p:nvSpPr>
        <p:spPr>
          <a:xfrm>
            <a:off x="5564417" y="0"/>
            <a:ext cx="5657035" cy="685800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4020366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idx="11"/>
          </p:nvPr>
        </p:nvSpPr>
        <p:spPr>
          <a:xfrm>
            <a:off x="5389" y="259073"/>
            <a:ext cx="4494364" cy="6469344"/>
          </a:xfrm>
        </p:spPr>
      </p:sp>
      <p:sp>
        <p:nvSpPr>
          <p:cNvPr id="3" name="Rectangle 1"/>
          <p:cNvSpPr>
            <a:spLocks noChangeArrowheads="1"/>
          </p:cNvSpPr>
          <p:nvPr/>
        </p:nvSpPr>
        <p:spPr bwMode="auto">
          <a:xfrm>
            <a:off x="5043236" y="2030942"/>
            <a:ext cx="6637417" cy="4442756"/>
          </a:xfrm>
          <a:prstGeom prst="rect">
            <a:avLst/>
          </a:prstGeom>
          <a:solidFill>
            <a:schemeClr val="accent1">
              <a:lumMod val="20000"/>
              <a:lumOff val="80000"/>
            </a:schemeClr>
          </a:solidFill>
          <a:ln>
            <a:noFill/>
          </a:ln>
          <a:effectLst/>
        </p:spPr>
        <p:txBody>
          <a:bodyPr vert="horz" wrap="square" lIns="91440" tIns="0" rIns="91440" bIns="63480" numCol="2"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cs typeface="Times New Roman" pitchFamily="18" charset="0"/>
              </a:rPr>
              <a:t>1.</a:t>
            </a:r>
            <a:r>
              <a:rPr kumimoji="0" lang="en-US" sz="1600" b="0" i="0" u="none" strike="noStrike" cap="none" normalizeH="0" baseline="0" dirty="0" smtClean="0">
                <a:ln>
                  <a:noFill/>
                </a:ln>
                <a:solidFill>
                  <a:srgbClr val="333333"/>
                </a:solidFill>
                <a:effectLst/>
                <a:latin typeface="Times New Roman" pitchFamily="18" charset="0"/>
                <a:cs typeface="Times New Roman" pitchFamily="18" charset="0"/>
              </a:rPr>
              <a:t>cazurilor de </a:t>
            </a:r>
            <a:r>
              <a:rPr kumimoji="0" lang="en-US" sz="1600" b="1" i="0" u="none" strike="noStrike" cap="none" normalizeH="0" baseline="0" dirty="0" err="1" smtClean="0">
                <a:ln>
                  <a:noFill/>
                </a:ln>
                <a:solidFill>
                  <a:srgbClr val="333333"/>
                </a:solidFill>
                <a:effectLst/>
                <a:latin typeface="Times New Roman" pitchFamily="18" charset="0"/>
                <a:cs typeface="Times New Roman" pitchFamily="18" charset="0"/>
              </a:rPr>
              <a:t>violență</a:t>
            </a:r>
            <a:r>
              <a:rPr kumimoji="0" lang="en-US" sz="1600" b="1" i="0" u="none" strike="noStrike" cap="none" normalizeH="0" baseline="0" dirty="0" smtClean="0">
                <a:ln>
                  <a:noFill/>
                </a:ln>
                <a:solidFill>
                  <a:srgbClr val="333333"/>
                </a:solidFill>
                <a:effectLst/>
                <a:latin typeface="Times New Roman" pitchFamily="18" charset="0"/>
                <a:cs typeface="Times New Roman" pitchFamily="18" charset="0"/>
              </a:rPr>
              <a:t> </a:t>
            </a:r>
            <a:r>
              <a:rPr kumimoji="0" lang="en-US" sz="1600" b="1" i="0" u="none" strike="noStrike" cap="none" normalizeH="0" baseline="0" dirty="0" err="1" smtClean="0">
                <a:ln>
                  <a:noFill/>
                </a:ln>
                <a:solidFill>
                  <a:srgbClr val="333333"/>
                </a:solidFill>
                <a:effectLst/>
                <a:latin typeface="Times New Roman" pitchFamily="18" charset="0"/>
                <a:cs typeface="Times New Roman" pitchFamily="18" charset="0"/>
              </a:rPr>
              <a:t>ușoară</a:t>
            </a:r>
            <a:r>
              <a:rPr kumimoji="0" lang="en-US" sz="1600" b="1" i="0" u="none" strike="noStrike" cap="none" normalizeH="0" baseline="0" dirty="0" smtClean="0">
                <a:ln>
                  <a:noFill/>
                </a:ln>
                <a:solidFill>
                  <a:srgbClr val="333333"/>
                </a:solidFill>
                <a:effectLst/>
                <a:latin typeface="Times New Roman" pitchFamily="18" charset="0"/>
                <a:cs typeface="Times New Roman" pitchFamily="18" charset="0"/>
              </a:rPr>
              <a:t> </a:t>
            </a:r>
            <a:r>
              <a:rPr kumimoji="0" lang="en-US" sz="1600" b="1" i="0" u="none" strike="noStrike" cap="none" normalizeH="0" baseline="0" dirty="0" err="1" smtClean="0">
                <a:ln>
                  <a:noFill/>
                </a:ln>
                <a:solidFill>
                  <a:srgbClr val="333333"/>
                </a:solidFill>
                <a:effectLst/>
                <a:latin typeface="Times New Roman" pitchFamily="18" charset="0"/>
                <a:cs typeface="Times New Roman" pitchFamily="18" charset="0"/>
              </a:rPr>
              <a:t>între</a:t>
            </a:r>
            <a:r>
              <a:rPr kumimoji="0" lang="en-US" sz="1600" b="1" i="0" u="none" strike="noStrike" cap="none" normalizeH="0" baseline="0" dirty="0" smtClean="0">
                <a:ln>
                  <a:noFill/>
                </a:ln>
                <a:solidFill>
                  <a:srgbClr val="333333"/>
                </a:solidFill>
                <a:effectLst/>
                <a:latin typeface="Times New Roman" pitchFamily="18" charset="0"/>
                <a:cs typeface="Times New Roman" pitchFamily="18" charset="0"/>
              </a:rPr>
              <a:t> </a:t>
            </a:r>
            <a:r>
              <a:rPr kumimoji="0" lang="en-US" sz="1600" b="1" i="0" u="none" strike="noStrike" cap="none" normalizeH="0" baseline="0" dirty="0" err="1" smtClean="0">
                <a:ln>
                  <a:noFill/>
                </a:ln>
                <a:solidFill>
                  <a:srgbClr val="333333"/>
                </a:solidFill>
                <a:effectLst/>
                <a:latin typeface="Times New Roman" pitchFamily="18" charset="0"/>
                <a:cs typeface="Times New Roman" pitchFamily="18" charset="0"/>
              </a:rPr>
              <a:t>antepreșcolari</a:t>
            </a:r>
            <a:r>
              <a:rPr kumimoji="0" lang="en-US" sz="1600" b="1" i="0" u="none" strike="noStrike" cap="none" normalizeH="0" baseline="0" dirty="0" smtClean="0">
                <a:ln>
                  <a:noFill/>
                </a:ln>
                <a:solidFill>
                  <a:srgbClr val="333333"/>
                </a:solidFill>
                <a:effectLst/>
                <a:latin typeface="Times New Roman" pitchFamily="18" charset="0"/>
                <a:cs typeface="Times New Roman" pitchFamily="18" charset="0"/>
              </a:rPr>
              <a:t>/</a:t>
            </a:r>
            <a:r>
              <a:rPr kumimoji="0" lang="en-US" sz="1600" b="1" i="0" u="none" strike="noStrike" cap="none" normalizeH="0" baseline="0" dirty="0" err="1" smtClean="0">
                <a:ln>
                  <a:noFill/>
                </a:ln>
                <a:solidFill>
                  <a:srgbClr val="333333"/>
                </a:solidFill>
                <a:effectLst/>
                <a:latin typeface="Times New Roman" pitchFamily="18" charset="0"/>
                <a:cs typeface="Times New Roman" pitchFamily="18" charset="0"/>
              </a:rPr>
              <a:t>preșcolari</a:t>
            </a:r>
            <a:r>
              <a:rPr kumimoji="0" lang="en-US" sz="1600" b="1" i="0" u="none" strike="noStrike" cap="none" normalizeH="0" baseline="0" dirty="0" smtClean="0">
                <a:ln>
                  <a:noFill/>
                </a:ln>
                <a:solidFill>
                  <a:srgbClr val="333333"/>
                </a:solidFill>
                <a:effectLst/>
                <a:latin typeface="Times New Roman" pitchFamily="18" charset="0"/>
                <a:cs typeface="Times New Roman" pitchFamily="18" charset="0"/>
              </a:rPr>
              <a:t>/</a:t>
            </a:r>
            <a:r>
              <a:rPr kumimoji="0" lang="en-US" sz="1600" b="1" i="0" u="none" strike="noStrike" cap="none" normalizeH="0" baseline="0" dirty="0" err="1" smtClean="0">
                <a:ln>
                  <a:noFill/>
                </a:ln>
                <a:solidFill>
                  <a:srgbClr val="333333"/>
                </a:solidFill>
                <a:effectLst/>
                <a:latin typeface="Times New Roman" pitchFamily="18" charset="0"/>
                <a:cs typeface="Times New Roman" pitchFamily="18" charset="0"/>
              </a:rPr>
              <a:t>elevi</a:t>
            </a:r>
            <a:r>
              <a:rPr kumimoji="0" lang="en-US" sz="1600" b="0" i="0" u="none" strike="noStrike" cap="none" normalizeH="0" baseline="0" dirty="0" smtClean="0">
                <a:ln>
                  <a:noFill/>
                </a:ln>
                <a:solidFill>
                  <a:srgbClr val="333333"/>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rgbClr val="333333"/>
                </a:solidFill>
                <a:effectLst/>
                <a:latin typeface="Times New Roman" pitchFamily="18" charset="0"/>
                <a:cs typeface="Times New Roman" pitchFamily="18" charset="0"/>
              </a:rPr>
              <a:t>săvârșită</a:t>
            </a:r>
            <a:r>
              <a:rPr kumimoji="0" lang="en-US" sz="1600" b="0" i="0" u="none" strike="noStrike" cap="none" normalizeH="0" baseline="0" dirty="0" smtClean="0">
                <a:ln>
                  <a:noFill/>
                </a:ln>
                <a:solidFill>
                  <a:srgbClr val="333333"/>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rgbClr val="333333"/>
                </a:solidFill>
                <a:effectLst/>
                <a:latin typeface="Times New Roman" pitchFamily="18" charset="0"/>
                <a:cs typeface="Times New Roman" pitchFamily="18" charset="0"/>
              </a:rPr>
              <a:t>în</a:t>
            </a:r>
            <a:r>
              <a:rPr kumimoji="0" lang="en-US" sz="1600" b="0" i="0" u="none" strike="noStrike" cap="none" normalizeH="0" baseline="0" dirty="0" smtClean="0">
                <a:ln>
                  <a:noFill/>
                </a:ln>
                <a:solidFill>
                  <a:srgbClr val="333333"/>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rgbClr val="333333"/>
                </a:solidFill>
                <a:effectLst/>
                <a:latin typeface="Times New Roman" pitchFamily="18" charset="0"/>
                <a:cs typeface="Times New Roman" pitchFamily="18" charset="0"/>
              </a:rPr>
              <a:t>mediul</a:t>
            </a:r>
            <a:r>
              <a:rPr kumimoji="0" lang="en-US" sz="1600" b="0" i="0" u="none" strike="noStrike" cap="none" normalizeH="0" baseline="0" dirty="0" smtClean="0">
                <a:ln>
                  <a:noFill/>
                </a:ln>
                <a:solidFill>
                  <a:srgbClr val="333333"/>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rgbClr val="333333"/>
                </a:solidFill>
                <a:effectLst/>
                <a:latin typeface="Times New Roman" pitchFamily="18" charset="0"/>
                <a:cs typeface="Times New Roman" pitchFamily="18" charset="0"/>
              </a:rPr>
              <a:t>școlar</a:t>
            </a:r>
            <a:endParaRPr kumimoji="0" lang="en-US" sz="1600" b="0" i="0" u="none" strike="noStrike" cap="none" normalizeH="0" baseline="0" dirty="0" smtClean="0">
              <a:ln>
                <a:noFill/>
              </a:ln>
              <a:solidFill>
                <a:srgbClr val="333333"/>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pPr>
            <a:r>
              <a:rPr kumimoji="0" lang="en-US" sz="1600" b="0" i="0" u="none" strike="noStrike" cap="none" normalizeH="0" baseline="0" dirty="0" smtClean="0">
                <a:ln>
                  <a:noFill/>
                </a:ln>
                <a:solidFill>
                  <a:srgbClr val="333333"/>
                </a:solidFill>
                <a:effectLst/>
                <a:latin typeface="Times New Roman" pitchFamily="18"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r>
              <a:rPr kumimoji="0" lang="en-US" sz="1600" b="0" i="0" u="none" strike="noStrike" cap="none" normalizeH="0" baseline="0" dirty="0" err="1" smtClean="0">
                <a:ln>
                  <a:noFill/>
                </a:ln>
                <a:solidFill>
                  <a:srgbClr val="333333"/>
                </a:solidFill>
                <a:effectLst/>
                <a:latin typeface="Times New Roman" pitchFamily="18" charset="0"/>
                <a:cs typeface="Times New Roman" pitchFamily="18" charset="0"/>
              </a:rPr>
              <a:t>cazurilor</a:t>
            </a:r>
            <a:r>
              <a:rPr kumimoji="0" lang="en-US" sz="1600" b="0" i="0" u="none" strike="noStrike" cap="none" normalizeH="0" baseline="0" dirty="0" smtClean="0">
                <a:ln>
                  <a:noFill/>
                </a:ln>
                <a:solidFill>
                  <a:srgbClr val="333333"/>
                </a:solidFill>
                <a:effectLst/>
                <a:latin typeface="Times New Roman" pitchFamily="18" charset="0"/>
                <a:cs typeface="Times New Roman" pitchFamily="18" charset="0"/>
              </a:rPr>
              <a:t> de </a:t>
            </a:r>
            <a:r>
              <a:rPr kumimoji="0" lang="en-US" sz="1600" b="1" i="0" u="none" strike="noStrike" cap="none" normalizeH="0" baseline="0" dirty="0" err="1" smtClean="0">
                <a:ln>
                  <a:noFill/>
                </a:ln>
                <a:solidFill>
                  <a:srgbClr val="333333"/>
                </a:solidFill>
                <a:effectLst/>
                <a:latin typeface="Times New Roman" pitchFamily="18" charset="0"/>
                <a:cs typeface="Times New Roman" pitchFamily="18" charset="0"/>
              </a:rPr>
              <a:t>violență</a:t>
            </a:r>
            <a:r>
              <a:rPr kumimoji="0" lang="en-US" sz="1600" b="1" i="0" u="none" strike="noStrike" cap="none" normalizeH="0" baseline="0" dirty="0" smtClean="0">
                <a:ln>
                  <a:noFill/>
                </a:ln>
                <a:solidFill>
                  <a:srgbClr val="333333"/>
                </a:solidFill>
                <a:effectLst/>
                <a:latin typeface="Times New Roman" pitchFamily="18" charset="0"/>
                <a:cs typeface="Times New Roman" pitchFamily="18" charset="0"/>
              </a:rPr>
              <a:t> </a:t>
            </a:r>
            <a:r>
              <a:rPr kumimoji="0" lang="en-US" sz="1600" b="1" i="0" u="none" strike="noStrike" cap="none" normalizeH="0" baseline="0" dirty="0" err="1" smtClean="0">
                <a:ln>
                  <a:noFill/>
                </a:ln>
                <a:solidFill>
                  <a:srgbClr val="333333"/>
                </a:solidFill>
                <a:effectLst/>
                <a:latin typeface="Times New Roman" pitchFamily="18" charset="0"/>
                <a:cs typeface="Times New Roman" pitchFamily="18" charset="0"/>
              </a:rPr>
              <a:t>gravă</a:t>
            </a:r>
            <a:r>
              <a:rPr kumimoji="0" lang="en-US" sz="1600" b="1" i="0" u="none" strike="noStrike" cap="none" normalizeH="0" baseline="0" dirty="0" smtClean="0">
                <a:ln>
                  <a:noFill/>
                </a:ln>
                <a:solidFill>
                  <a:srgbClr val="333333"/>
                </a:solidFill>
                <a:effectLst/>
                <a:latin typeface="Times New Roman" pitchFamily="18" charset="0"/>
                <a:cs typeface="Times New Roman" pitchFamily="18" charset="0"/>
              </a:rPr>
              <a:t> </a:t>
            </a:r>
            <a:r>
              <a:rPr kumimoji="0" lang="en-US" sz="1600" b="1" i="0" u="none" strike="noStrike" cap="none" normalizeH="0" baseline="0" dirty="0" err="1" smtClean="0">
                <a:ln>
                  <a:noFill/>
                </a:ln>
                <a:solidFill>
                  <a:srgbClr val="333333"/>
                </a:solidFill>
                <a:effectLst/>
                <a:latin typeface="Times New Roman" pitchFamily="18" charset="0"/>
                <a:cs typeface="Times New Roman" pitchFamily="18" charset="0"/>
              </a:rPr>
              <a:t>între</a:t>
            </a:r>
            <a:r>
              <a:rPr kumimoji="0" lang="en-US" sz="1600" b="1" i="0" u="none" strike="noStrike" cap="none" normalizeH="0" baseline="0" dirty="0" smtClean="0">
                <a:ln>
                  <a:noFill/>
                </a:ln>
                <a:solidFill>
                  <a:srgbClr val="333333"/>
                </a:solidFill>
                <a:effectLst/>
                <a:latin typeface="Times New Roman" pitchFamily="18" charset="0"/>
                <a:cs typeface="Times New Roman" pitchFamily="18" charset="0"/>
              </a:rPr>
              <a:t> </a:t>
            </a:r>
            <a:r>
              <a:rPr kumimoji="0" lang="en-US" sz="1600" b="1" i="0" u="none" strike="noStrike" cap="none" normalizeH="0" baseline="0" dirty="0" err="1" smtClean="0">
                <a:ln>
                  <a:noFill/>
                </a:ln>
                <a:solidFill>
                  <a:srgbClr val="333333"/>
                </a:solidFill>
                <a:effectLst/>
                <a:latin typeface="Times New Roman" pitchFamily="18" charset="0"/>
                <a:cs typeface="Times New Roman" pitchFamily="18" charset="0"/>
              </a:rPr>
              <a:t>preșcolari</a:t>
            </a:r>
            <a:r>
              <a:rPr kumimoji="0" lang="en-US" sz="1600" b="1" i="0" u="none" strike="noStrike" cap="none" normalizeH="0" baseline="0" dirty="0" smtClean="0">
                <a:ln>
                  <a:noFill/>
                </a:ln>
                <a:solidFill>
                  <a:srgbClr val="333333"/>
                </a:solidFill>
                <a:effectLst/>
                <a:latin typeface="Times New Roman" pitchFamily="18" charset="0"/>
                <a:cs typeface="Times New Roman" pitchFamily="18" charset="0"/>
              </a:rPr>
              <a:t>/</a:t>
            </a:r>
            <a:r>
              <a:rPr kumimoji="0" lang="en-US" sz="1600" b="1" i="0" u="none" strike="noStrike" cap="none" normalizeH="0" baseline="0" dirty="0" err="1" smtClean="0">
                <a:ln>
                  <a:noFill/>
                </a:ln>
                <a:solidFill>
                  <a:srgbClr val="333333"/>
                </a:solidFill>
                <a:effectLst/>
                <a:latin typeface="Times New Roman" pitchFamily="18" charset="0"/>
                <a:cs typeface="Times New Roman" pitchFamily="18" charset="0"/>
              </a:rPr>
              <a:t>elevi</a:t>
            </a:r>
            <a:r>
              <a:rPr kumimoji="0" lang="en-US" sz="1600" b="0" i="0" u="none" strike="noStrike" cap="none" normalizeH="0" baseline="0" dirty="0" smtClean="0">
                <a:ln>
                  <a:noFill/>
                </a:ln>
                <a:solidFill>
                  <a:srgbClr val="333333"/>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rgbClr val="333333"/>
                </a:solidFill>
                <a:effectLst/>
                <a:latin typeface="Times New Roman" pitchFamily="18" charset="0"/>
                <a:cs typeface="Times New Roman" pitchFamily="18" charset="0"/>
              </a:rPr>
              <a:t>săvârșită</a:t>
            </a:r>
            <a:r>
              <a:rPr kumimoji="0" lang="en-US" sz="1600" b="0" i="0" u="none" strike="noStrike" cap="none" normalizeH="0" baseline="0" dirty="0" smtClean="0">
                <a:ln>
                  <a:noFill/>
                </a:ln>
                <a:solidFill>
                  <a:srgbClr val="333333"/>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rgbClr val="333333"/>
                </a:solidFill>
                <a:effectLst/>
                <a:latin typeface="Times New Roman" pitchFamily="18" charset="0"/>
                <a:cs typeface="Times New Roman" pitchFamily="18" charset="0"/>
              </a:rPr>
              <a:t>în</a:t>
            </a:r>
            <a:r>
              <a:rPr kumimoji="0" lang="en-US" sz="1600" b="0" i="0" u="none" strike="noStrike" cap="none" normalizeH="0" baseline="0" dirty="0" smtClean="0">
                <a:ln>
                  <a:noFill/>
                </a:ln>
                <a:solidFill>
                  <a:srgbClr val="333333"/>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rgbClr val="333333"/>
                </a:solidFill>
                <a:effectLst/>
                <a:latin typeface="Times New Roman" pitchFamily="18" charset="0"/>
                <a:cs typeface="Times New Roman" pitchFamily="18" charset="0"/>
              </a:rPr>
              <a:t>mediul</a:t>
            </a:r>
            <a:r>
              <a:rPr kumimoji="0" lang="en-US" sz="1600" b="0" i="0" u="none" strike="noStrike" cap="none" normalizeH="0" baseline="0" dirty="0" smtClean="0">
                <a:ln>
                  <a:noFill/>
                </a:ln>
                <a:solidFill>
                  <a:srgbClr val="333333"/>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rgbClr val="333333"/>
                </a:solidFill>
                <a:effectLst/>
                <a:latin typeface="Times New Roman" pitchFamily="18" charset="0"/>
                <a:cs typeface="Times New Roman" pitchFamily="18" charset="0"/>
              </a:rPr>
              <a:t>școlar</a:t>
            </a:r>
            <a:r>
              <a:rPr kumimoji="0" lang="en-US" sz="1600" b="0" i="0" u="none" strike="noStrike" cap="none" normalizeH="0" baseline="0" dirty="0" smtClean="0">
                <a:ln>
                  <a:noFill/>
                </a:ln>
                <a:solidFill>
                  <a:srgbClr val="333333"/>
                </a:solidFill>
                <a:effectLst/>
                <a:latin typeface="Times New Roman" pitchFamily="18"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tabLst/>
            </a:pPr>
            <a:endParaRPr kumimoji="0" lang="en-US" sz="1600" b="0" i="0" u="none" strike="noStrike" cap="none" normalizeH="0" baseline="0" dirty="0" smtClean="0">
              <a:ln>
                <a:noFill/>
              </a:ln>
              <a:solidFill>
                <a:srgbClr val="333333"/>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AutoNum type="arabicPeriod" startAt="3"/>
              <a:tabLst/>
            </a:pPr>
            <a:r>
              <a:rPr kumimoji="0" lang="en-US" sz="1600" b="0" i="0" u="none" strike="noStrike" cap="none" normalizeH="0" baseline="0" dirty="0" err="1" smtClean="0">
                <a:ln>
                  <a:noFill/>
                </a:ln>
                <a:solidFill>
                  <a:srgbClr val="333333"/>
                </a:solidFill>
                <a:effectLst/>
                <a:latin typeface="Times New Roman" pitchFamily="18" charset="0"/>
                <a:cs typeface="Times New Roman" pitchFamily="18" charset="0"/>
              </a:rPr>
              <a:t>cazurilor</a:t>
            </a:r>
            <a:r>
              <a:rPr kumimoji="0" lang="en-US" sz="1600" b="0" i="0" u="none" strike="noStrike" cap="none" normalizeH="0" baseline="0" dirty="0" smtClean="0">
                <a:ln>
                  <a:noFill/>
                </a:ln>
                <a:solidFill>
                  <a:srgbClr val="333333"/>
                </a:solidFill>
                <a:effectLst/>
                <a:latin typeface="Times New Roman" pitchFamily="18" charset="0"/>
                <a:cs typeface="Times New Roman" pitchFamily="18" charset="0"/>
              </a:rPr>
              <a:t> de </a:t>
            </a:r>
            <a:r>
              <a:rPr kumimoji="0" lang="en-US" sz="1600" b="1" i="0" u="none" strike="noStrike" cap="none" normalizeH="0" baseline="0" dirty="0" err="1" smtClean="0">
                <a:ln>
                  <a:noFill/>
                </a:ln>
                <a:solidFill>
                  <a:srgbClr val="333333"/>
                </a:solidFill>
                <a:effectLst/>
                <a:latin typeface="Times New Roman" pitchFamily="18" charset="0"/>
                <a:cs typeface="Times New Roman" pitchFamily="18" charset="0"/>
              </a:rPr>
              <a:t>violență</a:t>
            </a:r>
            <a:r>
              <a:rPr kumimoji="0" lang="en-US" sz="1600" b="1" i="0" u="none" strike="noStrike" cap="none" normalizeH="0" baseline="0" dirty="0" smtClean="0">
                <a:ln>
                  <a:noFill/>
                </a:ln>
                <a:solidFill>
                  <a:srgbClr val="333333"/>
                </a:solidFill>
                <a:effectLst/>
                <a:latin typeface="Times New Roman" pitchFamily="18" charset="0"/>
                <a:cs typeface="Times New Roman" pitchFamily="18" charset="0"/>
              </a:rPr>
              <a:t> </a:t>
            </a:r>
            <a:r>
              <a:rPr kumimoji="0" lang="en-US" sz="1600" b="1" i="0" u="none" strike="noStrike" cap="none" normalizeH="0" baseline="0" dirty="0" err="1" smtClean="0">
                <a:ln>
                  <a:noFill/>
                </a:ln>
                <a:solidFill>
                  <a:srgbClr val="333333"/>
                </a:solidFill>
                <a:effectLst/>
                <a:latin typeface="Times New Roman" pitchFamily="18" charset="0"/>
                <a:cs typeface="Times New Roman" pitchFamily="18" charset="0"/>
              </a:rPr>
              <a:t>asupra</a:t>
            </a:r>
            <a:r>
              <a:rPr kumimoji="0" lang="en-US" sz="1600" b="1" i="0" u="none" strike="noStrike" cap="none" normalizeH="0" baseline="0" dirty="0" smtClean="0">
                <a:ln>
                  <a:noFill/>
                </a:ln>
                <a:solidFill>
                  <a:srgbClr val="333333"/>
                </a:solidFill>
                <a:effectLst/>
                <a:latin typeface="Times New Roman" pitchFamily="18" charset="0"/>
                <a:cs typeface="Times New Roman" pitchFamily="18" charset="0"/>
              </a:rPr>
              <a:t> </a:t>
            </a:r>
            <a:r>
              <a:rPr kumimoji="0" lang="en-US" sz="1600" b="1" i="0" u="none" strike="noStrike" cap="none" normalizeH="0" baseline="0" dirty="0" err="1" smtClean="0">
                <a:ln>
                  <a:noFill/>
                </a:ln>
                <a:solidFill>
                  <a:srgbClr val="333333"/>
                </a:solidFill>
                <a:effectLst/>
                <a:latin typeface="Times New Roman" pitchFamily="18" charset="0"/>
                <a:cs typeface="Times New Roman" pitchFamily="18" charset="0"/>
              </a:rPr>
              <a:t>antepreșcolarilor</a:t>
            </a:r>
            <a:r>
              <a:rPr kumimoji="0" lang="en-US" sz="1600" b="1" i="0" u="none" strike="noStrike" cap="none" normalizeH="0" baseline="0" dirty="0" smtClean="0">
                <a:ln>
                  <a:noFill/>
                </a:ln>
                <a:solidFill>
                  <a:srgbClr val="333333"/>
                </a:solidFill>
                <a:effectLst/>
                <a:latin typeface="Times New Roman" pitchFamily="18" charset="0"/>
                <a:cs typeface="Times New Roman" pitchFamily="18" charset="0"/>
              </a:rPr>
              <a:t>/</a:t>
            </a:r>
            <a:r>
              <a:rPr kumimoji="0" lang="en-US" sz="1600" b="1" i="0" u="none" strike="noStrike" cap="none" normalizeH="0" baseline="0" dirty="0" err="1" smtClean="0">
                <a:ln>
                  <a:noFill/>
                </a:ln>
                <a:solidFill>
                  <a:srgbClr val="333333"/>
                </a:solidFill>
                <a:effectLst/>
                <a:latin typeface="Times New Roman" pitchFamily="18" charset="0"/>
                <a:cs typeface="Times New Roman" pitchFamily="18" charset="0"/>
              </a:rPr>
              <a:t>preșcolarilor</a:t>
            </a:r>
            <a:r>
              <a:rPr kumimoji="0" lang="en-US" sz="1600" b="1" i="0" u="none" strike="noStrike" cap="none" normalizeH="0" baseline="0" dirty="0" smtClean="0">
                <a:ln>
                  <a:noFill/>
                </a:ln>
                <a:solidFill>
                  <a:srgbClr val="333333"/>
                </a:solidFill>
                <a:effectLst/>
                <a:latin typeface="Times New Roman" pitchFamily="18" charset="0"/>
                <a:cs typeface="Times New Roman" pitchFamily="18" charset="0"/>
              </a:rPr>
              <a:t>/</a:t>
            </a:r>
            <a:r>
              <a:rPr kumimoji="0" lang="en-US" sz="1600" b="1" i="0" u="none" strike="noStrike" cap="none" normalizeH="0" baseline="0" dirty="0" err="1" smtClean="0">
                <a:ln>
                  <a:noFill/>
                </a:ln>
                <a:solidFill>
                  <a:srgbClr val="333333"/>
                </a:solidFill>
                <a:effectLst/>
                <a:latin typeface="Times New Roman" pitchFamily="18" charset="0"/>
                <a:cs typeface="Times New Roman" pitchFamily="18" charset="0"/>
              </a:rPr>
              <a:t>elevilor</a:t>
            </a:r>
            <a:r>
              <a:rPr kumimoji="0" lang="en-US" sz="1600" b="0" i="0" u="none" strike="noStrike" cap="none" normalizeH="0" baseline="0" dirty="0" smtClean="0">
                <a:ln>
                  <a:noFill/>
                </a:ln>
                <a:solidFill>
                  <a:srgbClr val="333333"/>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rgbClr val="333333"/>
                </a:solidFill>
                <a:effectLst/>
                <a:latin typeface="Times New Roman" pitchFamily="18" charset="0"/>
                <a:cs typeface="Times New Roman" pitchFamily="18" charset="0"/>
              </a:rPr>
              <a:t>săvârșită</a:t>
            </a:r>
            <a:r>
              <a:rPr kumimoji="0" lang="en-US" sz="1600" b="0" i="0" u="none" strike="noStrike" cap="none" normalizeH="0" baseline="0" dirty="0" smtClean="0">
                <a:ln>
                  <a:noFill/>
                </a:ln>
                <a:solidFill>
                  <a:srgbClr val="333333"/>
                </a:solidFill>
                <a:effectLst/>
                <a:latin typeface="Times New Roman" pitchFamily="18" charset="0"/>
                <a:cs typeface="Times New Roman" pitchFamily="18" charset="0"/>
              </a:rPr>
              <a:t> de </a:t>
            </a:r>
            <a:r>
              <a:rPr kumimoji="0" lang="en-US" sz="1600" b="0" i="0" u="none" strike="noStrike" cap="none" normalizeH="0" baseline="0" dirty="0" err="1" smtClean="0">
                <a:ln>
                  <a:noFill/>
                </a:ln>
                <a:solidFill>
                  <a:srgbClr val="333333"/>
                </a:solidFill>
                <a:effectLst/>
                <a:latin typeface="Times New Roman" pitchFamily="18" charset="0"/>
                <a:cs typeface="Times New Roman" pitchFamily="18" charset="0"/>
              </a:rPr>
              <a:t>membri</a:t>
            </a:r>
            <a:r>
              <a:rPr kumimoji="0" lang="en-US" sz="1600" b="0" i="0" u="none" strike="noStrike" cap="none" normalizeH="0" baseline="0" dirty="0" smtClean="0">
                <a:ln>
                  <a:noFill/>
                </a:ln>
                <a:solidFill>
                  <a:srgbClr val="333333"/>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rgbClr val="333333"/>
                </a:solidFill>
                <a:effectLst/>
                <a:latin typeface="Times New Roman" pitchFamily="18" charset="0"/>
                <a:cs typeface="Times New Roman" pitchFamily="18" charset="0"/>
              </a:rPr>
              <a:t>ai</a:t>
            </a:r>
            <a:r>
              <a:rPr kumimoji="0" lang="en-US" sz="1600" b="0" i="0" u="none" strike="noStrike" cap="none" normalizeH="0" baseline="0" dirty="0" smtClean="0">
                <a:ln>
                  <a:noFill/>
                </a:ln>
                <a:solidFill>
                  <a:srgbClr val="333333"/>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rgbClr val="333333"/>
                </a:solidFill>
                <a:effectLst/>
                <a:latin typeface="Times New Roman" pitchFamily="18" charset="0"/>
                <a:cs typeface="Times New Roman" pitchFamily="18" charset="0"/>
              </a:rPr>
              <a:t>personalului</a:t>
            </a:r>
            <a:r>
              <a:rPr kumimoji="0" lang="en-US" sz="1600" b="0" i="0" u="none" strike="noStrike" cap="none" normalizeH="0" baseline="0" dirty="0" smtClean="0">
                <a:ln>
                  <a:noFill/>
                </a:ln>
                <a:solidFill>
                  <a:srgbClr val="333333"/>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rgbClr val="333333"/>
                </a:solidFill>
                <a:effectLst/>
                <a:latin typeface="Times New Roman" pitchFamily="18" charset="0"/>
                <a:cs typeface="Times New Roman" pitchFamily="18" charset="0"/>
              </a:rPr>
              <a:t>unității</a:t>
            </a:r>
            <a:r>
              <a:rPr kumimoji="0" lang="en-US" sz="1600" b="0" i="0" u="none" strike="noStrike" cap="none" normalizeH="0" baseline="0" dirty="0" smtClean="0">
                <a:ln>
                  <a:noFill/>
                </a:ln>
                <a:solidFill>
                  <a:srgbClr val="333333"/>
                </a:solidFill>
                <a:effectLst/>
                <a:latin typeface="Times New Roman" pitchFamily="18" charset="0"/>
                <a:cs typeface="Times New Roman" pitchFamily="18" charset="0"/>
              </a:rPr>
              <a:t> de </a:t>
            </a:r>
            <a:r>
              <a:rPr kumimoji="0" lang="en-US" sz="1600" b="0" i="0" u="none" strike="noStrike" cap="none" normalizeH="0" baseline="0" dirty="0" err="1" smtClean="0">
                <a:ln>
                  <a:noFill/>
                </a:ln>
                <a:solidFill>
                  <a:srgbClr val="333333"/>
                </a:solidFill>
                <a:effectLst/>
                <a:latin typeface="Times New Roman" pitchFamily="18" charset="0"/>
                <a:cs typeface="Times New Roman" pitchFamily="18" charset="0"/>
              </a:rPr>
              <a:t>învățământ</a:t>
            </a:r>
            <a:r>
              <a:rPr kumimoji="0" lang="en-US" sz="1600" b="0" i="0" u="none" strike="noStrike" cap="none" normalizeH="0" baseline="0" dirty="0" smtClean="0">
                <a:ln>
                  <a:noFill/>
                </a:ln>
                <a:solidFill>
                  <a:srgbClr val="333333"/>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rgbClr val="333333"/>
                </a:solidFill>
                <a:effectLst/>
                <a:latin typeface="Times New Roman" pitchFamily="18" charset="0"/>
                <a:cs typeface="Times New Roman" pitchFamily="18" charset="0"/>
              </a:rPr>
              <a:t>în</a:t>
            </a:r>
            <a:r>
              <a:rPr kumimoji="0" lang="en-US" sz="1600" b="0" i="0" u="none" strike="noStrike" cap="none" normalizeH="0" baseline="0" dirty="0" smtClean="0">
                <a:ln>
                  <a:noFill/>
                </a:ln>
                <a:solidFill>
                  <a:srgbClr val="333333"/>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rgbClr val="333333"/>
                </a:solidFill>
                <a:effectLst/>
                <a:latin typeface="Times New Roman" pitchFamily="18" charset="0"/>
                <a:cs typeface="Times New Roman" pitchFamily="18" charset="0"/>
              </a:rPr>
              <a:t>mediul</a:t>
            </a:r>
            <a:r>
              <a:rPr kumimoji="0" lang="en-US" sz="1600" b="0" i="0" u="none" strike="noStrike" cap="none" normalizeH="0" baseline="0" dirty="0" smtClean="0">
                <a:ln>
                  <a:noFill/>
                </a:ln>
                <a:solidFill>
                  <a:srgbClr val="333333"/>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rgbClr val="333333"/>
                </a:solidFill>
                <a:effectLst/>
                <a:latin typeface="Times New Roman" pitchFamily="18" charset="0"/>
                <a:cs typeface="Times New Roman" pitchFamily="18" charset="0"/>
              </a:rPr>
              <a:t>școlar</a:t>
            </a:r>
            <a:r>
              <a:rPr kumimoji="0" lang="en-US" sz="1600" b="0" i="0" u="none" strike="noStrike" cap="none" normalizeH="0" baseline="0" dirty="0" smtClean="0">
                <a:ln>
                  <a:noFill/>
                </a:ln>
                <a:solidFill>
                  <a:srgbClr val="333333"/>
                </a:solidFill>
                <a:effectLst/>
                <a:latin typeface="Times New Roman" pitchFamily="18"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tabLst/>
            </a:pPr>
            <a:endParaRPr lang="en-US" sz="1600" dirty="0">
              <a:solidFill>
                <a:srgbClr val="333333"/>
              </a:solidFill>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pPr>
            <a:r>
              <a:rPr kumimoji="0" lang="en-US" sz="1600" b="0" i="0" u="none" strike="noStrike" cap="none" normalizeH="0" baseline="0" dirty="0" smtClean="0">
                <a:ln>
                  <a:noFill/>
                </a:ln>
                <a:solidFill>
                  <a:srgbClr val="333333"/>
                </a:solidFill>
                <a:effectLst/>
                <a:latin typeface="Times New Roman" pitchFamily="18" charset="0"/>
                <a:cs typeface="Times New Roman" pitchFamily="18" charset="0"/>
              </a:rPr>
              <a:t>4.cazurilor de </a:t>
            </a:r>
            <a:r>
              <a:rPr kumimoji="0" lang="en-US" sz="1600" b="1" i="0" u="none" strike="noStrike" cap="none" normalizeH="0" baseline="0" dirty="0" err="1" smtClean="0">
                <a:ln>
                  <a:noFill/>
                </a:ln>
                <a:solidFill>
                  <a:srgbClr val="333333"/>
                </a:solidFill>
                <a:effectLst/>
                <a:latin typeface="Times New Roman" pitchFamily="18" charset="0"/>
                <a:cs typeface="Times New Roman" pitchFamily="18" charset="0"/>
              </a:rPr>
              <a:t>violență</a:t>
            </a:r>
            <a:r>
              <a:rPr kumimoji="0" lang="en-US" sz="1600" b="1" i="0" u="none" strike="noStrike" cap="none" normalizeH="0" baseline="0" dirty="0" smtClean="0">
                <a:ln>
                  <a:noFill/>
                </a:ln>
                <a:solidFill>
                  <a:srgbClr val="333333"/>
                </a:solidFill>
                <a:effectLst/>
                <a:latin typeface="Times New Roman" pitchFamily="18" charset="0"/>
                <a:cs typeface="Times New Roman" pitchFamily="18" charset="0"/>
              </a:rPr>
              <a:t> </a:t>
            </a:r>
            <a:r>
              <a:rPr kumimoji="0" lang="en-US" sz="1600" b="1" i="0" u="none" strike="noStrike" cap="none" normalizeH="0" baseline="0" dirty="0" err="1" smtClean="0">
                <a:ln>
                  <a:noFill/>
                </a:ln>
                <a:solidFill>
                  <a:srgbClr val="333333"/>
                </a:solidFill>
                <a:effectLst/>
                <a:latin typeface="Times New Roman" pitchFamily="18" charset="0"/>
                <a:cs typeface="Times New Roman" pitchFamily="18" charset="0"/>
              </a:rPr>
              <a:t>asupra</a:t>
            </a:r>
            <a:endParaRPr kumimoji="0" lang="en-US" sz="1600" b="1" i="0" u="none" strike="noStrike" cap="none" normalizeH="0" baseline="0" dirty="0" smtClean="0">
              <a:ln>
                <a:noFill/>
              </a:ln>
              <a:solidFill>
                <a:srgbClr val="333333"/>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pPr>
            <a:r>
              <a:rPr kumimoji="0" lang="en-US" sz="1600" b="1" i="0" u="none" strike="noStrike" cap="none" normalizeH="0" baseline="0" dirty="0" smtClean="0">
                <a:ln>
                  <a:noFill/>
                </a:ln>
                <a:solidFill>
                  <a:srgbClr val="333333"/>
                </a:solidFill>
                <a:effectLst/>
                <a:latin typeface="Times New Roman" pitchFamily="18" charset="0"/>
                <a:cs typeface="Times New Roman" pitchFamily="18" charset="0"/>
              </a:rPr>
              <a:t> </a:t>
            </a:r>
            <a:r>
              <a:rPr kumimoji="0" lang="en-US" sz="1600" b="1" i="0" u="none" strike="noStrike" cap="none" normalizeH="0" baseline="0" dirty="0" err="1" smtClean="0">
                <a:ln>
                  <a:noFill/>
                </a:ln>
                <a:solidFill>
                  <a:srgbClr val="333333"/>
                </a:solidFill>
                <a:effectLst/>
                <a:latin typeface="Times New Roman" pitchFamily="18" charset="0"/>
                <a:cs typeface="Times New Roman" pitchFamily="18" charset="0"/>
              </a:rPr>
              <a:t>personalului</a:t>
            </a:r>
            <a:r>
              <a:rPr kumimoji="0" lang="en-US" sz="1600" b="1" i="0" u="none" strike="noStrike" cap="none" normalizeH="0" baseline="0" dirty="0" smtClean="0">
                <a:ln>
                  <a:noFill/>
                </a:ln>
                <a:solidFill>
                  <a:srgbClr val="333333"/>
                </a:solidFill>
                <a:effectLst/>
                <a:latin typeface="Times New Roman" pitchFamily="18" charset="0"/>
                <a:cs typeface="Times New Roman" pitchFamily="18" charset="0"/>
              </a:rPr>
              <a:t> </a:t>
            </a:r>
            <a:r>
              <a:rPr kumimoji="0" lang="en-US" sz="1600" b="1" i="0" u="none" strike="noStrike" cap="none" normalizeH="0" baseline="0" dirty="0" err="1" smtClean="0">
                <a:ln>
                  <a:noFill/>
                </a:ln>
                <a:solidFill>
                  <a:srgbClr val="333333"/>
                </a:solidFill>
                <a:effectLst/>
                <a:latin typeface="Times New Roman" pitchFamily="18" charset="0"/>
                <a:cs typeface="Times New Roman" pitchFamily="18" charset="0"/>
              </a:rPr>
              <a:t>unității</a:t>
            </a:r>
            <a:r>
              <a:rPr kumimoji="0" lang="en-US" sz="1600" b="1" i="0" u="none" strike="noStrike" cap="none" normalizeH="0" baseline="0" dirty="0" smtClean="0">
                <a:ln>
                  <a:noFill/>
                </a:ln>
                <a:solidFill>
                  <a:srgbClr val="333333"/>
                </a:solidFill>
                <a:effectLst/>
                <a:latin typeface="Times New Roman" pitchFamily="18" charset="0"/>
                <a:cs typeface="Times New Roman" pitchFamily="18" charset="0"/>
              </a:rPr>
              <a:t> de </a:t>
            </a:r>
            <a:r>
              <a:rPr kumimoji="0" lang="en-US" sz="1600" b="1" i="0" u="none" strike="noStrike" cap="none" normalizeH="0" baseline="0" dirty="0" err="1" smtClean="0">
                <a:ln>
                  <a:noFill/>
                </a:ln>
                <a:solidFill>
                  <a:srgbClr val="333333"/>
                </a:solidFill>
                <a:effectLst/>
                <a:latin typeface="Times New Roman" pitchFamily="18" charset="0"/>
                <a:cs typeface="Times New Roman" pitchFamily="18" charset="0"/>
              </a:rPr>
              <a:t>învățământ</a:t>
            </a:r>
            <a:r>
              <a:rPr kumimoji="0" lang="en-US" sz="1600" b="0" i="0" u="none" strike="noStrike" cap="none" normalizeH="0" baseline="0" dirty="0" smtClean="0">
                <a:ln>
                  <a:noFill/>
                </a:ln>
                <a:solidFill>
                  <a:srgbClr val="333333"/>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rgbClr val="333333"/>
                </a:solidFill>
                <a:effectLst/>
                <a:latin typeface="Times New Roman" pitchFamily="18" charset="0"/>
                <a:cs typeface="Times New Roman" pitchFamily="18" charset="0"/>
              </a:rPr>
              <a:t>săvârșită</a:t>
            </a:r>
            <a:r>
              <a:rPr kumimoji="0" lang="en-US" sz="1600" b="0" i="0" u="none" strike="noStrike" cap="none" normalizeH="0" baseline="0" dirty="0" smtClean="0">
                <a:ln>
                  <a:noFill/>
                </a:ln>
                <a:solidFill>
                  <a:srgbClr val="333333"/>
                </a:solidFill>
                <a:effectLst/>
                <a:latin typeface="Times New Roman" pitchFamily="18" charset="0"/>
                <a:cs typeface="Times New Roman" pitchFamily="18" charset="0"/>
              </a:rPr>
              <a:t> de </a:t>
            </a:r>
            <a:r>
              <a:rPr kumimoji="0" lang="en-US" sz="1600" b="0" i="0" u="none" strike="noStrike" cap="none" normalizeH="0" baseline="0" dirty="0" err="1" smtClean="0">
                <a:ln>
                  <a:noFill/>
                </a:ln>
                <a:solidFill>
                  <a:srgbClr val="333333"/>
                </a:solidFill>
                <a:effectLst/>
                <a:latin typeface="Times New Roman" pitchFamily="18" charset="0"/>
                <a:cs typeface="Times New Roman" pitchFamily="18" charset="0"/>
              </a:rPr>
              <a:t>elevi</a:t>
            </a:r>
            <a:r>
              <a:rPr kumimoji="0" lang="en-US" sz="1600" b="0" i="0" u="none" strike="noStrike" cap="none" normalizeH="0" baseline="0" dirty="0" smtClean="0">
                <a:ln>
                  <a:noFill/>
                </a:ln>
                <a:solidFill>
                  <a:srgbClr val="333333"/>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rgbClr val="333333"/>
                </a:solidFill>
                <a:effectLst/>
                <a:latin typeface="Times New Roman" pitchFamily="18" charset="0"/>
                <a:cs typeface="Times New Roman" pitchFamily="18" charset="0"/>
              </a:rPr>
              <a:t>în</a:t>
            </a:r>
            <a:r>
              <a:rPr kumimoji="0" lang="en-US" sz="1600" b="0" i="0" u="none" strike="noStrike" cap="none" normalizeH="0" baseline="0" dirty="0" smtClean="0">
                <a:ln>
                  <a:noFill/>
                </a:ln>
                <a:solidFill>
                  <a:srgbClr val="333333"/>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rgbClr val="333333"/>
                </a:solidFill>
                <a:effectLst/>
                <a:latin typeface="Times New Roman" pitchFamily="18" charset="0"/>
                <a:cs typeface="Times New Roman" pitchFamily="18" charset="0"/>
              </a:rPr>
              <a:t>mediul</a:t>
            </a:r>
            <a:r>
              <a:rPr kumimoji="0" lang="en-US" sz="1600" b="0" i="0" u="none" strike="noStrike" cap="none" normalizeH="0" baseline="0" dirty="0" smtClean="0">
                <a:ln>
                  <a:noFill/>
                </a:ln>
                <a:solidFill>
                  <a:srgbClr val="333333"/>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rgbClr val="333333"/>
                </a:solidFill>
                <a:effectLst/>
                <a:latin typeface="Times New Roman" pitchFamily="18" charset="0"/>
                <a:cs typeface="Times New Roman" pitchFamily="18" charset="0"/>
              </a:rPr>
              <a:t>școlar</a:t>
            </a:r>
            <a:endParaRPr kumimoji="0" lang="en-US" sz="1600" b="0" i="0" u="none" strike="noStrike" cap="none" normalizeH="0" baseline="0" dirty="0" smtClean="0">
              <a:ln>
                <a:noFill/>
              </a:ln>
              <a:solidFill>
                <a:srgbClr val="333333"/>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pPr>
            <a:endParaRPr kumimoji="0" lang="en-US" sz="1600" b="0" i="0" u="none" strike="noStrike" cap="none" normalizeH="0" baseline="0" dirty="0" smtClean="0">
              <a:ln>
                <a:noFill/>
              </a:ln>
              <a:solidFill>
                <a:srgbClr val="333333"/>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pPr>
            <a:r>
              <a:rPr kumimoji="0" lang="en-US" sz="1600" b="0" i="0" u="none" strike="noStrike" cap="none" normalizeH="0" baseline="0" dirty="0" smtClean="0">
                <a:ln>
                  <a:noFill/>
                </a:ln>
                <a:solidFill>
                  <a:srgbClr val="333333"/>
                </a:solidFill>
                <a:effectLst/>
                <a:latin typeface="Times New Roman" pitchFamily="18"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AutoNum type="arabicPeriod" startAt="5"/>
              <a:tabLst/>
            </a:pPr>
            <a:r>
              <a:rPr kumimoji="0" lang="en-US" sz="1600" b="0" i="0" u="none" strike="noStrike" cap="none" normalizeH="0" baseline="0" dirty="0" err="1" smtClean="0">
                <a:ln>
                  <a:noFill/>
                </a:ln>
                <a:solidFill>
                  <a:srgbClr val="333333"/>
                </a:solidFill>
                <a:effectLst/>
                <a:latin typeface="Times New Roman" pitchFamily="18" charset="0"/>
                <a:cs typeface="Times New Roman" pitchFamily="18" charset="0"/>
              </a:rPr>
              <a:t>suspiciunilor</a:t>
            </a:r>
            <a:r>
              <a:rPr kumimoji="0" lang="en-US" sz="1600" b="0" i="0" u="none" strike="noStrike" cap="none" normalizeH="0" baseline="0" dirty="0" smtClean="0">
                <a:ln>
                  <a:noFill/>
                </a:ln>
                <a:solidFill>
                  <a:srgbClr val="333333"/>
                </a:solidFill>
                <a:effectLst/>
                <a:latin typeface="Times New Roman" pitchFamily="18" charset="0"/>
                <a:cs typeface="Times New Roman" pitchFamily="18" charset="0"/>
              </a:rPr>
              <a:t> de </a:t>
            </a:r>
            <a:r>
              <a:rPr kumimoji="0" lang="en-US" sz="1600" b="0" i="0" u="none" strike="noStrike" cap="none" normalizeH="0" baseline="0" dirty="0" err="1" smtClean="0">
                <a:ln>
                  <a:noFill/>
                </a:ln>
                <a:solidFill>
                  <a:srgbClr val="333333"/>
                </a:solidFill>
                <a:effectLst/>
                <a:latin typeface="Times New Roman" pitchFamily="18" charset="0"/>
                <a:cs typeface="Times New Roman" pitchFamily="18" charset="0"/>
              </a:rPr>
              <a:t>violență</a:t>
            </a:r>
            <a:r>
              <a:rPr kumimoji="0" lang="en-US" sz="1600" b="0" i="0" u="none" strike="noStrike" cap="none" normalizeH="0" baseline="0" dirty="0" smtClean="0">
                <a:ln>
                  <a:noFill/>
                </a:ln>
                <a:solidFill>
                  <a:srgbClr val="333333"/>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rgbClr val="333333"/>
                </a:solidFill>
                <a:effectLst/>
                <a:latin typeface="Times New Roman" pitchFamily="18" charset="0"/>
                <a:cs typeface="Times New Roman" pitchFamily="18" charset="0"/>
              </a:rPr>
              <a:t>comisă</a:t>
            </a:r>
            <a:r>
              <a:rPr kumimoji="0" lang="en-US" sz="1600" b="0" i="0" u="none" strike="noStrike" cap="none" normalizeH="0" baseline="0" dirty="0" smtClean="0">
                <a:ln>
                  <a:noFill/>
                </a:ln>
                <a:solidFill>
                  <a:srgbClr val="333333"/>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rgbClr val="333333"/>
                </a:solidFill>
                <a:effectLst/>
                <a:latin typeface="Times New Roman" pitchFamily="18" charset="0"/>
                <a:cs typeface="Times New Roman" pitchFamily="18" charset="0"/>
              </a:rPr>
              <a:t>asupra</a:t>
            </a:r>
            <a:r>
              <a:rPr kumimoji="0" lang="en-US" sz="1600" b="0" i="0" u="none" strike="noStrike" cap="none" normalizeH="0" baseline="0" dirty="0" smtClean="0">
                <a:ln>
                  <a:noFill/>
                </a:ln>
                <a:solidFill>
                  <a:srgbClr val="333333"/>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rgbClr val="333333"/>
                </a:solidFill>
                <a:effectLst/>
                <a:latin typeface="Times New Roman" pitchFamily="18" charset="0"/>
                <a:cs typeface="Times New Roman" pitchFamily="18" charset="0"/>
              </a:rPr>
              <a:t>copilului</a:t>
            </a:r>
            <a:r>
              <a:rPr kumimoji="0" lang="en-US" sz="1600" b="0" i="0" u="none" strike="noStrike" cap="none" normalizeH="0" baseline="0" dirty="0" smtClean="0">
                <a:ln>
                  <a:noFill/>
                </a:ln>
                <a:solidFill>
                  <a:srgbClr val="333333"/>
                </a:solidFill>
                <a:effectLst/>
                <a:latin typeface="Times New Roman" pitchFamily="18" charset="0"/>
                <a:cs typeface="Times New Roman" pitchFamily="18" charset="0"/>
              </a:rPr>
              <a:t> </a:t>
            </a:r>
            <a:r>
              <a:rPr kumimoji="0" lang="en-US" sz="1600" b="1" i="0" u="none" strike="noStrike" cap="none" normalizeH="0" baseline="0" dirty="0" err="1" smtClean="0">
                <a:ln>
                  <a:noFill/>
                </a:ln>
                <a:solidFill>
                  <a:srgbClr val="333333"/>
                </a:solidFill>
                <a:effectLst/>
                <a:latin typeface="Times New Roman" pitchFamily="18" charset="0"/>
                <a:cs typeface="Times New Roman" pitchFamily="18" charset="0"/>
              </a:rPr>
              <a:t>în</a:t>
            </a:r>
            <a:r>
              <a:rPr kumimoji="0" lang="en-US" sz="1600" b="1" i="0" u="none" strike="noStrike" cap="none" normalizeH="0" baseline="0" dirty="0" smtClean="0">
                <a:ln>
                  <a:noFill/>
                </a:ln>
                <a:solidFill>
                  <a:srgbClr val="333333"/>
                </a:solidFill>
                <a:effectLst/>
                <a:latin typeface="Times New Roman" pitchFamily="18" charset="0"/>
                <a:cs typeface="Times New Roman" pitchFamily="18" charset="0"/>
              </a:rPr>
              <a:t> </a:t>
            </a:r>
            <a:r>
              <a:rPr kumimoji="0" lang="en-US" sz="1600" b="1" i="0" u="none" strike="noStrike" cap="none" normalizeH="0" baseline="0" dirty="0" err="1" smtClean="0">
                <a:ln>
                  <a:noFill/>
                </a:ln>
                <a:solidFill>
                  <a:srgbClr val="333333"/>
                </a:solidFill>
                <a:effectLst/>
                <a:latin typeface="Times New Roman" pitchFamily="18" charset="0"/>
                <a:cs typeface="Times New Roman" pitchFamily="18" charset="0"/>
              </a:rPr>
              <a:t>afara</a:t>
            </a:r>
            <a:r>
              <a:rPr kumimoji="0" lang="en-US" sz="1600" b="1" i="0" u="none" strike="noStrike" cap="none" normalizeH="0" baseline="0" dirty="0" smtClean="0">
                <a:ln>
                  <a:noFill/>
                </a:ln>
                <a:solidFill>
                  <a:srgbClr val="333333"/>
                </a:solidFill>
                <a:effectLst/>
                <a:latin typeface="Times New Roman" pitchFamily="18" charset="0"/>
                <a:cs typeface="Times New Roman" pitchFamily="18" charset="0"/>
              </a:rPr>
              <a:t> </a:t>
            </a:r>
            <a:r>
              <a:rPr kumimoji="0" lang="en-US" sz="1600" b="1" i="0" u="none" strike="noStrike" cap="none" normalizeH="0" baseline="0" dirty="0" err="1" smtClean="0">
                <a:ln>
                  <a:noFill/>
                </a:ln>
                <a:solidFill>
                  <a:srgbClr val="333333"/>
                </a:solidFill>
                <a:effectLst/>
                <a:latin typeface="Times New Roman" pitchFamily="18" charset="0"/>
                <a:cs typeface="Times New Roman" pitchFamily="18" charset="0"/>
              </a:rPr>
              <a:t>mediului</a:t>
            </a:r>
            <a:r>
              <a:rPr kumimoji="0" lang="en-US" sz="1600" b="1" i="0" u="none" strike="noStrike" cap="none" normalizeH="0" baseline="0" dirty="0" smtClean="0">
                <a:ln>
                  <a:noFill/>
                </a:ln>
                <a:solidFill>
                  <a:srgbClr val="333333"/>
                </a:solidFill>
                <a:effectLst/>
                <a:latin typeface="Times New Roman" pitchFamily="18" charset="0"/>
                <a:cs typeface="Times New Roman" pitchFamily="18" charset="0"/>
              </a:rPr>
              <a:t> </a:t>
            </a:r>
            <a:r>
              <a:rPr kumimoji="0" lang="en-US" sz="1600" b="1" i="0" u="none" strike="noStrike" cap="none" normalizeH="0" baseline="0" dirty="0" err="1" smtClean="0">
                <a:ln>
                  <a:noFill/>
                </a:ln>
                <a:solidFill>
                  <a:srgbClr val="333333"/>
                </a:solidFill>
                <a:effectLst/>
                <a:latin typeface="Times New Roman" pitchFamily="18" charset="0"/>
                <a:cs typeface="Times New Roman" pitchFamily="18" charset="0"/>
              </a:rPr>
              <a:t>școlar</a:t>
            </a:r>
            <a:endParaRPr kumimoji="0" lang="en-US" sz="1600" b="1" i="0" u="none" strike="noStrike" cap="none" normalizeH="0" baseline="0" dirty="0" smtClean="0">
              <a:ln>
                <a:noFill/>
              </a:ln>
              <a:solidFill>
                <a:srgbClr val="333333"/>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pPr>
            <a:r>
              <a:rPr kumimoji="0" lang="en-US" sz="1600" b="0" i="0" u="none" strike="noStrike" cap="none" normalizeH="0" baseline="0" dirty="0" smtClean="0">
                <a:ln>
                  <a:noFill/>
                </a:ln>
                <a:solidFill>
                  <a:srgbClr val="333333"/>
                </a:solidFill>
                <a:effectLst/>
                <a:latin typeface="Times New Roman" pitchFamily="18"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AutoNum type="arabicPeriod" startAt="6"/>
              <a:tabLst/>
            </a:pPr>
            <a:r>
              <a:rPr kumimoji="0" lang="en-US" sz="1600" b="0" i="0" u="none" strike="noStrike" cap="none" normalizeH="0" baseline="0" dirty="0" err="1" smtClean="0">
                <a:ln>
                  <a:noFill/>
                </a:ln>
                <a:solidFill>
                  <a:srgbClr val="333333"/>
                </a:solidFill>
                <a:effectLst/>
                <a:latin typeface="Times New Roman" pitchFamily="18" charset="0"/>
                <a:cs typeface="Times New Roman" pitchFamily="18" charset="0"/>
              </a:rPr>
              <a:t>cazurilor</a:t>
            </a:r>
            <a:r>
              <a:rPr kumimoji="0" lang="en-US" sz="1600" b="0" i="0" u="none" strike="noStrike" cap="none" normalizeH="0" baseline="0" dirty="0" smtClean="0">
                <a:ln>
                  <a:noFill/>
                </a:ln>
                <a:solidFill>
                  <a:srgbClr val="333333"/>
                </a:solidFill>
                <a:effectLst/>
                <a:latin typeface="Times New Roman" pitchFamily="18" charset="0"/>
                <a:cs typeface="Times New Roman" pitchFamily="18" charset="0"/>
              </a:rPr>
              <a:t> de </a:t>
            </a:r>
            <a:r>
              <a:rPr kumimoji="0" lang="en-US" sz="1600" b="1" i="0" u="none" strike="noStrike" cap="none" normalizeH="0" baseline="0" dirty="0" err="1" smtClean="0">
                <a:ln>
                  <a:noFill/>
                </a:ln>
                <a:solidFill>
                  <a:srgbClr val="333333"/>
                </a:solidFill>
                <a:effectLst/>
                <a:latin typeface="Times New Roman" pitchFamily="18" charset="0"/>
                <a:cs typeface="Times New Roman" pitchFamily="18" charset="0"/>
              </a:rPr>
              <a:t>suspiciune</a:t>
            </a:r>
            <a:r>
              <a:rPr kumimoji="0" lang="en-US" sz="1600" b="1" i="0" u="none" strike="noStrike" cap="none" normalizeH="0" baseline="0" dirty="0" smtClean="0">
                <a:ln>
                  <a:noFill/>
                </a:ln>
                <a:solidFill>
                  <a:srgbClr val="333333"/>
                </a:solidFill>
                <a:effectLst/>
                <a:latin typeface="Times New Roman" pitchFamily="18" charset="0"/>
                <a:cs typeface="Times New Roman" pitchFamily="18" charset="0"/>
              </a:rPr>
              <a:t> de </a:t>
            </a:r>
            <a:r>
              <a:rPr kumimoji="0" lang="en-US" sz="1600" b="1" i="0" u="none" strike="noStrike" cap="none" normalizeH="0" baseline="0" dirty="0" err="1" smtClean="0">
                <a:ln>
                  <a:noFill/>
                </a:ln>
                <a:solidFill>
                  <a:srgbClr val="333333"/>
                </a:solidFill>
                <a:effectLst/>
                <a:latin typeface="Times New Roman" pitchFamily="18" charset="0"/>
                <a:cs typeface="Times New Roman" pitchFamily="18" charset="0"/>
              </a:rPr>
              <a:t>consum</a:t>
            </a:r>
            <a:r>
              <a:rPr kumimoji="0" lang="en-US" sz="1600" b="1" i="0" u="none" strike="noStrike" cap="none" normalizeH="0" baseline="0" dirty="0" smtClean="0">
                <a:ln>
                  <a:noFill/>
                </a:ln>
                <a:solidFill>
                  <a:srgbClr val="333333"/>
                </a:solidFill>
                <a:effectLst/>
                <a:latin typeface="Times New Roman" pitchFamily="18" charset="0"/>
                <a:cs typeface="Times New Roman" pitchFamily="18" charset="0"/>
              </a:rPr>
              <a:t> de </a:t>
            </a:r>
            <a:r>
              <a:rPr kumimoji="0" lang="en-US" sz="1600" b="1" i="0" u="none" strike="noStrike" cap="none" normalizeH="0" baseline="0" dirty="0" err="1" smtClean="0">
                <a:ln>
                  <a:noFill/>
                </a:ln>
                <a:solidFill>
                  <a:srgbClr val="333333"/>
                </a:solidFill>
                <a:effectLst/>
                <a:latin typeface="Times New Roman" pitchFamily="18" charset="0"/>
                <a:cs typeface="Times New Roman" pitchFamily="18" charset="0"/>
              </a:rPr>
              <a:t>substanțe</a:t>
            </a:r>
            <a:r>
              <a:rPr kumimoji="0" lang="en-US" sz="1600" b="1" i="0" u="none" strike="noStrike" cap="none" normalizeH="0" baseline="0" dirty="0" smtClean="0">
                <a:ln>
                  <a:noFill/>
                </a:ln>
                <a:solidFill>
                  <a:srgbClr val="333333"/>
                </a:solidFill>
                <a:effectLst/>
                <a:latin typeface="Times New Roman" pitchFamily="18" charset="0"/>
                <a:cs typeface="Times New Roman" pitchFamily="18" charset="0"/>
              </a:rPr>
              <a:t> </a:t>
            </a:r>
            <a:r>
              <a:rPr kumimoji="0" lang="en-US" sz="1600" b="1" i="0" u="none" strike="noStrike" cap="none" normalizeH="0" baseline="0" dirty="0" err="1" smtClean="0">
                <a:ln>
                  <a:noFill/>
                </a:ln>
                <a:solidFill>
                  <a:srgbClr val="333333"/>
                </a:solidFill>
                <a:effectLst/>
                <a:latin typeface="Times New Roman" pitchFamily="18" charset="0"/>
                <a:cs typeface="Times New Roman" pitchFamily="18" charset="0"/>
              </a:rPr>
              <a:t>psihoactive</a:t>
            </a:r>
            <a:r>
              <a:rPr kumimoji="0" lang="en-US" sz="1600" b="0" i="0" u="none" strike="noStrike" cap="none" normalizeH="0" baseline="0" dirty="0" smtClean="0">
                <a:ln>
                  <a:noFill/>
                </a:ln>
                <a:solidFill>
                  <a:srgbClr val="333333"/>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rgbClr val="333333"/>
                </a:solidFill>
                <a:effectLst/>
                <a:latin typeface="Times New Roman" pitchFamily="18" charset="0"/>
                <a:cs typeface="Times New Roman" pitchFamily="18" charset="0"/>
              </a:rPr>
              <a:t>în</a:t>
            </a:r>
            <a:r>
              <a:rPr kumimoji="0" lang="en-US" sz="1600" b="0" i="0" u="none" strike="noStrike" cap="none" normalizeH="0" baseline="0" dirty="0" smtClean="0">
                <a:ln>
                  <a:noFill/>
                </a:ln>
                <a:solidFill>
                  <a:srgbClr val="333333"/>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rgbClr val="333333"/>
                </a:solidFill>
                <a:effectLst/>
                <a:latin typeface="Times New Roman" pitchFamily="18" charset="0"/>
                <a:cs typeface="Times New Roman" pitchFamily="18" charset="0"/>
              </a:rPr>
              <a:t>rândul</a:t>
            </a:r>
            <a:r>
              <a:rPr kumimoji="0" lang="en-US" sz="1600" b="0" i="0" u="none" strike="noStrike" cap="none" normalizeH="0" baseline="0" dirty="0" smtClean="0">
                <a:ln>
                  <a:noFill/>
                </a:ln>
                <a:solidFill>
                  <a:srgbClr val="333333"/>
                </a:solidFill>
                <a:effectLst/>
                <a:latin typeface="Times New Roman" pitchFamily="18" charset="0"/>
                <a:cs typeface="Times New Roman" pitchFamily="18" charset="0"/>
              </a:rPr>
              <a:t> </a:t>
            </a:r>
            <a:r>
              <a:rPr kumimoji="0" lang="en-US" sz="1600" b="0" i="0" u="none" strike="noStrike" cap="none" normalizeH="0" baseline="0" dirty="0" err="1" smtClean="0">
                <a:ln>
                  <a:noFill/>
                </a:ln>
                <a:solidFill>
                  <a:srgbClr val="333333"/>
                </a:solidFill>
                <a:effectLst/>
                <a:latin typeface="Times New Roman" pitchFamily="18" charset="0"/>
                <a:cs typeface="Times New Roman" pitchFamily="18" charset="0"/>
              </a:rPr>
              <a:t>elevilor</a:t>
            </a:r>
            <a:endParaRPr kumimoji="0" lang="en-US" sz="1600" b="0" i="0" u="none" strike="noStrike" cap="none" normalizeH="0" baseline="0" dirty="0" smtClean="0">
              <a:ln>
                <a:noFill/>
              </a:ln>
              <a:solidFill>
                <a:srgbClr val="333333"/>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pPr>
            <a:r>
              <a:rPr kumimoji="0" lang="en-US" sz="1600" b="0" i="0" u="none" strike="noStrike" cap="none" normalizeH="0" baseline="0" dirty="0" smtClean="0">
                <a:ln>
                  <a:noFill/>
                </a:ln>
                <a:solidFill>
                  <a:srgbClr val="333333"/>
                </a:solidFill>
                <a:effectLst/>
                <a:latin typeface="Times New Roman" pitchFamily="18"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AutoNum type="arabicPeriod" startAt="7"/>
              <a:tabLst/>
            </a:pPr>
            <a:r>
              <a:rPr kumimoji="0" lang="en-US" sz="1600" b="0" i="0" u="none" strike="noStrike" cap="none" normalizeH="0" baseline="0" dirty="0" err="1" smtClean="0">
                <a:ln>
                  <a:noFill/>
                </a:ln>
                <a:solidFill>
                  <a:srgbClr val="333333"/>
                </a:solidFill>
                <a:effectLst/>
                <a:latin typeface="Times New Roman" pitchFamily="18" charset="0"/>
                <a:cs typeface="Times New Roman" pitchFamily="18" charset="0"/>
              </a:rPr>
              <a:t>cazurilor</a:t>
            </a:r>
            <a:r>
              <a:rPr kumimoji="0" lang="en-US" sz="1600" b="0" i="0" u="none" strike="noStrike" cap="none" normalizeH="0" baseline="0" dirty="0" smtClean="0">
                <a:ln>
                  <a:noFill/>
                </a:ln>
                <a:solidFill>
                  <a:srgbClr val="333333"/>
                </a:solidFill>
                <a:effectLst/>
                <a:latin typeface="Times New Roman" pitchFamily="18" charset="0"/>
                <a:cs typeface="Times New Roman" pitchFamily="18" charset="0"/>
              </a:rPr>
              <a:t> de </a:t>
            </a:r>
            <a:r>
              <a:rPr kumimoji="0" lang="en-US" sz="1600" b="1" i="1" u="none" strike="noStrike" cap="none" normalizeH="0" baseline="0" dirty="0" err="1" smtClean="0">
                <a:ln>
                  <a:noFill/>
                </a:ln>
                <a:solidFill>
                  <a:srgbClr val="333333"/>
                </a:solidFill>
                <a:effectLst/>
                <a:latin typeface="Times New Roman" pitchFamily="18" charset="0"/>
                <a:cs typeface="Times New Roman" pitchFamily="18" charset="0"/>
              </a:rPr>
              <a:t>suspiciune</a:t>
            </a:r>
            <a:r>
              <a:rPr kumimoji="0" lang="en-US" sz="1600" b="1" i="1" u="none" strike="noStrike" cap="none" normalizeH="0" baseline="0" dirty="0" smtClean="0">
                <a:ln>
                  <a:noFill/>
                </a:ln>
                <a:solidFill>
                  <a:srgbClr val="333333"/>
                </a:solidFill>
                <a:effectLst/>
                <a:latin typeface="Times New Roman" pitchFamily="18" charset="0"/>
                <a:cs typeface="Times New Roman" pitchFamily="18" charset="0"/>
              </a:rPr>
              <a:t> de port </a:t>
            </a:r>
            <a:r>
              <a:rPr kumimoji="0" lang="en-US" sz="1600" b="1" i="1" u="none" strike="noStrike" cap="none" normalizeH="0" baseline="0" dirty="0" err="1" smtClean="0">
                <a:ln>
                  <a:noFill/>
                </a:ln>
                <a:solidFill>
                  <a:srgbClr val="333333"/>
                </a:solidFill>
                <a:effectLst/>
                <a:latin typeface="Times New Roman" pitchFamily="18" charset="0"/>
                <a:cs typeface="Times New Roman" pitchFamily="18" charset="0"/>
              </a:rPr>
              <a:t>sau</a:t>
            </a:r>
            <a:r>
              <a:rPr kumimoji="0" lang="en-US" sz="1600" b="1" i="1" u="none" strike="noStrike" cap="none" normalizeH="0" baseline="0" dirty="0" smtClean="0">
                <a:ln>
                  <a:noFill/>
                </a:ln>
                <a:solidFill>
                  <a:srgbClr val="333333"/>
                </a:solidFill>
                <a:effectLst/>
                <a:latin typeface="Times New Roman" pitchFamily="18" charset="0"/>
                <a:cs typeface="Times New Roman" pitchFamily="18" charset="0"/>
              </a:rPr>
              <a:t> </a:t>
            </a:r>
            <a:r>
              <a:rPr kumimoji="0" lang="en-US" sz="1600" b="1" i="1" u="none" strike="noStrike" cap="none" normalizeH="0" baseline="0" dirty="0" err="1" smtClean="0">
                <a:ln>
                  <a:noFill/>
                </a:ln>
                <a:solidFill>
                  <a:srgbClr val="333333"/>
                </a:solidFill>
                <a:effectLst/>
                <a:latin typeface="Times New Roman" pitchFamily="18" charset="0"/>
                <a:cs typeface="Times New Roman" pitchFamily="18" charset="0"/>
              </a:rPr>
              <a:t>folosire</a:t>
            </a:r>
            <a:r>
              <a:rPr kumimoji="0" lang="en-US" sz="1600" b="1" i="1" u="none" strike="noStrike" cap="none" normalizeH="0" baseline="0" dirty="0" smtClean="0">
                <a:ln>
                  <a:noFill/>
                </a:ln>
                <a:solidFill>
                  <a:srgbClr val="333333"/>
                </a:solidFill>
                <a:effectLst/>
                <a:latin typeface="Times New Roman" pitchFamily="18" charset="0"/>
                <a:cs typeface="Times New Roman" pitchFamily="18" charset="0"/>
              </a:rPr>
              <a:t>, </a:t>
            </a:r>
            <a:r>
              <a:rPr kumimoji="0" lang="en-US" sz="1600" b="1" i="1" u="none" strike="noStrike" cap="none" normalizeH="0" baseline="0" dirty="0" err="1" smtClean="0">
                <a:ln>
                  <a:noFill/>
                </a:ln>
                <a:solidFill>
                  <a:srgbClr val="333333"/>
                </a:solidFill>
                <a:effectLst/>
                <a:latin typeface="Times New Roman" pitchFamily="18" charset="0"/>
                <a:cs typeface="Times New Roman" pitchFamily="18" charset="0"/>
              </a:rPr>
              <a:t>fără</a:t>
            </a:r>
            <a:r>
              <a:rPr kumimoji="0" lang="en-US" sz="1600" b="1" i="1" u="none" strike="noStrike" cap="none" normalizeH="0" baseline="0" dirty="0" smtClean="0">
                <a:ln>
                  <a:noFill/>
                </a:ln>
                <a:solidFill>
                  <a:srgbClr val="333333"/>
                </a:solidFill>
                <a:effectLst/>
                <a:latin typeface="Times New Roman" pitchFamily="18" charset="0"/>
                <a:cs typeface="Times New Roman" pitchFamily="18" charset="0"/>
              </a:rPr>
              <a:t> </a:t>
            </a:r>
            <a:r>
              <a:rPr kumimoji="0" lang="en-US" sz="1600" b="1" i="1" u="none" strike="noStrike" cap="none" normalizeH="0" baseline="0" dirty="0" err="1" smtClean="0">
                <a:ln>
                  <a:noFill/>
                </a:ln>
                <a:solidFill>
                  <a:srgbClr val="333333"/>
                </a:solidFill>
                <a:effectLst/>
                <a:latin typeface="Times New Roman" pitchFamily="18" charset="0"/>
                <a:cs typeface="Times New Roman" pitchFamily="18" charset="0"/>
              </a:rPr>
              <a:t>drept</a:t>
            </a:r>
            <a:r>
              <a:rPr kumimoji="0" lang="en-US" sz="1600" b="1" i="1" u="none" strike="noStrike" cap="none" normalizeH="0" baseline="0" dirty="0" smtClean="0">
                <a:ln>
                  <a:noFill/>
                </a:ln>
                <a:solidFill>
                  <a:srgbClr val="333333"/>
                </a:solidFill>
                <a:effectLst/>
                <a:latin typeface="Times New Roman" pitchFamily="18" charset="0"/>
                <a:cs typeface="Times New Roman" pitchFamily="18" charset="0"/>
              </a:rPr>
              <a:t>, de </a:t>
            </a:r>
            <a:r>
              <a:rPr kumimoji="0" lang="en-US" sz="1600" b="1" i="1" u="none" strike="noStrike" cap="none" normalizeH="0" baseline="0" dirty="0" err="1" smtClean="0">
                <a:ln>
                  <a:noFill/>
                </a:ln>
                <a:solidFill>
                  <a:srgbClr val="333333"/>
                </a:solidFill>
                <a:effectLst/>
                <a:latin typeface="Times New Roman" pitchFamily="18" charset="0"/>
                <a:cs typeface="Times New Roman" pitchFamily="18" charset="0"/>
              </a:rPr>
              <a:t>obiecte</a:t>
            </a:r>
            <a:r>
              <a:rPr kumimoji="0" lang="en-US" sz="1600" b="1" i="1" u="none" strike="noStrike" cap="none" normalizeH="0" baseline="0" dirty="0" smtClean="0">
                <a:ln>
                  <a:noFill/>
                </a:ln>
                <a:solidFill>
                  <a:srgbClr val="333333"/>
                </a:solidFill>
                <a:effectLst/>
                <a:latin typeface="Times New Roman" pitchFamily="18" charset="0"/>
                <a:cs typeface="Times New Roman" pitchFamily="18" charset="0"/>
              </a:rPr>
              <a:t> </a:t>
            </a:r>
            <a:r>
              <a:rPr kumimoji="0" lang="en-US" sz="1600" b="1" i="1" u="none" strike="noStrike" cap="none" normalizeH="0" baseline="0" dirty="0" err="1" smtClean="0">
                <a:ln>
                  <a:noFill/>
                </a:ln>
                <a:solidFill>
                  <a:srgbClr val="333333"/>
                </a:solidFill>
                <a:effectLst/>
                <a:latin typeface="Times New Roman" pitchFamily="18" charset="0"/>
                <a:cs typeface="Times New Roman" pitchFamily="18" charset="0"/>
              </a:rPr>
              <a:t>periculoase</a:t>
            </a:r>
            <a:r>
              <a:rPr kumimoji="0" lang="en-US" sz="1600" b="1" i="1" u="none" strike="noStrike" cap="none" normalizeH="0" baseline="0" dirty="0" smtClean="0">
                <a:ln>
                  <a:noFill/>
                </a:ln>
                <a:solidFill>
                  <a:srgbClr val="333333"/>
                </a:solidFill>
                <a:effectLst/>
                <a:latin typeface="Times New Roman" pitchFamily="18" charset="0"/>
                <a:cs typeface="Times New Roman" pitchFamily="18" charset="0"/>
              </a:rPr>
              <a:t> </a:t>
            </a:r>
            <a:r>
              <a:rPr kumimoji="0" lang="en-US" sz="1600" b="1" i="1" u="none" strike="noStrike" cap="none" normalizeH="0" baseline="0" dirty="0" err="1" smtClean="0">
                <a:ln>
                  <a:noFill/>
                </a:ln>
                <a:solidFill>
                  <a:srgbClr val="333333"/>
                </a:solidFill>
                <a:effectLst/>
                <a:latin typeface="Times New Roman" pitchFamily="18" charset="0"/>
                <a:cs typeface="Times New Roman" pitchFamily="18" charset="0"/>
              </a:rPr>
              <a:t>sau</a:t>
            </a:r>
            <a:r>
              <a:rPr kumimoji="0" lang="en-US" sz="1600" b="1" i="1" u="none" strike="noStrike" cap="none" normalizeH="0" baseline="0" dirty="0" smtClean="0">
                <a:ln>
                  <a:noFill/>
                </a:ln>
                <a:solidFill>
                  <a:srgbClr val="333333"/>
                </a:solidFill>
                <a:effectLst/>
                <a:latin typeface="Times New Roman" pitchFamily="18" charset="0"/>
                <a:cs typeface="Times New Roman" pitchFamily="18" charset="0"/>
              </a:rPr>
              <a:t> </a:t>
            </a:r>
            <a:r>
              <a:rPr kumimoji="0" lang="en-US" sz="1600" b="1" i="1" u="none" strike="noStrike" cap="none" normalizeH="0" baseline="0" dirty="0" err="1" smtClean="0">
                <a:ln>
                  <a:noFill/>
                </a:ln>
                <a:solidFill>
                  <a:srgbClr val="333333"/>
                </a:solidFill>
                <a:effectLst/>
                <a:latin typeface="Times New Roman" pitchFamily="18" charset="0"/>
                <a:cs typeface="Times New Roman" pitchFamily="18" charset="0"/>
              </a:rPr>
              <a:t>suspiciunea</a:t>
            </a:r>
            <a:r>
              <a:rPr kumimoji="0" lang="en-US" sz="1600" b="1" i="1" u="none" strike="noStrike" cap="none" normalizeH="0" baseline="0" dirty="0" smtClean="0">
                <a:ln>
                  <a:noFill/>
                </a:ln>
                <a:solidFill>
                  <a:srgbClr val="333333"/>
                </a:solidFill>
                <a:effectLst/>
                <a:latin typeface="Times New Roman" pitchFamily="18" charset="0"/>
                <a:cs typeface="Times New Roman" pitchFamily="18" charset="0"/>
              </a:rPr>
              <a:t> </a:t>
            </a:r>
            <a:r>
              <a:rPr kumimoji="0" lang="en-US" sz="1600" b="1" i="1" u="none" strike="noStrike" cap="none" normalizeH="0" baseline="0" dirty="0" err="1" smtClean="0">
                <a:ln>
                  <a:noFill/>
                </a:ln>
                <a:solidFill>
                  <a:srgbClr val="333333"/>
                </a:solidFill>
                <a:effectLst/>
                <a:latin typeface="Times New Roman" pitchFamily="18" charset="0"/>
                <a:cs typeface="Times New Roman" pitchFamily="18" charset="0"/>
              </a:rPr>
              <a:t>săvârșirii</a:t>
            </a:r>
            <a:r>
              <a:rPr kumimoji="0" lang="en-US" sz="1600" b="1" i="1" u="none" strike="noStrike" cap="none" normalizeH="0" baseline="0" dirty="0" smtClean="0">
                <a:ln>
                  <a:noFill/>
                </a:ln>
                <a:solidFill>
                  <a:srgbClr val="333333"/>
                </a:solidFill>
                <a:effectLst/>
                <a:latin typeface="Times New Roman" pitchFamily="18" charset="0"/>
                <a:cs typeface="Times New Roman" pitchFamily="18" charset="0"/>
              </a:rPr>
              <a:t>, de </a:t>
            </a:r>
            <a:r>
              <a:rPr kumimoji="0" lang="en-US" sz="1600" b="1" i="1" u="none" strike="noStrike" cap="none" normalizeH="0" baseline="0" dirty="0" err="1" smtClean="0">
                <a:ln>
                  <a:noFill/>
                </a:ln>
                <a:solidFill>
                  <a:srgbClr val="333333"/>
                </a:solidFill>
                <a:effectLst/>
                <a:latin typeface="Times New Roman" pitchFamily="18" charset="0"/>
                <a:cs typeface="Times New Roman" pitchFamily="18" charset="0"/>
              </a:rPr>
              <a:t>către</a:t>
            </a:r>
            <a:r>
              <a:rPr kumimoji="0" lang="en-US" sz="1600" b="1" i="1" u="none" strike="noStrike" cap="none" normalizeH="0" baseline="0" dirty="0" smtClean="0">
                <a:ln>
                  <a:noFill/>
                </a:ln>
                <a:solidFill>
                  <a:srgbClr val="333333"/>
                </a:solidFill>
                <a:effectLst/>
                <a:latin typeface="Times New Roman" pitchFamily="18" charset="0"/>
                <a:cs typeface="Times New Roman" pitchFamily="18" charset="0"/>
              </a:rPr>
              <a:t> </a:t>
            </a:r>
            <a:r>
              <a:rPr kumimoji="0" lang="en-US" sz="1600" b="1" i="1" u="none" strike="noStrike" cap="none" normalizeH="0" baseline="0" dirty="0" err="1" smtClean="0">
                <a:ln>
                  <a:noFill/>
                </a:ln>
                <a:solidFill>
                  <a:srgbClr val="333333"/>
                </a:solidFill>
                <a:effectLst/>
                <a:latin typeface="Times New Roman" pitchFamily="18" charset="0"/>
                <a:cs typeface="Times New Roman" pitchFamily="18" charset="0"/>
              </a:rPr>
              <a:t>elevi</a:t>
            </a:r>
            <a:r>
              <a:rPr kumimoji="0" lang="en-US" sz="1600" b="1" i="1" u="none" strike="noStrike" cap="none" normalizeH="0" baseline="0" dirty="0" smtClean="0">
                <a:ln>
                  <a:noFill/>
                </a:ln>
                <a:solidFill>
                  <a:srgbClr val="333333"/>
                </a:solidFill>
                <a:effectLst/>
                <a:latin typeface="Times New Roman" pitchFamily="18" charset="0"/>
                <a:cs typeface="Times New Roman" pitchFamily="18" charset="0"/>
              </a:rPr>
              <a:t>, a </a:t>
            </a:r>
            <a:r>
              <a:rPr kumimoji="0" lang="en-US" sz="1600" b="1" i="1" u="none" strike="noStrike" cap="none" normalizeH="0" baseline="0" dirty="0" err="1" smtClean="0">
                <a:ln>
                  <a:noFill/>
                </a:ln>
                <a:solidFill>
                  <a:srgbClr val="333333"/>
                </a:solidFill>
                <a:effectLst/>
                <a:latin typeface="Times New Roman" pitchFamily="18" charset="0"/>
                <a:cs typeface="Times New Roman" pitchFamily="18" charset="0"/>
              </a:rPr>
              <a:t>unei</a:t>
            </a:r>
            <a:r>
              <a:rPr kumimoji="0" lang="en-US" sz="1600" b="1" i="1" u="none" strike="noStrike" cap="none" normalizeH="0" baseline="0" dirty="0" smtClean="0">
                <a:ln>
                  <a:noFill/>
                </a:ln>
                <a:solidFill>
                  <a:srgbClr val="333333"/>
                </a:solidFill>
                <a:effectLst/>
                <a:latin typeface="Times New Roman" pitchFamily="18" charset="0"/>
                <a:cs typeface="Times New Roman" pitchFamily="18" charset="0"/>
              </a:rPr>
              <a:t> </a:t>
            </a:r>
            <a:r>
              <a:rPr kumimoji="0" lang="en-US" sz="1600" b="1" i="1" u="none" strike="noStrike" cap="none" normalizeH="0" baseline="0" dirty="0" err="1" smtClean="0">
                <a:ln>
                  <a:noFill/>
                </a:ln>
                <a:solidFill>
                  <a:srgbClr val="333333"/>
                </a:solidFill>
                <a:effectLst/>
                <a:latin typeface="Times New Roman" pitchFamily="18" charset="0"/>
                <a:cs typeface="Times New Roman" pitchFamily="18" charset="0"/>
              </a:rPr>
              <a:t>infracțiuni</a:t>
            </a:r>
            <a:r>
              <a:rPr kumimoji="0" lang="en-US" sz="1600" b="1" i="1" u="none" strike="noStrike" cap="none" normalizeH="0" baseline="0" dirty="0" smtClean="0">
                <a:ln>
                  <a:noFill/>
                </a:ln>
                <a:solidFill>
                  <a:srgbClr val="333333"/>
                </a:solidFill>
                <a:effectLst/>
                <a:latin typeface="Times New Roman" pitchFamily="18" charset="0"/>
                <a:cs typeface="Times New Roman" pitchFamily="18" charset="0"/>
              </a:rPr>
              <a:t> </a:t>
            </a:r>
            <a:r>
              <a:rPr kumimoji="0" lang="en-US" sz="1600" b="1" i="1" u="none" strike="noStrike" cap="none" normalizeH="0" baseline="0" dirty="0" err="1" smtClean="0">
                <a:ln>
                  <a:noFill/>
                </a:ln>
                <a:solidFill>
                  <a:srgbClr val="333333"/>
                </a:solidFill>
                <a:effectLst/>
                <a:latin typeface="Times New Roman" pitchFamily="18" charset="0"/>
                <a:cs typeface="Times New Roman" pitchFamily="18" charset="0"/>
              </a:rPr>
              <a:t>în</a:t>
            </a:r>
            <a:r>
              <a:rPr kumimoji="0" lang="en-US" sz="1600" b="1" i="1" u="none" strike="noStrike" cap="none" normalizeH="0" baseline="0" dirty="0" smtClean="0">
                <a:ln>
                  <a:noFill/>
                </a:ln>
                <a:solidFill>
                  <a:srgbClr val="333333"/>
                </a:solidFill>
                <a:effectLst/>
                <a:latin typeface="Times New Roman" pitchFamily="18" charset="0"/>
                <a:cs typeface="Times New Roman" pitchFamily="18" charset="0"/>
              </a:rPr>
              <a:t> </a:t>
            </a:r>
            <a:r>
              <a:rPr kumimoji="0" lang="en-US" sz="1600" b="1" i="1" u="none" strike="noStrike" cap="none" normalizeH="0" baseline="0" dirty="0" err="1" smtClean="0">
                <a:ln>
                  <a:noFill/>
                </a:ln>
                <a:solidFill>
                  <a:srgbClr val="333333"/>
                </a:solidFill>
                <a:effectLst/>
                <a:latin typeface="Times New Roman" pitchFamily="18" charset="0"/>
                <a:cs typeface="Times New Roman" pitchFamily="18" charset="0"/>
              </a:rPr>
              <a:t>mediul</a:t>
            </a:r>
            <a:r>
              <a:rPr kumimoji="0" lang="en-US" sz="1600" b="1" i="1" u="none" strike="noStrike" cap="none" normalizeH="0" baseline="0" dirty="0" smtClean="0">
                <a:ln>
                  <a:noFill/>
                </a:ln>
                <a:solidFill>
                  <a:srgbClr val="333333"/>
                </a:solidFill>
                <a:effectLst/>
                <a:latin typeface="Times New Roman" pitchFamily="18" charset="0"/>
                <a:cs typeface="Times New Roman" pitchFamily="18" charset="0"/>
              </a:rPr>
              <a:t> </a:t>
            </a:r>
            <a:r>
              <a:rPr kumimoji="0" lang="en-US" sz="1600" b="1" i="1" u="none" strike="noStrike" cap="none" normalizeH="0" baseline="0" dirty="0" err="1" smtClean="0">
                <a:ln>
                  <a:noFill/>
                </a:ln>
                <a:solidFill>
                  <a:srgbClr val="333333"/>
                </a:solidFill>
                <a:effectLst/>
                <a:latin typeface="Times New Roman" pitchFamily="18" charset="0"/>
                <a:cs typeface="Times New Roman" pitchFamily="18" charset="0"/>
              </a:rPr>
              <a:t>școlar</a:t>
            </a:r>
            <a:r>
              <a:rPr kumimoji="0" lang="en-US" sz="1600" b="1" i="1" u="none" strike="noStrike" cap="none" normalizeH="0" baseline="0" dirty="0" smtClean="0">
                <a:ln>
                  <a:noFill/>
                </a:ln>
                <a:solidFill>
                  <a:srgbClr val="333333"/>
                </a:solidFill>
                <a:effectLst/>
                <a:latin typeface="Times New Roman" pitchFamily="18"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ctangle 3"/>
          <p:cNvSpPr/>
          <p:nvPr/>
        </p:nvSpPr>
        <p:spPr>
          <a:xfrm>
            <a:off x="4644189" y="512439"/>
            <a:ext cx="7275091" cy="1015663"/>
          </a:xfrm>
          <a:prstGeom prst="rect">
            <a:avLst/>
          </a:prstGeom>
          <a:solidFill>
            <a:schemeClr val="accent5">
              <a:lumMod val="60000"/>
              <a:lumOff val="40000"/>
            </a:schemeClr>
          </a:solidFill>
        </p:spPr>
        <p:txBody>
          <a:bodyPr wrap="square">
            <a:spAutoFit/>
          </a:bodyPr>
          <a:lstStyle/>
          <a:p>
            <a:pPr lvl="0" algn="ctr" fontAlgn="base">
              <a:spcBef>
                <a:spcPct val="0"/>
              </a:spcBef>
              <a:spcAft>
                <a:spcPct val="0"/>
              </a:spcAft>
            </a:pPr>
            <a:r>
              <a:rPr lang="en-US" sz="2000" dirty="0" err="1">
                <a:latin typeface="Times New Roman" pitchFamily="18" charset="0"/>
                <a:cs typeface="Times New Roman" pitchFamily="18" charset="0"/>
              </a:rPr>
              <a:t>Procedura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reglementează</a:t>
            </a:r>
            <a:r>
              <a:rPr lang="en-US" sz="2000" dirty="0">
                <a:latin typeface="Times New Roman" pitchFamily="18" charset="0"/>
                <a:cs typeface="Times New Roman" pitchFamily="18" charset="0"/>
              </a:rPr>
              <a:t> </a:t>
            </a:r>
            <a:r>
              <a:rPr lang="en-US" sz="2000" b="1" dirty="0" err="1">
                <a:latin typeface="Times New Roman" pitchFamily="18" charset="0"/>
                <a:cs typeface="Times New Roman" pitchFamily="18" charset="0"/>
              </a:rPr>
              <a:t>modalitățile</a:t>
            </a:r>
            <a:r>
              <a:rPr lang="en-US" sz="2000" b="1" dirty="0">
                <a:latin typeface="Times New Roman" pitchFamily="18" charset="0"/>
                <a:cs typeface="Times New Roman" pitchFamily="18" charset="0"/>
              </a:rPr>
              <a:t> de </a:t>
            </a:r>
            <a:r>
              <a:rPr lang="en-US" sz="2000" b="1" dirty="0" err="1">
                <a:latin typeface="Times New Roman" pitchFamily="18" charset="0"/>
                <a:cs typeface="Times New Roman" pitchFamily="18" charset="0"/>
              </a:rPr>
              <a:t>lucru</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regulile</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aplicabile</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și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responsabilitățile</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persoanelor</a:t>
            </a:r>
            <a:r>
              <a:rPr lang="en-US" sz="2000" dirty="0">
                <a:latin typeface="Times New Roman" pitchFamily="18" charset="0"/>
                <a:cs typeface="Times New Roman" pitchFamily="18" charset="0"/>
              </a:rPr>
              <a:t> implicate </a:t>
            </a:r>
            <a:r>
              <a:rPr lang="en-US" sz="2000" dirty="0" err="1">
                <a:latin typeface="Times New Roman" pitchFamily="18" charset="0"/>
                <a:cs typeface="Times New Roman" pitchFamily="18" charset="0"/>
              </a:rPr>
              <a:t>în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managementul</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interinstituțional</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şi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multidisciplinar</a:t>
            </a:r>
            <a:r>
              <a:rPr lang="en-US" sz="2000" dirty="0">
                <a:latin typeface="Times New Roman" pitchFamily="18" charset="0"/>
                <a:cs typeface="Times New Roman" pitchFamily="18" charset="0"/>
              </a:rPr>
              <a:t> al:</a:t>
            </a:r>
          </a:p>
        </p:txBody>
      </p:sp>
      <p:grpSp>
        <p:nvGrpSpPr>
          <p:cNvPr id="5" name="그룹 78">
            <a:extLst>
              <a:ext uri="{FF2B5EF4-FFF2-40B4-BE49-F238E27FC236}">
                <a16:creationId xmlns="" xmlns:a16="http://schemas.microsoft.com/office/drawing/2014/main" id="{358B5CEE-BAD2-4230-9D39-C3843C1C26B6}"/>
              </a:ext>
            </a:extLst>
          </p:cNvPr>
          <p:cNvGrpSpPr/>
          <p:nvPr/>
        </p:nvGrpSpPr>
        <p:grpSpPr>
          <a:xfrm>
            <a:off x="364580" y="836649"/>
            <a:ext cx="3693195" cy="4832734"/>
            <a:chOff x="513605" y="1488121"/>
            <a:chExt cx="3693195" cy="4832734"/>
          </a:xfrm>
        </p:grpSpPr>
        <p:sp>
          <p:nvSpPr>
            <p:cNvPr id="6" name="Freeform: Shape 261">
              <a:extLst>
                <a:ext uri="{FF2B5EF4-FFF2-40B4-BE49-F238E27FC236}">
                  <a16:creationId xmlns="" xmlns:a16="http://schemas.microsoft.com/office/drawing/2014/main" id="{1779C53A-2817-4D3F-A508-898D9603E340}"/>
                </a:ext>
              </a:extLst>
            </p:cNvPr>
            <p:cNvSpPr/>
            <p:nvPr/>
          </p:nvSpPr>
          <p:spPr>
            <a:xfrm>
              <a:off x="532824" y="3124054"/>
              <a:ext cx="3673976" cy="3179494"/>
            </a:xfrm>
            <a:custGeom>
              <a:avLst/>
              <a:gdLst>
                <a:gd name="connsiteX0" fmla="*/ 2601863 w 2608174"/>
                <a:gd name="connsiteY0" fmla="*/ 1488729 h 2257139"/>
                <a:gd name="connsiteX1" fmla="*/ 2598713 w 2608174"/>
                <a:gd name="connsiteY1" fmla="*/ 1465329 h 2257139"/>
                <a:gd name="connsiteX2" fmla="*/ 2501063 w 2608174"/>
                <a:gd name="connsiteY2" fmla="*/ 1155279 h 2257139"/>
                <a:gd name="connsiteX3" fmla="*/ 2437613 w 2608174"/>
                <a:gd name="connsiteY3" fmla="*/ 1049529 h 2257139"/>
                <a:gd name="connsiteX4" fmla="*/ 2371013 w 2608174"/>
                <a:gd name="connsiteY4" fmla="*/ 932079 h 2257139"/>
                <a:gd name="connsiteX5" fmla="*/ 2325113 w 2608174"/>
                <a:gd name="connsiteY5" fmla="*/ 877629 h 2257139"/>
                <a:gd name="connsiteX6" fmla="*/ 2275613 w 2608174"/>
                <a:gd name="connsiteY6" fmla="*/ 806979 h 2257139"/>
                <a:gd name="connsiteX7" fmla="*/ 2196863 w 2608174"/>
                <a:gd name="connsiteY7" fmla="*/ 670179 h 2257139"/>
                <a:gd name="connsiteX8" fmla="*/ 2145563 w 2608174"/>
                <a:gd name="connsiteY8" fmla="*/ 558129 h 2257139"/>
                <a:gd name="connsiteX9" fmla="*/ 2096963 w 2608174"/>
                <a:gd name="connsiteY9" fmla="*/ 433929 h 2257139"/>
                <a:gd name="connsiteX10" fmla="*/ 2057813 w 2608174"/>
                <a:gd name="connsiteY10" fmla="*/ 312879 h 2257139"/>
                <a:gd name="connsiteX11" fmla="*/ 2038463 w 2608174"/>
                <a:gd name="connsiteY11" fmla="*/ 218829 h 2257139"/>
                <a:gd name="connsiteX12" fmla="*/ 2011463 w 2608174"/>
                <a:gd name="connsiteY12" fmla="*/ 88779 h 2257139"/>
                <a:gd name="connsiteX13" fmla="*/ 1879613 w 2608174"/>
                <a:gd name="connsiteY13" fmla="*/ 2379 h 2257139"/>
                <a:gd name="connsiteX14" fmla="*/ 231263 w 2608174"/>
                <a:gd name="connsiteY14" fmla="*/ 361029 h 2257139"/>
                <a:gd name="connsiteX15" fmla="*/ 119213 w 2608174"/>
                <a:gd name="connsiteY15" fmla="*/ 447429 h 2257139"/>
                <a:gd name="connsiteX16" fmla="*/ 115613 w 2608174"/>
                <a:gd name="connsiteY16" fmla="*/ 443379 h 2257139"/>
                <a:gd name="connsiteX17" fmla="*/ 80513 w 2608174"/>
                <a:gd name="connsiteY17" fmla="*/ 651729 h 2257139"/>
                <a:gd name="connsiteX18" fmla="*/ 52613 w 2608174"/>
                <a:gd name="connsiteY18" fmla="*/ 802479 h 2257139"/>
                <a:gd name="connsiteX19" fmla="*/ 27863 w 2608174"/>
                <a:gd name="connsiteY19" fmla="*/ 1013979 h 2257139"/>
                <a:gd name="connsiteX20" fmla="*/ 22013 w 2608174"/>
                <a:gd name="connsiteY20" fmla="*/ 1264179 h 2257139"/>
                <a:gd name="connsiteX21" fmla="*/ 26063 w 2608174"/>
                <a:gd name="connsiteY21" fmla="*/ 1686279 h 2257139"/>
                <a:gd name="connsiteX22" fmla="*/ 16613 w 2608174"/>
                <a:gd name="connsiteY22" fmla="*/ 1805079 h 2257139"/>
                <a:gd name="connsiteX23" fmla="*/ 19313 w 2608174"/>
                <a:gd name="connsiteY23" fmla="*/ 1863579 h 2257139"/>
                <a:gd name="connsiteX24" fmla="*/ 33713 w 2608174"/>
                <a:gd name="connsiteY24" fmla="*/ 1911729 h 2257139"/>
                <a:gd name="connsiteX25" fmla="*/ 20663 w 2608174"/>
                <a:gd name="connsiteY25" fmla="*/ 1965279 h 2257139"/>
                <a:gd name="connsiteX26" fmla="*/ 3563 w 2608174"/>
                <a:gd name="connsiteY26" fmla="*/ 2116479 h 2257139"/>
                <a:gd name="connsiteX27" fmla="*/ 14363 w 2608174"/>
                <a:gd name="connsiteY27" fmla="*/ 2245179 h 2257139"/>
                <a:gd name="connsiteX28" fmla="*/ 131363 w 2608174"/>
                <a:gd name="connsiteY28" fmla="*/ 2241129 h 2257139"/>
                <a:gd name="connsiteX29" fmla="*/ 271313 w 2608174"/>
                <a:gd name="connsiteY29" fmla="*/ 2210079 h 2257139"/>
                <a:gd name="connsiteX30" fmla="*/ 707363 w 2608174"/>
                <a:gd name="connsiteY30" fmla="*/ 2111979 h 2257139"/>
                <a:gd name="connsiteX31" fmla="*/ 1808963 w 2608174"/>
                <a:gd name="connsiteY31" fmla="*/ 1852329 h 2257139"/>
                <a:gd name="connsiteX32" fmla="*/ 2550563 w 2608174"/>
                <a:gd name="connsiteY32" fmla="*/ 1684479 h 2257139"/>
                <a:gd name="connsiteX33" fmla="*/ 2582063 w 2608174"/>
                <a:gd name="connsiteY33" fmla="*/ 1662429 h 2257139"/>
                <a:gd name="connsiteX34" fmla="*/ 2594213 w 2608174"/>
                <a:gd name="connsiteY34" fmla="*/ 1648479 h 2257139"/>
                <a:gd name="connsiteX35" fmla="*/ 2601863 w 2608174"/>
                <a:gd name="connsiteY35" fmla="*/ 1488729 h 2257139"/>
                <a:gd name="connsiteX36" fmla="*/ 29663 w 2608174"/>
                <a:gd name="connsiteY36" fmla="*/ 1160229 h 2257139"/>
                <a:gd name="connsiteX37" fmla="*/ 29663 w 2608174"/>
                <a:gd name="connsiteY37" fmla="*/ 1160229 h 2257139"/>
                <a:gd name="connsiteX38" fmla="*/ 29663 w 2608174"/>
                <a:gd name="connsiteY38" fmla="*/ 1159779 h 2257139"/>
                <a:gd name="connsiteX39" fmla="*/ 29663 w 2608174"/>
                <a:gd name="connsiteY39" fmla="*/ 1160229 h 2257139"/>
                <a:gd name="connsiteX40" fmla="*/ 52613 w 2608174"/>
                <a:gd name="connsiteY40" fmla="*/ 2251029 h 2257139"/>
                <a:gd name="connsiteX41" fmla="*/ 52613 w 2608174"/>
                <a:gd name="connsiteY41" fmla="*/ 2251029 h 2257139"/>
                <a:gd name="connsiteX42" fmla="*/ 53063 w 2608174"/>
                <a:gd name="connsiteY42" fmla="*/ 2250129 h 2257139"/>
                <a:gd name="connsiteX43" fmla="*/ 54413 w 2608174"/>
                <a:gd name="connsiteY43" fmla="*/ 2251029 h 2257139"/>
                <a:gd name="connsiteX44" fmla="*/ 52613 w 2608174"/>
                <a:gd name="connsiteY44" fmla="*/ 2251029 h 2257139"/>
                <a:gd name="connsiteX45" fmla="*/ 52613 w 2608174"/>
                <a:gd name="connsiteY45" fmla="*/ 2251029 h 2257139"/>
                <a:gd name="connsiteX46" fmla="*/ 2029013 w 2608174"/>
                <a:gd name="connsiteY46" fmla="*/ 1417179 h 2257139"/>
                <a:gd name="connsiteX47" fmla="*/ 1971863 w 2608174"/>
                <a:gd name="connsiteY47" fmla="*/ 1433379 h 2257139"/>
                <a:gd name="connsiteX48" fmla="*/ 1966463 w 2608174"/>
                <a:gd name="connsiteY48" fmla="*/ 1435629 h 2257139"/>
                <a:gd name="connsiteX49" fmla="*/ 1938563 w 2608174"/>
                <a:gd name="connsiteY49" fmla="*/ 1414929 h 2257139"/>
                <a:gd name="connsiteX50" fmla="*/ 1929113 w 2608174"/>
                <a:gd name="connsiteY50" fmla="*/ 1358679 h 2257139"/>
                <a:gd name="connsiteX51" fmla="*/ 1925513 w 2608174"/>
                <a:gd name="connsiteY51" fmla="*/ 1284879 h 2257139"/>
                <a:gd name="connsiteX52" fmla="*/ 1927763 w 2608174"/>
                <a:gd name="connsiteY52" fmla="*/ 1247979 h 2257139"/>
                <a:gd name="connsiteX53" fmla="*/ 1939463 w 2608174"/>
                <a:gd name="connsiteY53" fmla="*/ 1223679 h 2257139"/>
                <a:gd name="connsiteX54" fmla="*/ 1952963 w 2608174"/>
                <a:gd name="connsiteY54" fmla="*/ 1219629 h 2257139"/>
                <a:gd name="connsiteX55" fmla="*/ 1958813 w 2608174"/>
                <a:gd name="connsiteY55" fmla="*/ 1225929 h 2257139"/>
                <a:gd name="connsiteX56" fmla="*/ 2033963 w 2608174"/>
                <a:gd name="connsiteY56" fmla="*/ 1384779 h 2257139"/>
                <a:gd name="connsiteX57" fmla="*/ 2034863 w 2608174"/>
                <a:gd name="connsiteY57" fmla="*/ 1387479 h 2257139"/>
                <a:gd name="connsiteX58" fmla="*/ 2029013 w 2608174"/>
                <a:gd name="connsiteY58" fmla="*/ 1417179 h 2257139"/>
                <a:gd name="connsiteX59" fmla="*/ 2208563 w 2608174"/>
                <a:gd name="connsiteY59" fmla="*/ 1761879 h 2257139"/>
                <a:gd name="connsiteX60" fmla="*/ 2208563 w 2608174"/>
                <a:gd name="connsiteY60" fmla="*/ 1761879 h 2257139"/>
                <a:gd name="connsiteX61" fmla="*/ 2208563 w 2608174"/>
                <a:gd name="connsiteY61" fmla="*/ 1761879 h 2257139"/>
                <a:gd name="connsiteX62" fmla="*/ 2208563 w 2608174"/>
                <a:gd name="connsiteY62" fmla="*/ 1761879 h 2257139"/>
                <a:gd name="connsiteX63" fmla="*/ 2379113 w 2608174"/>
                <a:gd name="connsiteY63" fmla="*/ 1726779 h 2257139"/>
                <a:gd name="connsiteX64" fmla="*/ 2379113 w 2608174"/>
                <a:gd name="connsiteY64" fmla="*/ 1726779 h 2257139"/>
                <a:gd name="connsiteX65" fmla="*/ 2379113 w 2608174"/>
                <a:gd name="connsiteY65" fmla="*/ 1726779 h 2257139"/>
                <a:gd name="connsiteX66" fmla="*/ 2379113 w 2608174"/>
                <a:gd name="connsiteY66" fmla="*/ 1726779 h 2257139"/>
                <a:gd name="connsiteX67" fmla="*/ 2379113 w 2608174"/>
                <a:gd name="connsiteY67" fmla="*/ 1726779 h 2257139"/>
                <a:gd name="connsiteX68" fmla="*/ 2590613 w 2608174"/>
                <a:gd name="connsiteY68" fmla="*/ 1444629 h 2257139"/>
                <a:gd name="connsiteX69" fmla="*/ 2590613 w 2608174"/>
                <a:gd name="connsiteY69" fmla="*/ 1443729 h 2257139"/>
                <a:gd name="connsiteX70" fmla="*/ 2591063 w 2608174"/>
                <a:gd name="connsiteY70" fmla="*/ 1443729 h 2257139"/>
                <a:gd name="connsiteX71" fmla="*/ 2590613 w 2608174"/>
                <a:gd name="connsiteY71" fmla="*/ 1444629 h 225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2608174" h="2257139">
                  <a:moveTo>
                    <a:pt x="2601863" y="1488729"/>
                  </a:moveTo>
                  <a:cubicBezTo>
                    <a:pt x="2600963" y="1480629"/>
                    <a:pt x="2599613" y="1472979"/>
                    <a:pt x="2598713" y="1465329"/>
                  </a:cubicBezTo>
                  <a:cubicBezTo>
                    <a:pt x="2585213" y="1359129"/>
                    <a:pt x="2556413" y="1247979"/>
                    <a:pt x="2501063" y="1155279"/>
                  </a:cubicBezTo>
                  <a:cubicBezTo>
                    <a:pt x="2479913" y="1120179"/>
                    <a:pt x="2459213" y="1084629"/>
                    <a:pt x="2437613" y="1049529"/>
                  </a:cubicBezTo>
                  <a:cubicBezTo>
                    <a:pt x="2422763" y="1025229"/>
                    <a:pt x="2371463" y="940629"/>
                    <a:pt x="2371013" y="932079"/>
                  </a:cubicBezTo>
                  <a:cubicBezTo>
                    <a:pt x="2370563" y="923529"/>
                    <a:pt x="2337713" y="889329"/>
                    <a:pt x="2325113" y="877629"/>
                  </a:cubicBezTo>
                  <a:cubicBezTo>
                    <a:pt x="2304863" y="858729"/>
                    <a:pt x="2290013" y="829929"/>
                    <a:pt x="2275613" y="806979"/>
                  </a:cubicBezTo>
                  <a:cubicBezTo>
                    <a:pt x="2247713" y="762429"/>
                    <a:pt x="2222063" y="716079"/>
                    <a:pt x="2196863" y="670179"/>
                  </a:cubicBezTo>
                  <a:cubicBezTo>
                    <a:pt x="2177063" y="634179"/>
                    <a:pt x="2159963" y="596829"/>
                    <a:pt x="2145563" y="558129"/>
                  </a:cubicBezTo>
                  <a:cubicBezTo>
                    <a:pt x="2130263" y="518079"/>
                    <a:pt x="2107763" y="475329"/>
                    <a:pt x="2096963" y="433929"/>
                  </a:cubicBezTo>
                  <a:cubicBezTo>
                    <a:pt x="2086613" y="392529"/>
                    <a:pt x="2066813" y="354729"/>
                    <a:pt x="2057813" y="312879"/>
                  </a:cubicBezTo>
                  <a:cubicBezTo>
                    <a:pt x="2051063" y="281829"/>
                    <a:pt x="2044763" y="250329"/>
                    <a:pt x="2038463" y="218829"/>
                  </a:cubicBezTo>
                  <a:cubicBezTo>
                    <a:pt x="2029463" y="175629"/>
                    <a:pt x="2020463" y="131979"/>
                    <a:pt x="2011463" y="88779"/>
                  </a:cubicBezTo>
                  <a:cubicBezTo>
                    <a:pt x="1998863" y="28479"/>
                    <a:pt x="1939913" y="-10221"/>
                    <a:pt x="1879613" y="2379"/>
                  </a:cubicBezTo>
                  <a:cubicBezTo>
                    <a:pt x="1879613" y="2379"/>
                    <a:pt x="259163" y="351579"/>
                    <a:pt x="231263" y="361029"/>
                  </a:cubicBezTo>
                  <a:cubicBezTo>
                    <a:pt x="184913" y="376329"/>
                    <a:pt x="130463" y="393429"/>
                    <a:pt x="119213" y="447429"/>
                  </a:cubicBezTo>
                  <a:cubicBezTo>
                    <a:pt x="117413" y="446529"/>
                    <a:pt x="116063" y="445629"/>
                    <a:pt x="115613" y="443379"/>
                  </a:cubicBezTo>
                  <a:cubicBezTo>
                    <a:pt x="102113" y="512679"/>
                    <a:pt x="71513" y="581529"/>
                    <a:pt x="80513" y="651729"/>
                  </a:cubicBezTo>
                  <a:cubicBezTo>
                    <a:pt x="88163" y="711579"/>
                    <a:pt x="63413" y="752079"/>
                    <a:pt x="52613" y="802479"/>
                  </a:cubicBezTo>
                  <a:cubicBezTo>
                    <a:pt x="40463" y="872229"/>
                    <a:pt x="34613" y="943329"/>
                    <a:pt x="27863" y="1013979"/>
                  </a:cubicBezTo>
                  <a:cubicBezTo>
                    <a:pt x="19313" y="1102179"/>
                    <a:pt x="18413" y="1175529"/>
                    <a:pt x="22013" y="1264179"/>
                  </a:cubicBezTo>
                  <a:cubicBezTo>
                    <a:pt x="27863" y="1398279"/>
                    <a:pt x="-23437" y="1558929"/>
                    <a:pt x="26063" y="1686279"/>
                  </a:cubicBezTo>
                  <a:cubicBezTo>
                    <a:pt x="41813" y="1726779"/>
                    <a:pt x="23813" y="1765479"/>
                    <a:pt x="16613" y="1805079"/>
                  </a:cubicBezTo>
                  <a:cubicBezTo>
                    <a:pt x="13013" y="1824879"/>
                    <a:pt x="11663" y="1844679"/>
                    <a:pt x="19313" y="1863579"/>
                  </a:cubicBezTo>
                  <a:cubicBezTo>
                    <a:pt x="26513" y="1882029"/>
                    <a:pt x="35063" y="1891929"/>
                    <a:pt x="33713" y="1911729"/>
                  </a:cubicBezTo>
                  <a:cubicBezTo>
                    <a:pt x="32363" y="1930179"/>
                    <a:pt x="26063" y="1947729"/>
                    <a:pt x="20663" y="1965279"/>
                  </a:cubicBezTo>
                  <a:cubicBezTo>
                    <a:pt x="5813" y="2014329"/>
                    <a:pt x="4013" y="2065629"/>
                    <a:pt x="3563" y="2116479"/>
                  </a:cubicBezTo>
                  <a:cubicBezTo>
                    <a:pt x="3563" y="2148429"/>
                    <a:pt x="-9487" y="2220429"/>
                    <a:pt x="14363" y="2245179"/>
                  </a:cubicBezTo>
                  <a:cubicBezTo>
                    <a:pt x="38663" y="2270829"/>
                    <a:pt x="99413" y="2248329"/>
                    <a:pt x="131363" y="2241129"/>
                  </a:cubicBezTo>
                  <a:cubicBezTo>
                    <a:pt x="178163" y="2230779"/>
                    <a:pt x="224513" y="2220429"/>
                    <a:pt x="271313" y="2210079"/>
                  </a:cubicBezTo>
                  <a:cubicBezTo>
                    <a:pt x="416663" y="2177679"/>
                    <a:pt x="562013" y="2144829"/>
                    <a:pt x="707363" y="2111979"/>
                  </a:cubicBezTo>
                  <a:cubicBezTo>
                    <a:pt x="891413" y="2070579"/>
                    <a:pt x="1622663" y="1895079"/>
                    <a:pt x="1808963" y="1852329"/>
                  </a:cubicBezTo>
                  <a:cubicBezTo>
                    <a:pt x="1960613" y="1817679"/>
                    <a:pt x="2542913" y="1687179"/>
                    <a:pt x="2550563" y="1684479"/>
                  </a:cubicBezTo>
                  <a:cubicBezTo>
                    <a:pt x="2562713" y="1679979"/>
                    <a:pt x="2573963" y="1673679"/>
                    <a:pt x="2582063" y="1662429"/>
                  </a:cubicBezTo>
                  <a:cubicBezTo>
                    <a:pt x="2586113" y="1657929"/>
                    <a:pt x="2590163" y="1653429"/>
                    <a:pt x="2594213" y="1648479"/>
                  </a:cubicBezTo>
                  <a:cubicBezTo>
                    <a:pt x="2614463" y="1601229"/>
                    <a:pt x="2608613" y="1542279"/>
                    <a:pt x="2601863" y="1488729"/>
                  </a:cubicBezTo>
                  <a:close/>
                  <a:moveTo>
                    <a:pt x="29663" y="1160229"/>
                  </a:moveTo>
                  <a:cubicBezTo>
                    <a:pt x="29663" y="1160229"/>
                    <a:pt x="29663" y="1160229"/>
                    <a:pt x="29663" y="1160229"/>
                  </a:cubicBezTo>
                  <a:cubicBezTo>
                    <a:pt x="29213" y="1160229"/>
                    <a:pt x="29663" y="1159779"/>
                    <a:pt x="29663" y="1159779"/>
                  </a:cubicBezTo>
                  <a:cubicBezTo>
                    <a:pt x="29663" y="1159779"/>
                    <a:pt x="29663" y="1160229"/>
                    <a:pt x="29663" y="1160229"/>
                  </a:cubicBezTo>
                  <a:close/>
                  <a:moveTo>
                    <a:pt x="52613" y="2251029"/>
                  </a:moveTo>
                  <a:cubicBezTo>
                    <a:pt x="52613" y="2251029"/>
                    <a:pt x="52613" y="2251029"/>
                    <a:pt x="52613" y="2251029"/>
                  </a:cubicBezTo>
                  <a:lnTo>
                    <a:pt x="53063" y="2250129"/>
                  </a:lnTo>
                  <a:cubicBezTo>
                    <a:pt x="53513" y="2250579"/>
                    <a:pt x="53963" y="2250579"/>
                    <a:pt x="54413" y="2251029"/>
                  </a:cubicBezTo>
                  <a:cubicBezTo>
                    <a:pt x="53513" y="2251029"/>
                    <a:pt x="53063" y="2251029"/>
                    <a:pt x="52613" y="2251029"/>
                  </a:cubicBezTo>
                  <a:cubicBezTo>
                    <a:pt x="52613" y="2251029"/>
                    <a:pt x="52613" y="2251029"/>
                    <a:pt x="52613" y="2251029"/>
                  </a:cubicBezTo>
                  <a:close/>
                  <a:moveTo>
                    <a:pt x="2029013" y="1417179"/>
                  </a:moveTo>
                  <a:cubicBezTo>
                    <a:pt x="2010113" y="1422579"/>
                    <a:pt x="1990763" y="1427979"/>
                    <a:pt x="1971863" y="1433379"/>
                  </a:cubicBezTo>
                  <a:cubicBezTo>
                    <a:pt x="1970063" y="1433829"/>
                    <a:pt x="1968263" y="1434729"/>
                    <a:pt x="1966463" y="1435629"/>
                  </a:cubicBezTo>
                  <a:cubicBezTo>
                    <a:pt x="1946663" y="1448229"/>
                    <a:pt x="1942163" y="1430679"/>
                    <a:pt x="1938563" y="1414929"/>
                  </a:cubicBezTo>
                  <a:cubicBezTo>
                    <a:pt x="1934513" y="1396479"/>
                    <a:pt x="1931363" y="1377579"/>
                    <a:pt x="1929113" y="1358679"/>
                  </a:cubicBezTo>
                  <a:cubicBezTo>
                    <a:pt x="1926413" y="1333929"/>
                    <a:pt x="1925063" y="1309629"/>
                    <a:pt x="1925513" y="1284879"/>
                  </a:cubicBezTo>
                  <a:cubicBezTo>
                    <a:pt x="1925963" y="1273629"/>
                    <a:pt x="1924163" y="1258779"/>
                    <a:pt x="1927763" y="1247979"/>
                  </a:cubicBezTo>
                  <a:cubicBezTo>
                    <a:pt x="1930463" y="1239879"/>
                    <a:pt x="1935863" y="1231779"/>
                    <a:pt x="1939463" y="1223679"/>
                  </a:cubicBezTo>
                  <a:cubicBezTo>
                    <a:pt x="1942163" y="1216929"/>
                    <a:pt x="1946663" y="1215579"/>
                    <a:pt x="1952963" y="1219629"/>
                  </a:cubicBezTo>
                  <a:cubicBezTo>
                    <a:pt x="1955213" y="1220979"/>
                    <a:pt x="1957463" y="1223229"/>
                    <a:pt x="1958813" y="1225929"/>
                  </a:cubicBezTo>
                  <a:cubicBezTo>
                    <a:pt x="1987613" y="1277229"/>
                    <a:pt x="2019563" y="1327179"/>
                    <a:pt x="2033963" y="1384779"/>
                  </a:cubicBezTo>
                  <a:cubicBezTo>
                    <a:pt x="2034413" y="1385679"/>
                    <a:pt x="2034413" y="1386579"/>
                    <a:pt x="2034863" y="1387479"/>
                  </a:cubicBezTo>
                  <a:cubicBezTo>
                    <a:pt x="2039813" y="1398279"/>
                    <a:pt x="2049263" y="1409979"/>
                    <a:pt x="2029013" y="1417179"/>
                  </a:cubicBezTo>
                  <a:close/>
                  <a:moveTo>
                    <a:pt x="2208563" y="1761879"/>
                  </a:moveTo>
                  <a:cubicBezTo>
                    <a:pt x="2208563" y="1761879"/>
                    <a:pt x="2208563" y="1761879"/>
                    <a:pt x="2208563" y="1761879"/>
                  </a:cubicBezTo>
                  <a:cubicBezTo>
                    <a:pt x="2208563" y="1761879"/>
                    <a:pt x="2208563" y="1762329"/>
                    <a:pt x="2208563" y="1761879"/>
                  </a:cubicBezTo>
                  <a:cubicBezTo>
                    <a:pt x="2208563" y="1762329"/>
                    <a:pt x="2208563" y="1761879"/>
                    <a:pt x="2208563" y="1761879"/>
                  </a:cubicBezTo>
                  <a:close/>
                  <a:moveTo>
                    <a:pt x="2379113" y="1726779"/>
                  </a:moveTo>
                  <a:lnTo>
                    <a:pt x="2379113" y="1726779"/>
                  </a:lnTo>
                  <a:cubicBezTo>
                    <a:pt x="2379113" y="1726779"/>
                    <a:pt x="2379113" y="1726779"/>
                    <a:pt x="2379113" y="1726779"/>
                  </a:cubicBezTo>
                  <a:cubicBezTo>
                    <a:pt x="2379113" y="1726779"/>
                    <a:pt x="2379113" y="1726779"/>
                    <a:pt x="2379113" y="1726779"/>
                  </a:cubicBezTo>
                  <a:cubicBezTo>
                    <a:pt x="2379113" y="1726779"/>
                    <a:pt x="2379113" y="1726779"/>
                    <a:pt x="2379113" y="1726779"/>
                  </a:cubicBezTo>
                  <a:close/>
                  <a:moveTo>
                    <a:pt x="2590613" y="1444629"/>
                  </a:moveTo>
                  <a:cubicBezTo>
                    <a:pt x="2590613" y="1444179"/>
                    <a:pt x="2590613" y="1444179"/>
                    <a:pt x="2590613" y="1443729"/>
                  </a:cubicBezTo>
                  <a:cubicBezTo>
                    <a:pt x="2590613" y="1443729"/>
                    <a:pt x="2590613" y="1443729"/>
                    <a:pt x="2591063" y="1443729"/>
                  </a:cubicBezTo>
                  <a:cubicBezTo>
                    <a:pt x="2590613" y="1443729"/>
                    <a:pt x="2590613" y="1444179"/>
                    <a:pt x="2590613" y="1444629"/>
                  </a:cubicBezTo>
                  <a:close/>
                </a:path>
              </a:pathLst>
            </a:custGeom>
            <a:solidFill>
              <a:srgbClr val="4D4039"/>
            </a:solidFill>
            <a:ln w="4491" cap="flat">
              <a:noFill/>
              <a:prstDash val="solid"/>
              <a:miter/>
            </a:ln>
          </p:spPr>
          <p:txBody>
            <a:bodyPr rtlCol="0" anchor="ctr"/>
            <a:lstStyle/>
            <a:p>
              <a:endParaRPr lang="en-US"/>
            </a:p>
          </p:txBody>
        </p:sp>
        <p:sp>
          <p:nvSpPr>
            <p:cNvPr id="7" name="Freeform: Shape 262">
              <a:extLst>
                <a:ext uri="{FF2B5EF4-FFF2-40B4-BE49-F238E27FC236}">
                  <a16:creationId xmlns="" xmlns:a16="http://schemas.microsoft.com/office/drawing/2014/main" id="{B7F246FF-FA98-470B-B3B1-9DD046CC30C7}"/>
                </a:ext>
              </a:extLst>
            </p:cNvPr>
            <p:cNvSpPr/>
            <p:nvPr/>
          </p:nvSpPr>
          <p:spPr>
            <a:xfrm>
              <a:off x="513605" y="3560977"/>
              <a:ext cx="1603972" cy="2759878"/>
            </a:xfrm>
            <a:custGeom>
              <a:avLst/>
              <a:gdLst>
                <a:gd name="connsiteX0" fmla="*/ 1118358 w 1138668"/>
                <a:gd name="connsiteY0" fmla="*/ 1243355 h 1959251"/>
                <a:gd name="connsiteX1" fmla="*/ 1103508 w 1138668"/>
                <a:gd name="connsiteY1" fmla="*/ 992255 h 1959251"/>
                <a:gd name="connsiteX2" fmla="*/ 1085508 w 1138668"/>
                <a:gd name="connsiteY2" fmla="*/ 825755 h 1959251"/>
                <a:gd name="connsiteX3" fmla="*/ 1044108 w 1138668"/>
                <a:gd name="connsiteY3" fmla="*/ 532805 h 1959251"/>
                <a:gd name="connsiteX4" fmla="*/ 951858 w 1138668"/>
                <a:gd name="connsiteY4" fmla="*/ 166955 h 1959251"/>
                <a:gd name="connsiteX5" fmla="*/ 939708 w 1138668"/>
                <a:gd name="connsiteY5" fmla="*/ 151655 h 1959251"/>
                <a:gd name="connsiteX6" fmla="*/ 918108 w 1138668"/>
                <a:gd name="connsiteY6" fmla="*/ 190805 h 1959251"/>
                <a:gd name="connsiteX7" fmla="*/ 981108 w 1138668"/>
                <a:gd name="connsiteY7" fmla="*/ 556205 h 1959251"/>
                <a:gd name="connsiteX8" fmla="*/ 1010808 w 1138668"/>
                <a:gd name="connsiteY8" fmla="*/ 951305 h 1959251"/>
                <a:gd name="connsiteX9" fmla="*/ 977508 w 1138668"/>
                <a:gd name="connsiteY9" fmla="*/ 1159205 h 1959251"/>
                <a:gd name="connsiteX10" fmla="*/ 940608 w 1138668"/>
                <a:gd name="connsiteY10" fmla="*/ 1235705 h 1959251"/>
                <a:gd name="connsiteX11" fmla="*/ 907758 w 1138668"/>
                <a:gd name="connsiteY11" fmla="*/ 1254605 h 1959251"/>
                <a:gd name="connsiteX12" fmla="*/ 884808 w 1138668"/>
                <a:gd name="connsiteY12" fmla="*/ 1224005 h 1959251"/>
                <a:gd name="connsiteX13" fmla="*/ 874908 w 1138668"/>
                <a:gd name="connsiteY13" fmla="*/ 1155155 h 1959251"/>
                <a:gd name="connsiteX14" fmla="*/ 856458 w 1138668"/>
                <a:gd name="connsiteY14" fmla="*/ 1008455 h 1959251"/>
                <a:gd name="connsiteX15" fmla="*/ 820908 w 1138668"/>
                <a:gd name="connsiteY15" fmla="*/ 913055 h 1959251"/>
                <a:gd name="connsiteX16" fmla="*/ 681408 w 1138668"/>
                <a:gd name="connsiteY16" fmla="*/ 1120505 h 1959251"/>
                <a:gd name="connsiteX17" fmla="*/ 622908 w 1138668"/>
                <a:gd name="connsiteY17" fmla="*/ 1231205 h 1959251"/>
                <a:gd name="connsiteX18" fmla="*/ 571158 w 1138668"/>
                <a:gd name="connsiteY18" fmla="*/ 1261355 h 1959251"/>
                <a:gd name="connsiteX19" fmla="*/ 534708 w 1138668"/>
                <a:gd name="connsiteY19" fmla="*/ 1214105 h 1959251"/>
                <a:gd name="connsiteX20" fmla="*/ 513558 w 1138668"/>
                <a:gd name="connsiteY20" fmla="*/ 1099355 h 1959251"/>
                <a:gd name="connsiteX21" fmla="*/ 502758 w 1138668"/>
                <a:gd name="connsiteY21" fmla="*/ 1017005 h 1959251"/>
                <a:gd name="connsiteX22" fmla="*/ 459558 w 1138668"/>
                <a:gd name="connsiteY22" fmla="*/ 1000805 h 1959251"/>
                <a:gd name="connsiteX23" fmla="*/ 430758 w 1138668"/>
                <a:gd name="connsiteY23" fmla="*/ 1025555 h 1959251"/>
                <a:gd name="connsiteX24" fmla="*/ 307908 w 1138668"/>
                <a:gd name="connsiteY24" fmla="*/ 1210505 h 1959251"/>
                <a:gd name="connsiteX25" fmla="*/ 260658 w 1138668"/>
                <a:gd name="connsiteY25" fmla="*/ 1372955 h 1959251"/>
                <a:gd name="connsiteX26" fmla="*/ 296208 w 1138668"/>
                <a:gd name="connsiteY26" fmla="*/ 1399505 h 1959251"/>
                <a:gd name="connsiteX27" fmla="*/ 341208 w 1138668"/>
                <a:gd name="connsiteY27" fmla="*/ 1377005 h 1959251"/>
                <a:gd name="connsiteX28" fmla="*/ 455508 w 1138668"/>
                <a:gd name="connsiteY28" fmla="*/ 1294205 h 1959251"/>
                <a:gd name="connsiteX29" fmla="*/ 472158 w 1138668"/>
                <a:gd name="connsiteY29" fmla="*/ 1287455 h 1959251"/>
                <a:gd name="connsiteX30" fmla="*/ 473508 w 1138668"/>
                <a:gd name="connsiteY30" fmla="*/ 1306355 h 1959251"/>
                <a:gd name="connsiteX31" fmla="*/ 424908 w 1138668"/>
                <a:gd name="connsiteY31" fmla="*/ 1390055 h 1959251"/>
                <a:gd name="connsiteX32" fmla="*/ 342558 w 1138668"/>
                <a:gd name="connsiteY32" fmla="*/ 1448105 h 1959251"/>
                <a:gd name="connsiteX33" fmla="*/ 286308 w 1138668"/>
                <a:gd name="connsiteY33" fmla="*/ 1476005 h 1959251"/>
                <a:gd name="connsiteX34" fmla="*/ 178758 w 1138668"/>
                <a:gd name="connsiteY34" fmla="*/ 1515155 h 1959251"/>
                <a:gd name="connsiteX35" fmla="*/ 96408 w 1138668"/>
                <a:gd name="connsiteY35" fmla="*/ 1460255 h 1959251"/>
                <a:gd name="connsiteX36" fmla="*/ 105858 w 1138668"/>
                <a:gd name="connsiteY36" fmla="*/ 1336055 h 1959251"/>
                <a:gd name="connsiteX37" fmla="*/ 185058 w 1138668"/>
                <a:gd name="connsiteY37" fmla="*/ 1201505 h 1959251"/>
                <a:gd name="connsiteX38" fmla="*/ 330858 w 1138668"/>
                <a:gd name="connsiteY38" fmla="*/ 1075955 h 1959251"/>
                <a:gd name="connsiteX39" fmla="*/ 342108 w 1138668"/>
                <a:gd name="connsiteY39" fmla="*/ 1053455 h 1959251"/>
                <a:gd name="connsiteX40" fmla="*/ 320058 w 1138668"/>
                <a:gd name="connsiteY40" fmla="*/ 1040855 h 1959251"/>
                <a:gd name="connsiteX41" fmla="*/ 273258 w 1138668"/>
                <a:gd name="connsiteY41" fmla="*/ 1035455 h 1959251"/>
                <a:gd name="connsiteX42" fmla="*/ 166608 w 1138668"/>
                <a:gd name="connsiteY42" fmla="*/ 1011155 h 1959251"/>
                <a:gd name="connsiteX43" fmla="*/ 73458 w 1138668"/>
                <a:gd name="connsiteY43" fmla="*/ 872105 h 1959251"/>
                <a:gd name="connsiteX44" fmla="*/ 100458 w 1138668"/>
                <a:gd name="connsiteY44" fmla="*/ 897755 h 1959251"/>
                <a:gd name="connsiteX45" fmla="*/ 158508 w 1138668"/>
                <a:gd name="connsiteY45" fmla="*/ 966155 h 1959251"/>
                <a:gd name="connsiteX46" fmla="*/ 188208 w 1138668"/>
                <a:gd name="connsiteY46" fmla="*/ 985955 h 1959251"/>
                <a:gd name="connsiteX47" fmla="*/ 219708 w 1138668"/>
                <a:gd name="connsiteY47" fmla="*/ 960305 h 1959251"/>
                <a:gd name="connsiteX48" fmla="*/ 209358 w 1138668"/>
                <a:gd name="connsiteY48" fmla="*/ 933305 h 1959251"/>
                <a:gd name="connsiteX49" fmla="*/ 181458 w 1138668"/>
                <a:gd name="connsiteY49" fmla="*/ 884705 h 1959251"/>
                <a:gd name="connsiteX50" fmla="*/ 109008 w 1138668"/>
                <a:gd name="connsiteY50" fmla="*/ 653405 h 1959251"/>
                <a:gd name="connsiteX51" fmla="*/ 117108 w 1138668"/>
                <a:gd name="connsiteY51" fmla="*/ 427055 h 1959251"/>
                <a:gd name="connsiteX52" fmla="*/ 155808 w 1138668"/>
                <a:gd name="connsiteY52" fmla="*/ 238055 h 1959251"/>
                <a:gd name="connsiteX53" fmla="*/ 179208 w 1138668"/>
                <a:gd name="connsiteY53" fmla="*/ 205655 h 1959251"/>
                <a:gd name="connsiteX54" fmla="*/ 205308 w 1138668"/>
                <a:gd name="connsiteY54" fmla="*/ 235355 h 1959251"/>
                <a:gd name="connsiteX55" fmla="*/ 235008 w 1138668"/>
                <a:gd name="connsiteY55" fmla="*/ 341105 h 1959251"/>
                <a:gd name="connsiteX56" fmla="*/ 250308 w 1138668"/>
                <a:gd name="connsiteY56" fmla="*/ 369455 h 1959251"/>
                <a:gd name="connsiteX57" fmla="*/ 260658 w 1138668"/>
                <a:gd name="connsiteY57" fmla="*/ 312755 h 1959251"/>
                <a:gd name="connsiteX58" fmla="*/ 365958 w 1138668"/>
                <a:gd name="connsiteY58" fmla="*/ 120155 h 1959251"/>
                <a:gd name="connsiteX59" fmla="*/ 420408 w 1138668"/>
                <a:gd name="connsiteY59" fmla="*/ 80105 h 1959251"/>
                <a:gd name="connsiteX60" fmla="*/ 421758 w 1138668"/>
                <a:gd name="connsiteY60" fmla="*/ 75605 h 1959251"/>
                <a:gd name="connsiteX61" fmla="*/ 422208 w 1138668"/>
                <a:gd name="connsiteY61" fmla="*/ 73805 h 1959251"/>
                <a:gd name="connsiteX62" fmla="*/ 422208 w 1138668"/>
                <a:gd name="connsiteY62" fmla="*/ 29255 h 1959251"/>
                <a:gd name="connsiteX63" fmla="*/ 421758 w 1138668"/>
                <a:gd name="connsiteY63" fmla="*/ 25205 h 1959251"/>
                <a:gd name="connsiteX64" fmla="*/ 417258 w 1138668"/>
                <a:gd name="connsiteY64" fmla="*/ 3605 h 1959251"/>
                <a:gd name="connsiteX65" fmla="*/ 347058 w 1138668"/>
                <a:gd name="connsiteY65" fmla="*/ 15305 h 1959251"/>
                <a:gd name="connsiteX66" fmla="*/ 201708 w 1138668"/>
                <a:gd name="connsiteY66" fmla="*/ 55805 h 1959251"/>
                <a:gd name="connsiteX67" fmla="*/ 130158 w 1138668"/>
                <a:gd name="connsiteY67" fmla="*/ 103055 h 1959251"/>
                <a:gd name="connsiteX68" fmla="*/ 108558 w 1138668"/>
                <a:gd name="connsiteY68" fmla="*/ 183605 h 1959251"/>
                <a:gd name="connsiteX69" fmla="*/ 100908 w 1138668"/>
                <a:gd name="connsiteY69" fmla="*/ 213305 h 1959251"/>
                <a:gd name="connsiteX70" fmla="*/ 88308 w 1138668"/>
                <a:gd name="connsiteY70" fmla="*/ 294755 h 1959251"/>
                <a:gd name="connsiteX71" fmla="*/ 71658 w 1138668"/>
                <a:gd name="connsiteY71" fmla="*/ 383405 h 1959251"/>
                <a:gd name="connsiteX72" fmla="*/ 37008 w 1138668"/>
                <a:gd name="connsiteY72" fmla="*/ 676355 h 1959251"/>
                <a:gd name="connsiteX73" fmla="*/ 22608 w 1138668"/>
                <a:gd name="connsiteY73" fmla="*/ 825305 h 1959251"/>
                <a:gd name="connsiteX74" fmla="*/ 30258 w 1138668"/>
                <a:gd name="connsiteY74" fmla="*/ 972455 h 1959251"/>
                <a:gd name="connsiteX75" fmla="*/ 19908 w 1138668"/>
                <a:gd name="connsiteY75" fmla="*/ 1148855 h 1959251"/>
                <a:gd name="connsiteX76" fmla="*/ 15858 w 1138668"/>
                <a:gd name="connsiteY76" fmla="*/ 1309505 h 1959251"/>
                <a:gd name="connsiteX77" fmla="*/ 31158 w 1138668"/>
                <a:gd name="connsiteY77" fmla="*/ 1397255 h 1959251"/>
                <a:gd name="connsiteX78" fmla="*/ 19908 w 1138668"/>
                <a:gd name="connsiteY78" fmla="*/ 1490855 h 1959251"/>
                <a:gd name="connsiteX79" fmla="*/ 30258 w 1138668"/>
                <a:gd name="connsiteY79" fmla="*/ 1581755 h 1959251"/>
                <a:gd name="connsiteX80" fmla="*/ 15408 w 1138668"/>
                <a:gd name="connsiteY80" fmla="*/ 1667255 h 1959251"/>
                <a:gd name="connsiteX81" fmla="*/ 3708 w 1138668"/>
                <a:gd name="connsiteY81" fmla="*/ 1831055 h 1959251"/>
                <a:gd name="connsiteX82" fmla="*/ 8658 w 1138668"/>
                <a:gd name="connsiteY82" fmla="*/ 1935005 h 1959251"/>
                <a:gd name="connsiteX83" fmla="*/ 78408 w 1138668"/>
                <a:gd name="connsiteY83" fmla="*/ 1955255 h 1959251"/>
                <a:gd name="connsiteX84" fmla="*/ 222858 w 1138668"/>
                <a:gd name="connsiteY84" fmla="*/ 1897655 h 1959251"/>
                <a:gd name="connsiteX85" fmla="*/ 788058 w 1138668"/>
                <a:gd name="connsiteY85" fmla="*/ 1727555 h 1959251"/>
                <a:gd name="connsiteX86" fmla="*/ 1138608 w 1138668"/>
                <a:gd name="connsiteY86" fmla="*/ 1663655 h 1959251"/>
                <a:gd name="connsiteX87" fmla="*/ 1118358 w 1138668"/>
                <a:gd name="connsiteY87" fmla="*/ 1243355 h 1959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138668" h="1959251">
                  <a:moveTo>
                    <a:pt x="1118358" y="1243355"/>
                  </a:moveTo>
                  <a:cubicBezTo>
                    <a:pt x="1119258" y="1159205"/>
                    <a:pt x="1108458" y="1075955"/>
                    <a:pt x="1103508" y="992255"/>
                  </a:cubicBezTo>
                  <a:cubicBezTo>
                    <a:pt x="1096758" y="936905"/>
                    <a:pt x="1090458" y="881555"/>
                    <a:pt x="1085508" y="825755"/>
                  </a:cubicBezTo>
                  <a:cubicBezTo>
                    <a:pt x="1080558" y="803255"/>
                    <a:pt x="1039608" y="545405"/>
                    <a:pt x="1044108" y="532805"/>
                  </a:cubicBezTo>
                  <a:cubicBezTo>
                    <a:pt x="1042308" y="499055"/>
                    <a:pt x="971658" y="230855"/>
                    <a:pt x="951858" y="166955"/>
                  </a:cubicBezTo>
                  <a:cubicBezTo>
                    <a:pt x="950058" y="160655"/>
                    <a:pt x="946458" y="154805"/>
                    <a:pt x="939708" y="151655"/>
                  </a:cubicBezTo>
                  <a:cubicBezTo>
                    <a:pt x="917658" y="156605"/>
                    <a:pt x="919458" y="174605"/>
                    <a:pt x="918108" y="190805"/>
                  </a:cubicBezTo>
                  <a:cubicBezTo>
                    <a:pt x="938808" y="312755"/>
                    <a:pt x="963558" y="433805"/>
                    <a:pt x="981108" y="556205"/>
                  </a:cubicBezTo>
                  <a:cubicBezTo>
                    <a:pt x="999558" y="687155"/>
                    <a:pt x="1019358" y="818105"/>
                    <a:pt x="1010808" y="951305"/>
                  </a:cubicBezTo>
                  <a:cubicBezTo>
                    <a:pt x="1006308" y="1021955"/>
                    <a:pt x="997758" y="1091255"/>
                    <a:pt x="977508" y="1159205"/>
                  </a:cubicBezTo>
                  <a:cubicBezTo>
                    <a:pt x="969408" y="1186655"/>
                    <a:pt x="958608" y="1212755"/>
                    <a:pt x="940608" y="1235705"/>
                  </a:cubicBezTo>
                  <a:cubicBezTo>
                    <a:pt x="932058" y="1246505"/>
                    <a:pt x="923058" y="1258205"/>
                    <a:pt x="907758" y="1254605"/>
                  </a:cubicBezTo>
                  <a:cubicBezTo>
                    <a:pt x="892908" y="1251455"/>
                    <a:pt x="887958" y="1237505"/>
                    <a:pt x="884808" y="1224005"/>
                  </a:cubicBezTo>
                  <a:cubicBezTo>
                    <a:pt x="879408" y="1201505"/>
                    <a:pt x="877158" y="1178555"/>
                    <a:pt x="874908" y="1155155"/>
                  </a:cubicBezTo>
                  <a:cubicBezTo>
                    <a:pt x="870858" y="1106105"/>
                    <a:pt x="868158" y="1056605"/>
                    <a:pt x="856458" y="1008455"/>
                  </a:cubicBezTo>
                  <a:cubicBezTo>
                    <a:pt x="848808" y="976955"/>
                    <a:pt x="837108" y="946805"/>
                    <a:pt x="820908" y="913055"/>
                  </a:cubicBezTo>
                  <a:cubicBezTo>
                    <a:pt x="809658" y="935555"/>
                    <a:pt x="684108" y="1112855"/>
                    <a:pt x="681408" y="1120505"/>
                  </a:cubicBezTo>
                  <a:cubicBezTo>
                    <a:pt x="667458" y="1160555"/>
                    <a:pt x="649908" y="1198355"/>
                    <a:pt x="622908" y="1231205"/>
                  </a:cubicBezTo>
                  <a:cubicBezTo>
                    <a:pt x="609408" y="1247405"/>
                    <a:pt x="594558" y="1264955"/>
                    <a:pt x="571158" y="1261355"/>
                  </a:cubicBezTo>
                  <a:cubicBezTo>
                    <a:pt x="546858" y="1257305"/>
                    <a:pt x="541008" y="1233905"/>
                    <a:pt x="534708" y="1214105"/>
                  </a:cubicBezTo>
                  <a:cubicBezTo>
                    <a:pt x="523008" y="1176755"/>
                    <a:pt x="517608" y="1138055"/>
                    <a:pt x="513558" y="1099355"/>
                  </a:cubicBezTo>
                  <a:cubicBezTo>
                    <a:pt x="510858" y="1071905"/>
                    <a:pt x="509508" y="1044005"/>
                    <a:pt x="502758" y="1017005"/>
                  </a:cubicBezTo>
                  <a:cubicBezTo>
                    <a:pt x="496458" y="991805"/>
                    <a:pt x="480708" y="985955"/>
                    <a:pt x="459558" y="1000805"/>
                  </a:cubicBezTo>
                  <a:cubicBezTo>
                    <a:pt x="449208" y="1008005"/>
                    <a:pt x="439308" y="1016105"/>
                    <a:pt x="430758" y="1025555"/>
                  </a:cubicBezTo>
                  <a:cubicBezTo>
                    <a:pt x="382158" y="1081805"/>
                    <a:pt x="340308" y="1143005"/>
                    <a:pt x="307908" y="1210505"/>
                  </a:cubicBezTo>
                  <a:cubicBezTo>
                    <a:pt x="303858" y="1219055"/>
                    <a:pt x="262008" y="1325705"/>
                    <a:pt x="260658" y="1372955"/>
                  </a:cubicBezTo>
                  <a:cubicBezTo>
                    <a:pt x="259758" y="1399505"/>
                    <a:pt x="271008" y="1407155"/>
                    <a:pt x="296208" y="1399505"/>
                  </a:cubicBezTo>
                  <a:cubicBezTo>
                    <a:pt x="312858" y="1394555"/>
                    <a:pt x="326358" y="1388705"/>
                    <a:pt x="341208" y="1377005"/>
                  </a:cubicBezTo>
                  <a:cubicBezTo>
                    <a:pt x="375858" y="1356755"/>
                    <a:pt x="430758" y="1309955"/>
                    <a:pt x="455508" y="1294205"/>
                  </a:cubicBezTo>
                  <a:cubicBezTo>
                    <a:pt x="460908" y="1291055"/>
                    <a:pt x="465408" y="1282055"/>
                    <a:pt x="472158" y="1287455"/>
                  </a:cubicBezTo>
                  <a:cubicBezTo>
                    <a:pt x="477558" y="1291505"/>
                    <a:pt x="475308" y="1300055"/>
                    <a:pt x="473508" y="1306355"/>
                  </a:cubicBezTo>
                  <a:cubicBezTo>
                    <a:pt x="464958" y="1338755"/>
                    <a:pt x="449658" y="1367105"/>
                    <a:pt x="424908" y="1390055"/>
                  </a:cubicBezTo>
                  <a:cubicBezTo>
                    <a:pt x="425808" y="1395005"/>
                    <a:pt x="354258" y="1442705"/>
                    <a:pt x="342558" y="1448105"/>
                  </a:cubicBezTo>
                  <a:cubicBezTo>
                    <a:pt x="323658" y="1456655"/>
                    <a:pt x="305658" y="1467905"/>
                    <a:pt x="286308" y="1476005"/>
                  </a:cubicBezTo>
                  <a:cubicBezTo>
                    <a:pt x="251208" y="1490405"/>
                    <a:pt x="216558" y="1507955"/>
                    <a:pt x="178758" y="1515155"/>
                  </a:cubicBezTo>
                  <a:cubicBezTo>
                    <a:pt x="131508" y="1524155"/>
                    <a:pt x="102258" y="1505255"/>
                    <a:pt x="96408" y="1460255"/>
                  </a:cubicBezTo>
                  <a:cubicBezTo>
                    <a:pt x="90558" y="1418405"/>
                    <a:pt x="93258" y="1376555"/>
                    <a:pt x="105858" y="1336055"/>
                  </a:cubicBezTo>
                  <a:cubicBezTo>
                    <a:pt x="121608" y="1285205"/>
                    <a:pt x="150408" y="1241555"/>
                    <a:pt x="185058" y="1201505"/>
                  </a:cubicBezTo>
                  <a:cubicBezTo>
                    <a:pt x="197208" y="1183505"/>
                    <a:pt x="294858" y="1102505"/>
                    <a:pt x="330858" y="1075955"/>
                  </a:cubicBezTo>
                  <a:cubicBezTo>
                    <a:pt x="337608" y="1070555"/>
                    <a:pt x="345258" y="1063355"/>
                    <a:pt x="342108" y="1053455"/>
                  </a:cubicBezTo>
                  <a:cubicBezTo>
                    <a:pt x="338958" y="1043555"/>
                    <a:pt x="329058" y="1041755"/>
                    <a:pt x="320058" y="1040855"/>
                  </a:cubicBezTo>
                  <a:cubicBezTo>
                    <a:pt x="304308" y="1039505"/>
                    <a:pt x="289008" y="1036805"/>
                    <a:pt x="273258" y="1035455"/>
                  </a:cubicBezTo>
                  <a:cubicBezTo>
                    <a:pt x="236808" y="1031855"/>
                    <a:pt x="200358" y="1027805"/>
                    <a:pt x="166608" y="1011155"/>
                  </a:cubicBezTo>
                  <a:cubicBezTo>
                    <a:pt x="110358" y="983255"/>
                    <a:pt x="87408" y="933305"/>
                    <a:pt x="73458" y="872105"/>
                  </a:cubicBezTo>
                  <a:cubicBezTo>
                    <a:pt x="88308" y="879305"/>
                    <a:pt x="93708" y="889205"/>
                    <a:pt x="100458" y="897755"/>
                  </a:cubicBezTo>
                  <a:cubicBezTo>
                    <a:pt x="118908" y="921605"/>
                    <a:pt x="136458" y="945455"/>
                    <a:pt x="158508" y="966155"/>
                  </a:cubicBezTo>
                  <a:cubicBezTo>
                    <a:pt x="167508" y="974255"/>
                    <a:pt x="176508" y="981905"/>
                    <a:pt x="188208" y="985955"/>
                  </a:cubicBezTo>
                  <a:cubicBezTo>
                    <a:pt x="208908" y="993155"/>
                    <a:pt x="222408" y="982355"/>
                    <a:pt x="219708" y="960305"/>
                  </a:cubicBezTo>
                  <a:cubicBezTo>
                    <a:pt x="218808" y="950405"/>
                    <a:pt x="214308" y="941405"/>
                    <a:pt x="209358" y="933305"/>
                  </a:cubicBezTo>
                  <a:cubicBezTo>
                    <a:pt x="200358" y="917105"/>
                    <a:pt x="191358" y="900455"/>
                    <a:pt x="181458" y="884705"/>
                  </a:cubicBezTo>
                  <a:cubicBezTo>
                    <a:pt x="136908" y="814055"/>
                    <a:pt x="112158" y="736205"/>
                    <a:pt x="109008" y="653405"/>
                  </a:cubicBezTo>
                  <a:cubicBezTo>
                    <a:pt x="106308" y="577805"/>
                    <a:pt x="105858" y="502205"/>
                    <a:pt x="117108" y="427055"/>
                  </a:cubicBezTo>
                  <a:cubicBezTo>
                    <a:pt x="126558" y="363155"/>
                    <a:pt x="135558" y="299255"/>
                    <a:pt x="155808" y="238055"/>
                  </a:cubicBezTo>
                  <a:cubicBezTo>
                    <a:pt x="160308" y="225005"/>
                    <a:pt x="163008" y="207005"/>
                    <a:pt x="179208" y="205655"/>
                  </a:cubicBezTo>
                  <a:cubicBezTo>
                    <a:pt x="196308" y="204305"/>
                    <a:pt x="199458" y="223205"/>
                    <a:pt x="205308" y="235355"/>
                  </a:cubicBezTo>
                  <a:cubicBezTo>
                    <a:pt x="220608" y="269105"/>
                    <a:pt x="226908" y="305555"/>
                    <a:pt x="235008" y="341105"/>
                  </a:cubicBezTo>
                  <a:cubicBezTo>
                    <a:pt x="237258" y="351005"/>
                    <a:pt x="236808" y="362255"/>
                    <a:pt x="250308" y="369455"/>
                  </a:cubicBezTo>
                  <a:cubicBezTo>
                    <a:pt x="258408" y="351005"/>
                    <a:pt x="258858" y="331655"/>
                    <a:pt x="260658" y="312755"/>
                  </a:cubicBezTo>
                  <a:cubicBezTo>
                    <a:pt x="268758" y="233555"/>
                    <a:pt x="299358" y="167405"/>
                    <a:pt x="365958" y="120155"/>
                  </a:cubicBezTo>
                  <a:cubicBezTo>
                    <a:pt x="384408" y="107105"/>
                    <a:pt x="403758" y="95405"/>
                    <a:pt x="420408" y="80105"/>
                  </a:cubicBezTo>
                  <a:cubicBezTo>
                    <a:pt x="420858" y="78755"/>
                    <a:pt x="421308" y="77405"/>
                    <a:pt x="421758" y="75605"/>
                  </a:cubicBezTo>
                  <a:cubicBezTo>
                    <a:pt x="421758" y="75155"/>
                    <a:pt x="422208" y="74255"/>
                    <a:pt x="422208" y="73805"/>
                  </a:cubicBezTo>
                  <a:cubicBezTo>
                    <a:pt x="422658" y="58955"/>
                    <a:pt x="422658" y="44105"/>
                    <a:pt x="422208" y="29255"/>
                  </a:cubicBezTo>
                  <a:cubicBezTo>
                    <a:pt x="422208" y="28355"/>
                    <a:pt x="421758" y="26555"/>
                    <a:pt x="421758" y="25205"/>
                  </a:cubicBezTo>
                  <a:cubicBezTo>
                    <a:pt x="420408" y="18005"/>
                    <a:pt x="422658" y="9905"/>
                    <a:pt x="417258" y="3605"/>
                  </a:cubicBezTo>
                  <a:cubicBezTo>
                    <a:pt x="407358" y="-8095"/>
                    <a:pt x="357858" y="12155"/>
                    <a:pt x="347058" y="15305"/>
                  </a:cubicBezTo>
                  <a:cubicBezTo>
                    <a:pt x="318258" y="23405"/>
                    <a:pt x="222408" y="49505"/>
                    <a:pt x="201708" y="55805"/>
                  </a:cubicBezTo>
                  <a:cubicBezTo>
                    <a:pt x="172908" y="64805"/>
                    <a:pt x="148608" y="76955"/>
                    <a:pt x="130158" y="103055"/>
                  </a:cubicBezTo>
                  <a:cubicBezTo>
                    <a:pt x="112158" y="128705"/>
                    <a:pt x="114858" y="154355"/>
                    <a:pt x="108558" y="183605"/>
                  </a:cubicBezTo>
                  <a:cubicBezTo>
                    <a:pt x="106308" y="193955"/>
                    <a:pt x="100908" y="214655"/>
                    <a:pt x="100908" y="213305"/>
                  </a:cubicBezTo>
                  <a:cubicBezTo>
                    <a:pt x="86508" y="220955"/>
                    <a:pt x="91908" y="277655"/>
                    <a:pt x="88308" y="294755"/>
                  </a:cubicBezTo>
                  <a:cubicBezTo>
                    <a:pt x="82008" y="324005"/>
                    <a:pt x="76608" y="353705"/>
                    <a:pt x="71658" y="383405"/>
                  </a:cubicBezTo>
                  <a:cubicBezTo>
                    <a:pt x="55908" y="480605"/>
                    <a:pt x="47358" y="578255"/>
                    <a:pt x="37008" y="676355"/>
                  </a:cubicBezTo>
                  <a:cubicBezTo>
                    <a:pt x="31608" y="725855"/>
                    <a:pt x="24858" y="775355"/>
                    <a:pt x="22608" y="825305"/>
                  </a:cubicBezTo>
                  <a:cubicBezTo>
                    <a:pt x="20808" y="868505"/>
                    <a:pt x="16308" y="931955"/>
                    <a:pt x="30258" y="972455"/>
                  </a:cubicBezTo>
                  <a:cubicBezTo>
                    <a:pt x="33408" y="1030505"/>
                    <a:pt x="23958" y="1090805"/>
                    <a:pt x="19908" y="1148855"/>
                  </a:cubicBezTo>
                  <a:cubicBezTo>
                    <a:pt x="15858" y="1202405"/>
                    <a:pt x="12708" y="1255505"/>
                    <a:pt x="15858" y="1309505"/>
                  </a:cubicBezTo>
                  <a:cubicBezTo>
                    <a:pt x="17658" y="1339205"/>
                    <a:pt x="26658" y="1367555"/>
                    <a:pt x="31158" y="1397255"/>
                  </a:cubicBezTo>
                  <a:cubicBezTo>
                    <a:pt x="36108" y="1429655"/>
                    <a:pt x="23508" y="1458905"/>
                    <a:pt x="19908" y="1490855"/>
                  </a:cubicBezTo>
                  <a:cubicBezTo>
                    <a:pt x="16758" y="1521905"/>
                    <a:pt x="27108" y="1551155"/>
                    <a:pt x="30258" y="1581755"/>
                  </a:cubicBezTo>
                  <a:cubicBezTo>
                    <a:pt x="33408" y="1612355"/>
                    <a:pt x="22158" y="1637555"/>
                    <a:pt x="15408" y="1667255"/>
                  </a:cubicBezTo>
                  <a:cubicBezTo>
                    <a:pt x="3258" y="1721255"/>
                    <a:pt x="5058" y="1776155"/>
                    <a:pt x="3708" y="1831055"/>
                  </a:cubicBezTo>
                  <a:cubicBezTo>
                    <a:pt x="2808" y="1864805"/>
                    <a:pt x="-6642" y="1903055"/>
                    <a:pt x="8658" y="1935005"/>
                  </a:cubicBezTo>
                  <a:cubicBezTo>
                    <a:pt x="23058" y="1964705"/>
                    <a:pt x="50058" y="1961105"/>
                    <a:pt x="78408" y="1955255"/>
                  </a:cubicBezTo>
                  <a:cubicBezTo>
                    <a:pt x="127908" y="1945355"/>
                    <a:pt x="179658" y="1923305"/>
                    <a:pt x="222858" y="1897655"/>
                  </a:cubicBezTo>
                  <a:lnTo>
                    <a:pt x="788058" y="1727555"/>
                  </a:lnTo>
                  <a:cubicBezTo>
                    <a:pt x="811908" y="1713605"/>
                    <a:pt x="1138158" y="1666355"/>
                    <a:pt x="1138608" y="1663655"/>
                  </a:cubicBezTo>
                  <a:cubicBezTo>
                    <a:pt x="1139958" y="1634405"/>
                    <a:pt x="1118358" y="1249205"/>
                    <a:pt x="1118358" y="1243355"/>
                  </a:cubicBezTo>
                  <a:close/>
                </a:path>
              </a:pathLst>
            </a:custGeom>
            <a:solidFill>
              <a:srgbClr val="40352F"/>
            </a:solidFill>
            <a:ln w="4491" cap="flat">
              <a:noFill/>
              <a:prstDash val="solid"/>
              <a:miter/>
            </a:ln>
          </p:spPr>
          <p:txBody>
            <a:bodyPr rtlCol="0" anchor="ctr"/>
            <a:lstStyle/>
            <a:p>
              <a:endParaRPr lang="en-US"/>
            </a:p>
          </p:txBody>
        </p:sp>
        <p:sp>
          <p:nvSpPr>
            <p:cNvPr id="8" name="Freeform: Shape 263">
              <a:extLst>
                <a:ext uri="{FF2B5EF4-FFF2-40B4-BE49-F238E27FC236}">
                  <a16:creationId xmlns="" xmlns:a16="http://schemas.microsoft.com/office/drawing/2014/main" id="{B025CA59-5D5B-4AEF-BE5A-953591A3B650}"/>
                </a:ext>
              </a:extLst>
            </p:cNvPr>
            <p:cNvSpPr/>
            <p:nvPr/>
          </p:nvSpPr>
          <p:spPr>
            <a:xfrm>
              <a:off x="1834754" y="3643360"/>
              <a:ext cx="1070660" cy="2030370"/>
            </a:xfrm>
            <a:custGeom>
              <a:avLst/>
              <a:gdLst>
                <a:gd name="connsiteX0" fmla="*/ 732618 w 760067"/>
                <a:gd name="connsiteY0" fmla="*/ 1033671 h 1441370"/>
                <a:gd name="connsiteX1" fmla="*/ 656568 w 760067"/>
                <a:gd name="connsiteY1" fmla="*/ 732171 h 1441370"/>
                <a:gd name="connsiteX2" fmla="*/ 622368 w 760067"/>
                <a:gd name="connsiteY2" fmla="*/ 561621 h 1441370"/>
                <a:gd name="connsiteX3" fmla="*/ 602118 w 760067"/>
                <a:gd name="connsiteY3" fmla="*/ 443271 h 1441370"/>
                <a:gd name="connsiteX4" fmla="*/ 456318 w 760067"/>
                <a:gd name="connsiteY4" fmla="*/ 178671 h 1441370"/>
                <a:gd name="connsiteX5" fmla="*/ 32868 w 760067"/>
                <a:gd name="connsiteY5" fmla="*/ 21 h 1441370"/>
                <a:gd name="connsiteX6" fmla="*/ 468 w 760067"/>
                <a:gd name="connsiteY6" fmla="*/ 102621 h 1441370"/>
                <a:gd name="connsiteX7" fmla="*/ 127818 w 760067"/>
                <a:gd name="connsiteY7" fmla="*/ 661521 h 1441370"/>
                <a:gd name="connsiteX8" fmla="*/ 161568 w 760067"/>
                <a:gd name="connsiteY8" fmla="*/ 934221 h 1441370"/>
                <a:gd name="connsiteX9" fmla="*/ 185868 w 760067"/>
                <a:gd name="connsiteY9" fmla="*/ 1279371 h 1441370"/>
                <a:gd name="connsiteX10" fmla="*/ 188568 w 760067"/>
                <a:gd name="connsiteY10" fmla="*/ 1381971 h 1441370"/>
                <a:gd name="connsiteX11" fmla="*/ 188568 w 760067"/>
                <a:gd name="connsiteY11" fmla="*/ 1441371 h 1441370"/>
                <a:gd name="connsiteX12" fmla="*/ 391068 w 760067"/>
                <a:gd name="connsiteY12" fmla="*/ 1393221 h 1441370"/>
                <a:gd name="connsiteX13" fmla="*/ 380268 w 760067"/>
                <a:gd name="connsiteY13" fmla="*/ 1318071 h 1441370"/>
                <a:gd name="connsiteX14" fmla="*/ 406818 w 760067"/>
                <a:gd name="connsiteY14" fmla="*/ 1295121 h 1441370"/>
                <a:gd name="connsiteX15" fmla="*/ 437868 w 760067"/>
                <a:gd name="connsiteY15" fmla="*/ 1285671 h 1441370"/>
                <a:gd name="connsiteX16" fmla="*/ 496818 w 760067"/>
                <a:gd name="connsiteY16" fmla="*/ 1264071 h 1441370"/>
                <a:gd name="connsiteX17" fmla="*/ 555768 w 760067"/>
                <a:gd name="connsiteY17" fmla="*/ 1246971 h 1441370"/>
                <a:gd name="connsiteX18" fmla="*/ 581418 w 760067"/>
                <a:gd name="connsiteY18" fmla="*/ 1240221 h 1441370"/>
                <a:gd name="connsiteX19" fmla="*/ 615168 w 760067"/>
                <a:gd name="connsiteY19" fmla="*/ 1228971 h 1441370"/>
                <a:gd name="connsiteX20" fmla="*/ 690768 w 760067"/>
                <a:gd name="connsiteY20" fmla="*/ 1202871 h 1441370"/>
                <a:gd name="connsiteX21" fmla="*/ 760068 w 760067"/>
                <a:gd name="connsiteY21" fmla="*/ 1180371 h 1441370"/>
                <a:gd name="connsiteX22" fmla="*/ 732618 w 760067"/>
                <a:gd name="connsiteY22" fmla="*/ 1033671 h 1441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0067" h="1441370">
                  <a:moveTo>
                    <a:pt x="732618" y="1033671"/>
                  </a:moveTo>
                  <a:cubicBezTo>
                    <a:pt x="707418" y="932871"/>
                    <a:pt x="681768" y="832521"/>
                    <a:pt x="656568" y="732171"/>
                  </a:cubicBezTo>
                  <a:cubicBezTo>
                    <a:pt x="645318" y="675471"/>
                    <a:pt x="633618" y="618771"/>
                    <a:pt x="622368" y="561621"/>
                  </a:cubicBezTo>
                  <a:cubicBezTo>
                    <a:pt x="616968" y="521571"/>
                    <a:pt x="613368" y="481971"/>
                    <a:pt x="602118" y="443271"/>
                  </a:cubicBezTo>
                  <a:cubicBezTo>
                    <a:pt x="594018" y="414921"/>
                    <a:pt x="471168" y="206571"/>
                    <a:pt x="456318" y="178671"/>
                  </a:cubicBezTo>
                  <a:cubicBezTo>
                    <a:pt x="444618" y="176871"/>
                    <a:pt x="40968" y="-2229"/>
                    <a:pt x="32868" y="21"/>
                  </a:cubicBezTo>
                  <a:cubicBezTo>
                    <a:pt x="25218" y="20271"/>
                    <a:pt x="-4032" y="86871"/>
                    <a:pt x="468" y="102621"/>
                  </a:cubicBezTo>
                  <a:cubicBezTo>
                    <a:pt x="62568" y="282171"/>
                    <a:pt x="98568" y="473871"/>
                    <a:pt x="127818" y="661521"/>
                  </a:cubicBezTo>
                  <a:cubicBezTo>
                    <a:pt x="141768" y="751971"/>
                    <a:pt x="153018" y="842871"/>
                    <a:pt x="161568" y="934221"/>
                  </a:cubicBezTo>
                  <a:cubicBezTo>
                    <a:pt x="165618" y="979671"/>
                    <a:pt x="183618" y="1226271"/>
                    <a:pt x="185868" y="1279371"/>
                  </a:cubicBezTo>
                  <a:cubicBezTo>
                    <a:pt x="187218" y="1313571"/>
                    <a:pt x="187218" y="1347771"/>
                    <a:pt x="188568" y="1381971"/>
                  </a:cubicBezTo>
                  <a:cubicBezTo>
                    <a:pt x="189018" y="1393671"/>
                    <a:pt x="188118" y="1422021"/>
                    <a:pt x="188568" y="1441371"/>
                  </a:cubicBezTo>
                  <a:cubicBezTo>
                    <a:pt x="202518" y="1441371"/>
                    <a:pt x="370818" y="1402671"/>
                    <a:pt x="391068" y="1393221"/>
                  </a:cubicBezTo>
                  <a:cubicBezTo>
                    <a:pt x="391068" y="1389621"/>
                    <a:pt x="381168" y="1326621"/>
                    <a:pt x="380268" y="1318071"/>
                  </a:cubicBezTo>
                  <a:cubicBezTo>
                    <a:pt x="384318" y="1304571"/>
                    <a:pt x="394218" y="1297821"/>
                    <a:pt x="406818" y="1295121"/>
                  </a:cubicBezTo>
                  <a:cubicBezTo>
                    <a:pt x="418068" y="1292871"/>
                    <a:pt x="427968" y="1289721"/>
                    <a:pt x="437868" y="1285671"/>
                  </a:cubicBezTo>
                  <a:cubicBezTo>
                    <a:pt x="453618" y="1278921"/>
                    <a:pt x="480168" y="1269021"/>
                    <a:pt x="496818" y="1264071"/>
                  </a:cubicBezTo>
                  <a:lnTo>
                    <a:pt x="555768" y="1246971"/>
                  </a:lnTo>
                  <a:cubicBezTo>
                    <a:pt x="564318" y="1244721"/>
                    <a:pt x="572868" y="1242471"/>
                    <a:pt x="581418" y="1240221"/>
                  </a:cubicBezTo>
                  <a:cubicBezTo>
                    <a:pt x="594468" y="1237071"/>
                    <a:pt x="613818" y="1228971"/>
                    <a:pt x="615168" y="1228971"/>
                  </a:cubicBezTo>
                  <a:cubicBezTo>
                    <a:pt x="643968" y="1224021"/>
                    <a:pt x="662868" y="1208721"/>
                    <a:pt x="690768" y="1202871"/>
                  </a:cubicBezTo>
                  <a:cubicBezTo>
                    <a:pt x="712368" y="1197921"/>
                    <a:pt x="722268" y="1189821"/>
                    <a:pt x="760068" y="1180371"/>
                  </a:cubicBezTo>
                  <a:cubicBezTo>
                    <a:pt x="747018" y="1120071"/>
                    <a:pt x="742068" y="1065621"/>
                    <a:pt x="732618" y="1033671"/>
                  </a:cubicBezTo>
                  <a:close/>
                </a:path>
              </a:pathLst>
            </a:custGeom>
            <a:solidFill>
              <a:srgbClr val="FEFEFE"/>
            </a:solidFill>
            <a:ln w="4491" cap="flat">
              <a:noFill/>
              <a:prstDash val="solid"/>
              <a:miter/>
            </a:ln>
          </p:spPr>
          <p:txBody>
            <a:bodyPr rtlCol="0" anchor="ctr"/>
            <a:lstStyle/>
            <a:p>
              <a:endParaRPr lang="en-US"/>
            </a:p>
          </p:txBody>
        </p:sp>
        <p:sp>
          <p:nvSpPr>
            <p:cNvPr id="9" name="Freeform: Shape 264">
              <a:extLst>
                <a:ext uri="{FF2B5EF4-FFF2-40B4-BE49-F238E27FC236}">
                  <a16:creationId xmlns="" xmlns:a16="http://schemas.microsoft.com/office/drawing/2014/main" id="{10A43567-7589-4FB8-AC37-F00E07A9978C}"/>
                </a:ext>
              </a:extLst>
            </p:cNvPr>
            <p:cNvSpPr/>
            <p:nvPr/>
          </p:nvSpPr>
          <p:spPr>
            <a:xfrm>
              <a:off x="2086238" y="4013580"/>
              <a:ext cx="817274" cy="1661419"/>
            </a:xfrm>
            <a:custGeom>
              <a:avLst/>
              <a:gdLst>
                <a:gd name="connsiteX0" fmla="*/ 401987 w 580187"/>
                <a:gd name="connsiteY0" fmla="*/ 978300 h 1179450"/>
                <a:gd name="connsiteX1" fmla="*/ 376337 w 580187"/>
                <a:gd name="connsiteY1" fmla="*/ 985050 h 1179450"/>
                <a:gd name="connsiteX2" fmla="*/ 317387 w 580187"/>
                <a:gd name="connsiteY2" fmla="*/ 1002150 h 1179450"/>
                <a:gd name="connsiteX3" fmla="*/ 258437 w 580187"/>
                <a:gd name="connsiteY3" fmla="*/ 1023750 h 1179450"/>
                <a:gd name="connsiteX4" fmla="*/ 227387 w 580187"/>
                <a:gd name="connsiteY4" fmla="*/ 1033200 h 1179450"/>
                <a:gd name="connsiteX5" fmla="*/ 200837 w 580187"/>
                <a:gd name="connsiteY5" fmla="*/ 1056150 h 1179450"/>
                <a:gd name="connsiteX6" fmla="*/ 211637 w 580187"/>
                <a:gd name="connsiteY6" fmla="*/ 1131300 h 1179450"/>
                <a:gd name="connsiteX7" fmla="*/ 9137 w 580187"/>
                <a:gd name="connsiteY7" fmla="*/ 1179450 h 1179450"/>
                <a:gd name="connsiteX8" fmla="*/ 9137 w 580187"/>
                <a:gd name="connsiteY8" fmla="*/ 1120050 h 1179450"/>
                <a:gd name="connsiteX9" fmla="*/ 6437 w 580187"/>
                <a:gd name="connsiteY9" fmla="*/ 1017450 h 1179450"/>
                <a:gd name="connsiteX10" fmla="*/ 1037 w 580187"/>
                <a:gd name="connsiteY10" fmla="*/ 859050 h 1179450"/>
                <a:gd name="connsiteX11" fmla="*/ 18137 w 580187"/>
                <a:gd name="connsiteY11" fmla="*/ 840150 h 1179450"/>
                <a:gd name="connsiteX12" fmla="*/ 94187 w 580187"/>
                <a:gd name="connsiteY12" fmla="*/ 810000 h 1179450"/>
                <a:gd name="connsiteX13" fmla="*/ 165287 w 580187"/>
                <a:gd name="connsiteY13" fmla="*/ 814050 h 1179450"/>
                <a:gd name="connsiteX14" fmla="*/ 159437 w 580187"/>
                <a:gd name="connsiteY14" fmla="*/ 851850 h 1179450"/>
                <a:gd name="connsiteX15" fmla="*/ 103637 w 580187"/>
                <a:gd name="connsiteY15" fmla="*/ 927900 h 1179450"/>
                <a:gd name="connsiteX16" fmla="*/ 93737 w 580187"/>
                <a:gd name="connsiteY16" fmla="*/ 960300 h 1179450"/>
                <a:gd name="connsiteX17" fmla="*/ 145937 w 580187"/>
                <a:gd name="connsiteY17" fmla="*/ 974250 h 1179450"/>
                <a:gd name="connsiteX18" fmla="*/ 196337 w 580187"/>
                <a:gd name="connsiteY18" fmla="*/ 963000 h 1179450"/>
                <a:gd name="connsiteX19" fmla="*/ 227837 w 580187"/>
                <a:gd name="connsiteY19" fmla="*/ 871650 h 1179450"/>
                <a:gd name="connsiteX20" fmla="*/ 207587 w 580187"/>
                <a:gd name="connsiteY20" fmla="*/ 720900 h 1179450"/>
                <a:gd name="connsiteX21" fmla="*/ 250337 w 580187"/>
                <a:gd name="connsiteY21" fmla="*/ 686700 h 1179450"/>
                <a:gd name="connsiteX22" fmla="*/ 311087 w 580187"/>
                <a:gd name="connsiteY22" fmla="*/ 702450 h 1179450"/>
                <a:gd name="connsiteX23" fmla="*/ 333137 w 580187"/>
                <a:gd name="connsiteY23" fmla="*/ 759600 h 1179450"/>
                <a:gd name="connsiteX24" fmla="*/ 300287 w 580187"/>
                <a:gd name="connsiteY24" fmla="*/ 807750 h 1179450"/>
                <a:gd name="connsiteX25" fmla="*/ 316937 w 580187"/>
                <a:gd name="connsiteY25" fmla="*/ 837900 h 1179450"/>
                <a:gd name="connsiteX26" fmla="*/ 428987 w 580187"/>
                <a:gd name="connsiteY26" fmla="*/ 809550 h 1179450"/>
                <a:gd name="connsiteX27" fmla="*/ 476237 w 580187"/>
                <a:gd name="connsiteY27" fmla="*/ 727650 h 1179450"/>
                <a:gd name="connsiteX28" fmla="*/ 430337 w 580187"/>
                <a:gd name="connsiteY28" fmla="*/ 465750 h 1179450"/>
                <a:gd name="connsiteX29" fmla="*/ 385787 w 580187"/>
                <a:gd name="connsiteY29" fmla="*/ 454050 h 1179450"/>
                <a:gd name="connsiteX30" fmla="*/ 284537 w 580187"/>
                <a:gd name="connsiteY30" fmla="*/ 535950 h 1179450"/>
                <a:gd name="connsiteX31" fmla="*/ 247187 w 580187"/>
                <a:gd name="connsiteY31" fmla="*/ 548100 h 1179450"/>
                <a:gd name="connsiteX32" fmla="*/ 249887 w 580187"/>
                <a:gd name="connsiteY32" fmla="*/ 508950 h 1179450"/>
                <a:gd name="connsiteX33" fmla="*/ 323237 w 580187"/>
                <a:gd name="connsiteY33" fmla="*/ 335250 h 1179450"/>
                <a:gd name="connsiteX34" fmla="*/ 353387 w 580187"/>
                <a:gd name="connsiteY34" fmla="*/ 215550 h 1179450"/>
                <a:gd name="connsiteX35" fmla="*/ 303887 w 580187"/>
                <a:gd name="connsiteY35" fmla="*/ 107100 h 1179450"/>
                <a:gd name="connsiteX36" fmla="*/ 297137 w 580187"/>
                <a:gd name="connsiteY36" fmla="*/ 15300 h 1179450"/>
                <a:gd name="connsiteX37" fmla="*/ 318737 w 580187"/>
                <a:gd name="connsiteY37" fmla="*/ 0 h 1179450"/>
                <a:gd name="connsiteX38" fmla="*/ 422237 w 580187"/>
                <a:gd name="connsiteY38" fmla="*/ 180900 h 1179450"/>
                <a:gd name="connsiteX39" fmla="*/ 442487 w 580187"/>
                <a:gd name="connsiteY39" fmla="*/ 299250 h 1179450"/>
                <a:gd name="connsiteX40" fmla="*/ 476687 w 580187"/>
                <a:gd name="connsiteY40" fmla="*/ 469800 h 1179450"/>
                <a:gd name="connsiteX41" fmla="*/ 552737 w 580187"/>
                <a:gd name="connsiteY41" fmla="*/ 771300 h 1179450"/>
                <a:gd name="connsiteX42" fmla="*/ 580187 w 580187"/>
                <a:gd name="connsiteY42" fmla="*/ 918900 h 1179450"/>
                <a:gd name="connsiteX43" fmla="*/ 510887 w 580187"/>
                <a:gd name="connsiteY43" fmla="*/ 941400 h 1179450"/>
                <a:gd name="connsiteX44" fmla="*/ 435287 w 580187"/>
                <a:gd name="connsiteY44" fmla="*/ 967500 h 1179450"/>
                <a:gd name="connsiteX45" fmla="*/ 401987 w 580187"/>
                <a:gd name="connsiteY45" fmla="*/ 978300 h 1179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80187" h="1179450">
                  <a:moveTo>
                    <a:pt x="401987" y="978300"/>
                  </a:moveTo>
                  <a:cubicBezTo>
                    <a:pt x="393437" y="980550"/>
                    <a:pt x="384887" y="982800"/>
                    <a:pt x="376337" y="985050"/>
                  </a:cubicBezTo>
                  <a:lnTo>
                    <a:pt x="317387" y="1002150"/>
                  </a:lnTo>
                  <a:cubicBezTo>
                    <a:pt x="300737" y="1007100"/>
                    <a:pt x="274187" y="1017000"/>
                    <a:pt x="258437" y="1023750"/>
                  </a:cubicBezTo>
                  <a:cubicBezTo>
                    <a:pt x="248537" y="1027800"/>
                    <a:pt x="238637" y="1030950"/>
                    <a:pt x="227387" y="1033200"/>
                  </a:cubicBezTo>
                  <a:cubicBezTo>
                    <a:pt x="214787" y="1035900"/>
                    <a:pt x="204887" y="1042650"/>
                    <a:pt x="200837" y="1056150"/>
                  </a:cubicBezTo>
                  <a:cubicBezTo>
                    <a:pt x="201737" y="1064250"/>
                    <a:pt x="211637" y="1127700"/>
                    <a:pt x="211637" y="1131300"/>
                  </a:cubicBezTo>
                  <a:cubicBezTo>
                    <a:pt x="191387" y="1140750"/>
                    <a:pt x="23087" y="1179450"/>
                    <a:pt x="9137" y="1179450"/>
                  </a:cubicBezTo>
                  <a:cubicBezTo>
                    <a:pt x="9137" y="1160100"/>
                    <a:pt x="9587" y="1131750"/>
                    <a:pt x="9137" y="1120050"/>
                  </a:cubicBezTo>
                  <a:cubicBezTo>
                    <a:pt x="7787" y="1085850"/>
                    <a:pt x="7787" y="1051650"/>
                    <a:pt x="6437" y="1017450"/>
                  </a:cubicBezTo>
                  <a:cubicBezTo>
                    <a:pt x="4187" y="964800"/>
                    <a:pt x="-2563" y="911700"/>
                    <a:pt x="1037" y="859050"/>
                  </a:cubicBezTo>
                  <a:cubicBezTo>
                    <a:pt x="2837" y="849150"/>
                    <a:pt x="10037" y="843750"/>
                    <a:pt x="18137" y="840150"/>
                  </a:cubicBezTo>
                  <a:cubicBezTo>
                    <a:pt x="42887" y="828450"/>
                    <a:pt x="68087" y="817200"/>
                    <a:pt x="94187" y="810000"/>
                  </a:cubicBezTo>
                  <a:cubicBezTo>
                    <a:pt x="112637" y="805050"/>
                    <a:pt x="152687" y="793350"/>
                    <a:pt x="165287" y="814050"/>
                  </a:cubicBezTo>
                  <a:cubicBezTo>
                    <a:pt x="173387" y="827550"/>
                    <a:pt x="166637" y="840150"/>
                    <a:pt x="159437" y="851850"/>
                  </a:cubicBezTo>
                  <a:cubicBezTo>
                    <a:pt x="143237" y="878850"/>
                    <a:pt x="121637" y="902250"/>
                    <a:pt x="103637" y="927900"/>
                  </a:cubicBezTo>
                  <a:cubicBezTo>
                    <a:pt x="96887" y="937350"/>
                    <a:pt x="86987" y="947700"/>
                    <a:pt x="93737" y="960300"/>
                  </a:cubicBezTo>
                  <a:cubicBezTo>
                    <a:pt x="102737" y="976500"/>
                    <a:pt x="130187" y="974700"/>
                    <a:pt x="145937" y="974250"/>
                  </a:cubicBezTo>
                  <a:cubicBezTo>
                    <a:pt x="163037" y="974250"/>
                    <a:pt x="181487" y="971550"/>
                    <a:pt x="196337" y="963000"/>
                  </a:cubicBezTo>
                  <a:cubicBezTo>
                    <a:pt x="229637" y="944550"/>
                    <a:pt x="230537" y="904950"/>
                    <a:pt x="227837" y="871650"/>
                  </a:cubicBezTo>
                  <a:cubicBezTo>
                    <a:pt x="223787" y="821250"/>
                    <a:pt x="211637" y="771300"/>
                    <a:pt x="207587" y="720900"/>
                  </a:cubicBezTo>
                  <a:cubicBezTo>
                    <a:pt x="203987" y="679050"/>
                    <a:pt x="211187" y="673200"/>
                    <a:pt x="250337" y="686700"/>
                  </a:cubicBezTo>
                  <a:cubicBezTo>
                    <a:pt x="270137" y="693450"/>
                    <a:pt x="291287" y="696150"/>
                    <a:pt x="311087" y="702450"/>
                  </a:cubicBezTo>
                  <a:cubicBezTo>
                    <a:pt x="344837" y="713700"/>
                    <a:pt x="350687" y="729450"/>
                    <a:pt x="333137" y="759600"/>
                  </a:cubicBezTo>
                  <a:cubicBezTo>
                    <a:pt x="323237" y="776250"/>
                    <a:pt x="309737" y="790650"/>
                    <a:pt x="300287" y="807750"/>
                  </a:cubicBezTo>
                  <a:cubicBezTo>
                    <a:pt x="289037" y="828000"/>
                    <a:pt x="293987" y="837900"/>
                    <a:pt x="316937" y="837900"/>
                  </a:cubicBezTo>
                  <a:cubicBezTo>
                    <a:pt x="356537" y="837900"/>
                    <a:pt x="394337" y="828900"/>
                    <a:pt x="428987" y="809550"/>
                  </a:cubicBezTo>
                  <a:cubicBezTo>
                    <a:pt x="460937" y="792000"/>
                    <a:pt x="474887" y="762750"/>
                    <a:pt x="476237" y="727650"/>
                  </a:cubicBezTo>
                  <a:cubicBezTo>
                    <a:pt x="480737" y="637200"/>
                    <a:pt x="459137" y="550800"/>
                    <a:pt x="430337" y="465750"/>
                  </a:cubicBezTo>
                  <a:cubicBezTo>
                    <a:pt x="421337" y="439650"/>
                    <a:pt x="407837" y="436950"/>
                    <a:pt x="385787" y="454050"/>
                  </a:cubicBezTo>
                  <a:cubicBezTo>
                    <a:pt x="351587" y="480600"/>
                    <a:pt x="319637" y="510300"/>
                    <a:pt x="284537" y="535950"/>
                  </a:cubicBezTo>
                  <a:cubicBezTo>
                    <a:pt x="273287" y="544050"/>
                    <a:pt x="260687" y="558450"/>
                    <a:pt x="247187" y="548100"/>
                  </a:cubicBezTo>
                  <a:cubicBezTo>
                    <a:pt x="233237" y="537300"/>
                    <a:pt x="244487" y="521550"/>
                    <a:pt x="249887" y="508950"/>
                  </a:cubicBezTo>
                  <a:cubicBezTo>
                    <a:pt x="274637" y="450900"/>
                    <a:pt x="300737" y="393750"/>
                    <a:pt x="323237" y="335250"/>
                  </a:cubicBezTo>
                  <a:cubicBezTo>
                    <a:pt x="338087" y="296550"/>
                    <a:pt x="349787" y="256950"/>
                    <a:pt x="353387" y="215550"/>
                  </a:cubicBezTo>
                  <a:cubicBezTo>
                    <a:pt x="356987" y="171000"/>
                    <a:pt x="344387" y="131400"/>
                    <a:pt x="303887" y="107100"/>
                  </a:cubicBezTo>
                  <a:cubicBezTo>
                    <a:pt x="248087" y="73800"/>
                    <a:pt x="261137" y="47700"/>
                    <a:pt x="297137" y="15300"/>
                  </a:cubicBezTo>
                  <a:cubicBezTo>
                    <a:pt x="303887" y="9450"/>
                    <a:pt x="309287" y="2250"/>
                    <a:pt x="318737" y="0"/>
                  </a:cubicBezTo>
                  <a:cubicBezTo>
                    <a:pt x="355637" y="67950"/>
                    <a:pt x="414137" y="151650"/>
                    <a:pt x="422237" y="180900"/>
                  </a:cubicBezTo>
                  <a:cubicBezTo>
                    <a:pt x="433037" y="219600"/>
                    <a:pt x="437087" y="259200"/>
                    <a:pt x="442487" y="299250"/>
                  </a:cubicBezTo>
                  <a:cubicBezTo>
                    <a:pt x="453737" y="355950"/>
                    <a:pt x="465437" y="412650"/>
                    <a:pt x="476687" y="469800"/>
                  </a:cubicBezTo>
                  <a:cubicBezTo>
                    <a:pt x="501887" y="570600"/>
                    <a:pt x="527537" y="670950"/>
                    <a:pt x="552737" y="771300"/>
                  </a:cubicBezTo>
                  <a:cubicBezTo>
                    <a:pt x="562187" y="803250"/>
                    <a:pt x="567137" y="857700"/>
                    <a:pt x="580187" y="918900"/>
                  </a:cubicBezTo>
                  <a:cubicBezTo>
                    <a:pt x="542837" y="928350"/>
                    <a:pt x="532487" y="936450"/>
                    <a:pt x="510887" y="941400"/>
                  </a:cubicBezTo>
                  <a:cubicBezTo>
                    <a:pt x="482987" y="947700"/>
                    <a:pt x="463637" y="962550"/>
                    <a:pt x="435287" y="967500"/>
                  </a:cubicBezTo>
                  <a:cubicBezTo>
                    <a:pt x="434387" y="967500"/>
                    <a:pt x="415037" y="975150"/>
                    <a:pt x="401987" y="978300"/>
                  </a:cubicBezTo>
                  <a:close/>
                </a:path>
              </a:pathLst>
            </a:custGeom>
            <a:solidFill>
              <a:srgbClr val="E5E5E5"/>
            </a:solidFill>
            <a:ln w="4491" cap="flat">
              <a:noFill/>
              <a:prstDash val="solid"/>
              <a:miter/>
            </a:ln>
          </p:spPr>
          <p:txBody>
            <a:bodyPr rtlCol="0" anchor="ctr"/>
            <a:lstStyle/>
            <a:p>
              <a:endParaRPr lang="en-US"/>
            </a:p>
          </p:txBody>
        </p:sp>
        <p:sp>
          <p:nvSpPr>
            <p:cNvPr id="10" name="Freeform: Shape 265">
              <a:extLst>
                <a:ext uri="{FF2B5EF4-FFF2-40B4-BE49-F238E27FC236}">
                  <a16:creationId xmlns="" xmlns:a16="http://schemas.microsoft.com/office/drawing/2014/main" id="{3C608C1E-66E4-42EA-ABD3-1F2A8CF2AB5D}"/>
                </a:ext>
              </a:extLst>
            </p:cNvPr>
            <p:cNvSpPr/>
            <p:nvPr/>
          </p:nvSpPr>
          <p:spPr>
            <a:xfrm>
              <a:off x="2671511" y="4269670"/>
              <a:ext cx="1494932" cy="1053521"/>
            </a:xfrm>
            <a:custGeom>
              <a:avLst/>
              <a:gdLst>
                <a:gd name="connsiteX0" fmla="*/ 0 w 1061260"/>
                <a:gd name="connsiteY0" fmla="*/ 0 h 747900"/>
                <a:gd name="connsiteX1" fmla="*/ 544050 w 1061260"/>
                <a:gd name="connsiteY1" fmla="*/ 277200 h 747900"/>
                <a:gd name="connsiteX2" fmla="*/ 548550 w 1061260"/>
                <a:gd name="connsiteY2" fmla="*/ 278100 h 747900"/>
                <a:gd name="connsiteX3" fmla="*/ 731700 w 1061260"/>
                <a:gd name="connsiteY3" fmla="*/ 239850 h 747900"/>
                <a:gd name="connsiteX4" fmla="*/ 760500 w 1061260"/>
                <a:gd name="connsiteY4" fmla="*/ 239850 h 747900"/>
                <a:gd name="connsiteX5" fmla="*/ 747900 w 1061260"/>
                <a:gd name="connsiteY5" fmla="*/ 265950 h 747900"/>
                <a:gd name="connsiteX6" fmla="*/ 676800 w 1061260"/>
                <a:gd name="connsiteY6" fmla="*/ 324900 h 747900"/>
                <a:gd name="connsiteX7" fmla="*/ 652950 w 1061260"/>
                <a:gd name="connsiteY7" fmla="*/ 359550 h 747900"/>
                <a:gd name="connsiteX8" fmla="*/ 695250 w 1061260"/>
                <a:gd name="connsiteY8" fmla="*/ 370350 h 747900"/>
                <a:gd name="connsiteX9" fmla="*/ 823050 w 1061260"/>
                <a:gd name="connsiteY9" fmla="*/ 361800 h 747900"/>
                <a:gd name="connsiteX10" fmla="*/ 948600 w 1061260"/>
                <a:gd name="connsiteY10" fmla="*/ 400050 h 747900"/>
                <a:gd name="connsiteX11" fmla="*/ 972000 w 1061260"/>
                <a:gd name="connsiteY11" fmla="*/ 433350 h 747900"/>
                <a:gd name="connsiteX12" fmla="*/ 933750 w 1061260"/>
                <a:gd name="connsiteY12" fmla="*/ 433350 h 747900"/>
                <a:gd name="connsiteX13" fmla="*/ 779850 w 1061260"/>
                <a:gd name="connsiteY13" fmla="*/ 406350 h 747900"/>
                <a:gd name="connsiteX14" fmla="*/ 718200 w 1061260"/>
                <a:gd name="connsiteY14" fmla="*/ 426150 h 747900"/>
                <a:gd name="connsiteX15" fmla="*/ 793800 w 1061260"/>
                <a:gd name="connsiteY15" fmla="*/ 427500 h 747900"/>
                <a:gd name="connsiteX16" fmla="*/ 881100 w 1061260"/>
                <a:gd name="connsiteY16" fmla="*/ 429300 h 747900"/>
                <a:gd name="connsiteX17" fmla="*/ 905850 w 1061260"/>
                <a:gd name="connsiteY17" fmla="*/ 444150 h 747900"/>
                <a:gd name="connsiteX18" fmla="*/ 882000 w 1061260"/>
                <a:gd name="connsiteY18" fmla="*/ 459450 h 747900"/>
                <a:gd name="connsiteX19" fmla="*/ 760950 w 1061260"/>
                <a:gd name="connsiteY19" fmla="*/ 475200 h 747900"/>
                <a:gd name="connsiteX20" fmla="*/ 954000 w 1061260"/>
                <a:gd name="connsiteY20" fmla="*/ 556650 h 747900"/>
                <a:gd name="connsiteX21" fmla="*/ 1057050 w 1061260"/>
                <a:gd name="connsiteY21" fmla="*/ 663750 h 747900"/>
                <a:gd name="connsiteX22" fmla="*/ 1057950 w 1061260"/>
                <a:gd name="connsiteY22" fmla="*/ 691650 h 747900"/>
                <a:gd name="connsiteX23" fmla="*/ 1053900 w 1061260"/>
                <a:gd name="connsiteY23" fmla="*/ 747900 h 747900"/>
                <a:gd name="connsiteX24" fmla="*/ 992250 w 1061260"/>
                <a:gd name="connsiteY24" fmla="*/ 630450 h 747900"/>
                <a:gd name="connsiteX25" fmla="*/ 830250 w 1061260"/>
                <a:gd name="connsiteY25" fmla="*/ 516150 h 747900"/>
                <a:gd name="connsiteX26" fmla="*/ 744750 w 1061260"/>
                <a:gd name="connsiteY26" fmla="*/ 502200 h 747900"/>
                <a:gd name="connsiteX27" fmla="*/ 711450 w 1061260"/>
                <a:gd name="connsiteY27" fmla="*/ 536850 h 747900"/>
                <a:gd name="connsiteX28" fmla="*/ 682650 w 1061260"/>
                <a:gd name="connsiteY28" fmla="*/ 559800 h 747900"/>
                <a:gd name="connsiteX29" fmla="*/ 565200 w 1061260"/>
                <a:gd name="connsiteY29" fmla="*/ 587700 h 747900"/>
                <a:gd name="connsiteX30" fmla="*/ 522900 w 1061260"/>
                <a:gd name="connsiteY30" fmla="*/ 596250 h 747900"/>
                <a:gd name="connsiteX31" fmla="*/ 439650 w 1061260"/>
                <a:gd name="connsiteY31" fmla="*/ 402750 h 747900"/>
                <a:gd name="connsiteX32" fmla="*/ 426600 w 1061260"/>
                <a:gd name="connsiteY32" fmla="*/ 405000 h 747900"/>
                <a:gd name="connsiteX33" fmla="*/ 417600 w 1061260"/>
                <a:gd name="connsiteY33" fmla="*/ 420750 h 747900"/>
                <a:gd name="connsiteX34" fmla="*/ 415350 w 1061260"/>
                <a:gd name="connsiteY34" fmla="*/ 502650 h 747900"/>
                <a:gd name="connsiteX35" fmla="*/ 435600 w 1061260"/>
                <a:gd name="connsiteY35" fmla="*/ 628200 h 747900"/>
                <a:gd name="connsiteX36" fmla="*/ 166500 w 1061260"/>
                <a:gd name="connsiteY36" fmla="*/ 734850 h 747900"/>
                <a:gd name="connsiteX37" fmla="*/ 104400 w 1061260"/>
                <a:gd name="connsiteY37" fmla="*/ 468900 h 747900"/>
                <a:gd name="connsiteX38" fmla="*/ 0 w 1061260"/>
                <a:gd name="connsiteY38" fmla="*/ 0 h 747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61260" h="747900">
                  <a:moveTo>
                    <a:pt x="0" y="0"/>
                  </a:moveTo>
                  <a:cubicBezTo>
                    <a:pt x="16200" y="11700"/>
                    <a:pt x="542700" y="278550"/>
                    <a:pt x="544050" y="277200"/>
                  </a:cubicBezTo>
                  <a:cubicBezTo>
                    <a:pt x="545850" y="276750"/>
                    <a:pt x="547200" y="276750"/>
                    <a:pt x="548550" y="278100"/>
                  </a:cubicBezTo>
                  <a:cubicBezTo>
                    <a:pt x="570600" y="278550"/>
                    <a:pt x="692550" y="253800"/>
                    <a:pt x="731700" y="239850"/>
                  </a:cubicBezTo>
                  <a:cubicBezTo>
                    <a:pt x="741150" y="236700"/>
                    <a:pt x="753750" y="228600"/>
                    <a:pt x="760500" y="239850"/>
                  </a:cubicBezTo>
                  <a:cubicBezTo>
                    <a:pt x="766800" y="250650"/>
                    <a:pt x="754650" y="258750"/>
                    <a:pt x="747900" y="265950"/>
                  </a:cubicBezTo>
                  <a:cubicBezTo>
                    <a:pt x="726300" y="288000"/>
                    <a:pt x="699750" y="303750"/>
                    <a:pt x="676800" y="324900"/>
                  </a:cubicBezTo>
                  <a:cubicBezTo>
                    <a:pt x="666450" y="334350"/>
                    <a:pt x="647100" y="343800"/>
                    <a:pt x="652950" y="359550"/>
                  </a:cubicBezTo>
                  <a:cubicBezTo>
                    <a:pt x="659250" y="377550"/>
                    <a:pt x="680400" y="371700"/>
                    <a:pt x="695250" y="370350"/>
                  </a:cubicBezTo>
                  <a:cubicBezTo>
                    <a:pt x="737550" y="366750"/>
                    <a:pt x="779850" y="359550"/>
                    <a:pt x="823050" y="361800"/>
                  </a:cubicBezTo>
                  <a:cubicBezTo>
                    <a:pt x="868500" y="364050"/>
                    <a:pt x="910350" y="376200"/>
                    <a:pt x="948600" y="400050"/>
                  </a:cubicBezTo>
                  <a:cubicBezTo>
                    <a:pt x="960750" y="407700"/>
                    <a:pt x="979650" y="418050"/>
                    <a:pt x="972000" y="433350"/>
                  </a:cubicBezTo>
                  <a:cubicBezTo>
                    <a:pt x="964350" y="449100"/>
                    <a:pt x="946350" y="437400"/>
                    <a:pt x="933750" y="433350"/>
                  </a:cubicBezTo>
                  <a:cubicBezTo>
                    <a:pt x="883800" y="416700"/>
                    <a:pt x="832950" y="403200"/>
                    <a:pt x="779850" y="406350"/>
                  </a:cubicBezTo>
                  <a:cubicBezTo>
                    <a:pt x="757800" y="407700"/>
                    <a:pt x="737100" y="411300"/>
                    <a:pt x="718200" y="426150"/>
                  </a:cubicBezTo>
                  <a:cubicBezTo>
                    <a:pt x="743400" y="430200"/>
                    <a:pt x="768600" y="431100"/>
                    <a:pt x="793800" y="427500"/>
                  </a:cubicBezTo>
                  <a:cubicBezTo>
                    <a:pt x="823050" y="423450"/>
                    <a:pt x="852300" y="423450"/>
                    <a:pt x="881100" y="429300"/>
                  </a:cubicBezTo>
                  <a:cubicBezTo>
                    <a:pt x="891000" y="431100"/>
                    <a:pt x="905400" y="431550"/>
                    <a:pt x="905850" y="444150"/>
                  </a:cubicBezTo>
                  <a:cubicBezTo>
                    <a:pt x="906300" y="457650"/>
                    <a:pt x="891900" y="457650"/>
                    <a:pt x="882000" y="459450"/>
                  </a:cubicBezTo>
                  <a:cubicBezTo>
                    <a:pt x="843300" y="467100"/>
                    <a:pt x="803700" y="468450"/>
                    <a:pt x="760950" y="475200"/>
                  </a:cubicBezTo>
                  <a:cubicBezTo>
                    <a:pt x="830700" y="495900"/>
                    <a:pt x="893700" y="522900"/>
                    <a:pt x="954000" y="556650"/>
                  </a:cubicBezTo>
                  <a:cubicBezTo>
                    <a:pt x="997650" y="580950"/>
                    <a:pt x="1042200" y="612900"/>
                    <a:pt x="1057050" y="663750"/>
                  </a:cubicBezTo>
                  <a:cubicBezTo>
                    <a:pt x="1057950" y="673200"/>
                    <a:pt x="1063350" y="682200"/>
                    <a:pt x="1057950" y="691650"/>
                  </a:cubicBezTo>
                  <a:cubicBezTo>
                    <a:pt x="1053900" y="709650"/>
                    <a:pt x="1070100" y="729000"/>
                    <a:pt x="1053900" y="747900"/>
                  </a:cubicBezTo>
                  <a:cubicBezTo>
                    <a:pt x="1034100" y="707400"/>
                    <a:pt x="1014750" y="668250"/>
                    <a:pt x="992250" y="630450"/>
                  </a:cubicBezTo>
                  <a:cubicBezTo>
                    <a:pt x="954900" y="567900"/>
                    <a:pt x="898200" y="534600"/>
                    <a:pt x="830250" y="516150"/>
                  </a:cubicBezTo>
                  <a:cubicBezTo>
                    <a:pt x="802350" y="508500"/>
                    <a:pt x="774450" y="500400"/>
                    <a:pt x="744750" y="502200"/>
                  </a:cubicBezTo>
                  <a:cubicBezTo>
                    <a:pt x="716400" y="504000"/>
                    <a:pt x="711900" y="508950"/>
                    <a:pt x="711450" y="536850"/>
                  </a:cubicBezTo>
                  <a:cubicBezTo>
                    <a:pt x="711000" y="555300"/>
                    <a:pt x="694800" y="557100"/>
                    <a:pt x="682650" y="559800"/>
                  </a:cubicBezTo>
                  <a:cubicBezTo>
                    <a:pt x="643500" y="568800"/>
                    <a:pt x="604350" y="576900"/>
                    <a:pt x="565200" y="587700"/>
                  </a:cubicBezTo>
                  <a:cubicBezTo>
                    <a:pt x="551250" y="591300"/>
                    <a:pt x="537750" y="598950"/>
                    <a:pt x="522900" y="596250"/>
                  </a:cubicBezTo>
                  <a:cubicBezTo>
                    <a:pt x="517950" y="585000"/>
                    <a:pt x="468450" y="454050"/>
                    <a:pt x="439650" y="402750"/>
                  </a:cubicBezTo>
                  <a:cubicBezTo>
                    <a:pt x="433800" y="395550"/>
                    <a:pt x="429300" y="394650"/>
                    <a:pt x="426600" y="405000"/>
                  </a:cubicBezTo>
                  <a:cubicBezTo>
                    <a:pt x="425250" y="411300"/>
                    <a:pt x="421650" y="416250"/>
                    <a:pt x="417600" y="420750"/>
                  </a:cubicBezTo>
                  <a:cubicBezTo>
                    <a:pt x="407700" y="447750"/>
                    <a:pt x="411750" y="475200"/>
                    <a:pt x="415350" y="502650"/>
                  </a:cubicBezTo>
                  <a:cubicBezTo>
                    <a:pt x="418500" y="516600"/>
                    <a:pt x="439200" y="622800"/>
                    <a:pt x="435600" y="628200"/>
                  </a:cubicBezTo>
                  <a:cubicBezTo>
                    <a:pt x="414000" y="644850"/>
                    <a:pt x="184950" y="728100"/>
                    <a:pt x="166500" y="734850"/>
                  </a:cubicBezTo>
                  <a:cubicBezTo>
                    <a:pt x="160200" y="705600"/>
                    <a:pt x="120600" y="541350"/>
                    <a:pt x="104400" y="468900"/>
                  </a:cubicBezTo>
                  <a:cubicBezTo>
                    <a:pt x="67500" y="314550"/>
                    <a:pt x="40500" y="153900"/>
                    <a:pt x="0" y="0"/>
                  </a:cubicBezTo>
                  <a:close/>
                </a:path>
              </a:pathLst>
            </a:custGeom>
            <a:solidFill>
              <a:srgbClr val="40352F"/>
            </a:solidFill>
            <a:ln w="4491" cap="flat">
              <a:noFill/>
              <a:prstDash val="solid"/>
              <a:miter/>
            </a:ln>
          </p:spPr>
          <p:txBody>
            <a:bodyPr rtlCol="0" anchor="ctr"/>
            <a:lstStyle/>
            <a:p>
              <a:endParaRPr lang="en-US"/>
            </a:p>
          </p:txBody>
        </p:sp>
        <p:grpSp>
          <p:nvGrpSpPr>
            <p:cNvPr id="11" name="Graphic 2">
              <a:extLst>
                <a:ext uri="{FF2B5EF4-FFF2-40B4-BE49-F238E27FC236}">
                  <a16:creationId xmlns="" xmlns:a16="http://schemas.microsoft.com/office/drawing/2014/main" id="{99065EA3-DD04-403D-8BB5-45C9AFC5C504}"/>
                </a:ext>
              </a:extLst>
            </p:cNvPr>
            <p:cNvGrpSpPr/>
            <p:nvPr/>
          </p:nvGrpSpPr>
          <p:grpSpPr>
            <a:xfrm>
              <a:off x="854345" y="1488121"/>
              <a:ext cx="2872036" cy="3664255"/>
              <a:chOff x="554148" y="170374"/>
              <a:chExt cx="2038873" cy="2601273"/>
            </a:xfrm>
            <a:solidFill>
              <a:srgbClr val="BE7E56"/>
            </a:solidFill>
          </p:grpSpPr>
          <p:sp>
            <p:nvSpPr>
              <p:cNvPr id="26" name="Freeform: Shape 287">
                <a:extLst>
                  <a:ext uri="{FF2B5EF4-FFF2-40B4-BE49-F238E27FC236}">
                    <a16:creationId xmlns="" xmlns:a16="http://schemas.microsoft.com/office/drawing/2014/main" id="{2F069387-ECB8-40C8-9DEF-A42BC6D74503}"/>
                  </a:ext>
                </a:extLst>
              </p:cNvPr>
              <p:cNvSpPr/>
              <p:nvPr/>
            </p:nvSpPr>
            <p:spPr>
              <a:xfrm>
                <a:off x="554148" y="170374"/>
                <a:ext cx="2038873" cy="2601273"/>
              </a:xfrm>
              <a:custGeom>
                <a:avLst/>
                <a:gdLst>
                  <a:gd name="connsiteX0" fmla="*/ 2037914 w 2038873"/>
                  <a:gd name="connsiteY0" fmla="*/ 2055187 h 2601273"/>
                  <a:gd name="connsiteX1" fmla="*/ 1980765 w 2038873"/>
                  <a:gd name="connsiteY1" fmla="*/ 2055637 h 2601273"/>
                  <a:gd name="connsiteX2" fmla="*/ 1883114 w 2038873"/>
                  <a:gd name="connsiteY2" fmla="*/ 2121787 h 2601273"/>
                  <a:gd name="connsiteX3" fmla="*/ 1848465 w 2038873"/>
                  <a:gd name="connsiteY3" fmla="*/ 2125837 h 2601273"/>
                  <a:gd name="connsiteX4" fmla="*/ 1825965 w 2038873"/>
                  <a:gd name="connsiteY4" fmla="*/ 2101537 h 2601273"/>
                  <a:gd name="connsiteX5" fmla="*/ 1842614 w 2038873"/>
                  <a:gd name="connsiteY5" fmla="*/ 2077237 h 2601273"/>
                  <a:gd name="connsiteX6" fmla="*/ 1871414 w 2038873"/>
                  <a:gd name="connsiteY6" fmla="*/ 2066887 h 2601273"/>
                  <a:gd name="connsiteX7" fmla="*/ 1942515 w 2038873"/>
                  <a:gd name="connsiteY7" fmla="*/ 2013337 h 2601273"/>
                  <a:gd name="connsiteX8" fmla="*/ 1964114 w 2038873"/>
                  <a:gd name="connsiteY8" fmla="*/ 1931437 h 2601273"/>
                  <a:gd name="connsiteX9" fmla="*/ 1937565 w 2038873"/>
                  <a:gd name="connsiteY9" fmla="*/ 1947187 h 2601273"/>
                  <a:gd name="connsiteX10" fmla="*/ 1690965 w 2038873"/>
                  <a:gd name="connsiteY10" fmla="*/ 1797787 h 2601273"/>
                  <a:gd name="connsiteX11" fmla="*/ 1718864 w 2038873"/>
                  <a:gd name="connsiteY11" fmla="*/ 1669087 h 2601273"/>
                  <a:gd name="connsiteX12" fmla="*/ 1802114 w 2038873"/>
                  <a:gd name="connsiteY12" fmla="*/ 1569637 h 2601273"/>
                  <a:gd name="connsiteX13" fmla="*/ 1763864 w 2038873"/>
                  <a:gd name="connsiteY13" fmla="*/ 1367587 h 2601273"/>
                  <a:gd name="connsiteX14" fmla="*/ 1674315 w 2038873"/>
                  <a:gd name="connsiteY14" fmla="*/ 1292437 h 2601273"/>
                  <a:gd name="connsiteX15" fmla="*/ 1640565 w 2038873"/>
                  <a:gd name="connsiteY15" fmla="*/ 1246987 h 2601273"/>
                  <a:gd name="connsiteX16" fmla="*/ 1681965 w 2038873"/>
                  <a:gd name="connsiteY16" fmla="*/ 1212787 h 2601273"/>
                  <a:gd name="connsiteX17" fmla="*/ 1726065 w 2038873"/>
                  <a:gd name="connsiteY17" fmla="*/ 1141687 h 2601273"/>
                  <a:gd name="connsiteX18" fmla="*/ 1702664 w 2038873"/>
                  <a:gd name="connsiteY18" fmla="*/ 1018837 h 2601273"/>
                  <a:gd name="connsiteX19" fmla="*/ 1625715 w 2038873"/>
                  <a:gd name="connsiteY19" fmla="*/ 914887 h 2601273"/>
                  <a:gd name="connsiteX20" fmla="*/ 1587465 w 2038873"/>
                  <a:gd name="connsiteY20" fmla="*/ 794737 h 2601273"/>
                  <a:gd name="connsiteX21" fmla="*/ 1526265 w 2038873"/>
                  <a:gd name="connsiteY21" fmla="*/ 635887 h 2601273"/>
                  <a:gd name="connsiteX22" fmla="*/ 1431765 w 2038873"/>
                  <a:gd name="connsiteY22" fmla="*/ 488737 h 2601273"/>
                  <a:gd name="connsiteX23" fmla="*/ 1308015 w 2038873"/>
                  <a:gd name="connsiteY23" fmla="*/ 363187 h 2601273"/>
                  <a:gd name="connsiteX24" fmla="*/ 1096965 w 2038873"/>
                  <a:gd name="connsiteY24" fmla="*/ 86437 h 2601273"/>
                  <a:gd name="connsiteX25" fmla="*/ 778364 w 2038873"/>
                  <a:gd name="connsiteY25" fmla="*/ 1387 h 2601273"/>
                  <a:gd name="connsiteX26" fmla="*/ 789614 w 2038873"/>
                  <a:gd name="connsiteY26" fmla="*/ 1837 h 2601273"/>
                  <a:gd name="connsiteX27" fmla="*/ 678914 w 2038873"/>
                  <a:gd name="connsiteY27" fmla="*/ 25687 h 2601273"/>
                  <a:gd name="connsiteX28" fmla="*/ 566864 w 2038873"/>
                  <a:gd name="connsiteY28" fmla="*/ 30187 h 2601273"/>
                  <a:gd name="connsiteX29" fmla="*/ 497114 w 2038873"/>
                  <a:gd name="connsiteY29" fmla="*/ 87787 h 2601273"/>
                  <a:gd name="connsiteX30" fmla="*/ 417464 w 2038873"/>
                  <a:gd name="connsiteY30" fmla="*/ 194887 h 2601273"/>
                  <a:gd name="connsiteX31" fmla="*/ 331514 w 2038873"/>
                  <a:gd name="connsiteY31" fmla="*/ 328087 h 2601273"/>
                  <a:gd name="connsiteX32" fmla="*/ 214964 w 2038873"/>
                  <a:gd name="connsiteY32" fmla="*/ 622387 h 2601273"/>
                  <a:gd name="connsiteX33" fmla="*/ 234764 w 2038873"/>
                  <a:gd name="connsiteY33" fmla="*/ 942337 h 2601273"/>
                  <a:gd name="connsiteX34" fmla="*/ 250964 w 2038873"/>
                  <a:gd name="connsiteY34" fmla="*/ 1066537 h 2601273"/>
                  <a:gd name="connsiteX35" fmla="*/ 192464 w 2038873"/>
                  <a:gd name="connsiteY35" fmla="*/ 1266337 h 2601273"/>
                  <a:gd name="connsiteX36" fmla="*/ 189764 w 2038873"/>
                  <a:gd name="connsiteY36" fmla="*/ 1498987 h 2601273"/>
                  <a:gd name="connsiteX37" fmla="*/ 143864 w 2038873"/>
                  <a:gd name="connsiteY37" fmla="*/ 1606987 h 2601273"/>
                  <a:gd name="connsiteX38" fmla="*/ 67814 w 2038873"/>
                  <a:gd name="connsiteY38" fmla="*/ 1699237 h 2601273"/>
                  <a:gd name="connsiteX39" fmla="*/ 63314 w 2038873"/>
                  <a:gd name="connsiteY39" fmla="*/ 1933687 h 2601273"/>
                  <a:gd name="connsiteX40" fmla="*/ 14714 w 2038873"/>
                  <a:gd name="connsiteY40" fmla="*/ 2010187 h 2601273"/>
                  <a:gd name="connsiteX41" fmla="*/ 91214 w 2038873"/>
                  <a:gd name="connsiteY41" fmla="*/ 2329687 h 2601273"/>
                  <a:gd name="connsiteX42" fmla="*/ 77714 w 2038873"/>
                  <a:gd name="connsiteY42" fmla="*/ 2377837 h 2601273"/>
                  <a:gd name="connsiteX43" fmla="*/ 46214 w 2038873"/>
                  <a:gd name="connsiteY43" fmla="*/ 2423737 h 2601273"/>
                  <a:gd name="connsiteX44" fmla="*/ 116864 w 2038873"/>
                  <a:gd name="connsiteY44" fmla="*/ 2422387 h 2601273"/>
                  <a:gd name="connsiteX45" fmla="*/ 177164 w 2038873"/>
                  <a:gd name="connsiteY45" fmla="*/ 2358037 h 2601273"/>
                  <a:gd name="connsiteX46" fmla="*/ 183914 w 2038873"/>
                  <a:gd name="connsiteY46" fmla="*/ 2263987 h 2601273"/>
                  <a:gd name="connsiteX47" fmla="*/ 166364 w 2038873"/>
                  <a:gd name="connsiteY47" fmla="*/ 2087137 h 2601273"/>
                  <a:gd name="connsiteX48" fmla="*/ 241964 w 2038873"/>
                  <a:gd name="connsiteY48" fmla="*/ 2082637 h 2601273"/>
                  <a:gd name="connsiteX49" fmla="*/ 286964 w 2038873"/>
                  <a:gd name="connsiteY49" fmla="*/ 2149687 h 2601273"/>
                  <a:gd name="connsiteX50" fmla="*/ 406214 w 2038873"/>
                  <a:gd name="connsiteY50" fmla="*/ 2377387 h 2601273"/>
                  <a:gd name="connsiteX51" fmla="*/ 408014 w 2038873"/>
                  <a:gd name="connsiteY51" fmla="*/ 2499787 h 2601273"/>
                  <a:gd name="connsiteX52" fmla="*/ 378764 w 2038873"/>
                  <a:gd name="connsiteY52" fmla="*/ 2558737 h 2601273"/>
                  <a:gd name="connsiteX53" fmla="*/ 377864 w 2038873"/>
                  <a:gd name="connsiteY53" fmla="*/ 2601037 h 2601273"/>
                  <a:gd name="connsiteX54" fmla="*/ 397664 w 2038873"/>
                  <a:gd name="connsiteY54" fmla="*/ 2597887 h 2601273"/>
                  <a:gd name="connsiteX55" fmla="*/ 522314 w 2038873"/>
                  <a:gd name="connsiteY55" fmla="*/ 2533087 h 2601273"/>
                  <a:gd name="connsiteX56" fmla="*/ 535364 w 2038873"/>
                  <a:gd name="connsiteY56" fmla="*/ 2264887 h 2601273"/>
                  <a:gd name="connsiteX57" fmla="*/ 478664 w 2038873"/>
                  <a:gd name="connsiteY57" fmla="*/ 2108287 h 2601273"/>
                  <a:gd name="connsiteX58" fmla="*/ 516014 w 2038873"/>
                  <a:gd name="connsiteY58" fmla="*/ 2028187 h 2601273"/>
                  <a:gd name="connsiteX59" fmla="*/ 575864 w 2038873"/>
                  <a:gd name="connsiteY59" fmla="*/ 2098837 h 2601273"/>
                  <a:gd name="connsiteX60" fmla="*/ 668564 w 2038873"/>
                  <a:gd name="connsiteY60" fmla="*/ 2166337 h 2601273"/>
                  <a:gd name="connsiteX61" fmla="*/ 720764 w 2038873"/>
                  <a:gd name="connsiteY61" fmla="*/ 2190187 h 2601273"/>
                  <a:gd name="connsiteX62" fmla="*/ 727064 w 2038873"/>
                  <a:gd name="connsiteY62" fmla="*/ 2173087 h 2601273"/>
                  <a:gd name="connsiteX63" fmla="*/ 652814 w 2038873"/>
                  <a:gd name="connsiteY63" fmla="*/ 2060137 h 2601273"/>
                  <a:gd name="connsiteX64" fmla="*/ 615014 w 2038873"/>
                  <a:gd name="connsiteY64" fmla="*/ 1882387 h 2601273"/>
                  <a:gd name="connsiteX65" fmla="*/ 655964 w 2038873"/>
                  <a:gd name="connsiteY65" fmla="*/ 1695187 h 2601273"/>
                  <a:gd name="connsiteX66" fmla="*/ 704564 w 2038873"/>
                  <a:gd name="connsiteY66" fmla="*/ 1610587 h 2601273"/>
                  <a:gd name="connsiteX67" fmla="*/ 731564 w 2038873"/>
                  <a:gd name="connsiteY67" fmla="*/ 1528237 h 2601273"/>
                  <a:gd name="connsiteX68" fmla="*/ 1146465 w 2038873"/>
                  <a:gd name="connsiteY68" fmla="*/ 1707787 h 2601273"/>
                  <a:gd name="connsiteX69" fmla="*/ 1217565 w 2038873"/>
                  <a:gd name="connsiteY69" fmla="*/ 1829737 h 2601273"/>
                  <a:gd name="connsiteX70" fmla="*/ 1298565 w 2038873"/>
                  <a:gd name="connsiteY70" fmla="*/ 1988587 h 2601273"/>
                  <a:gd name="connsiteX71" fmla="*/ 1486664 w 2038873"/>
                  <a:gd name="connsiteY71" fmla="*/ 2448937 h 2601273"/>
                  <a:gd name="connsiteX72" fmla="*/ 1489364 w 2038873"/>
                  <a:gd name="connsiteY72" fmla="*/ 2553787 h 2601273"/>
                  <a:gd name="connsiteX73" fmla="*/ 1581614 w 2038873"/>
                  <a:gd name="connsiteY73" fmla="*/ 2449387 h 2601273"/>
                  <a:gd name="connsiteX74" fmla="*/ 1516815 w 2038873"/>
                  <a:gd name="connsiteY74" fmla="*/ 2154187 h 2601273"/>
                  <a:gd name="connsiteX75" fmla="*/ 1565864 w 2038873"/>
                  <a:gd name="connsiteY75" fmla="*/ 2184337 h 2601273"/>
                  <a:gd name="connsiteX76" fmla="*/ 1863765 w 2038873"/>
                  <a:gd name="connsiteY76" fmla="*/ 2246437 h 2601273"/>
                  <a:gd name="connsiteX77" fmla="*/ 2037914 w 2038873"/>
                  <a:gd name="connsiteY77" fmla="*/ 2055187 h 2601273"/>
                  <a:gd name="connsiteX78" fmla="*/ 209114 w 2038873"/>
                  <a:gd name="connsiteY78" fmla="*/ 823987 h 2601273"/>
                  <a:gd name="connsiteX79" fmla="*/ 209114 w 2038873"/>
                  <a:gd name="connsiteY79" fmla="*/ 823987 h 2601273"/>
                  <a:gd name="connsiteX80" fmla="*/ 209114 w 2038873"/>
                  <a:gd name="connsiteY80" fmla="*/ 823987 h 2601273"/>
                  <a:gd name="connsiteX81" fmla="*/ 209114 w 2038873"/>
                  <a:gd name="connsiteY81" fmla="*/ 823987 h 2601273"/>
                  <a:gd name="connsiteX82" fmla="*/ 209114 w 2038873"/>
                  <a:gd name="connsiteY82" fmla="*/ 823987 h 2601273"/>
                  <a:gd name="connsiteX83" fmla="*/ 209114 w 2038873"/>
                  <a:gd name="connsiteY83" fmla="*/ 823987 h 2601273"/>
                  <a:gd name="connsiteX84" fmla="*/ 846314 w 2038873"/>
                  <a:gd name="connsiteY84" fmla="*/ 1749187 h 2601273"/>
                  <a:gd name="connsiteX85" fmla="*/ 844964 w 2038873"/>
                  <a:gd name="connsiteY85" fmla="*/ 1725337 h 2601273"/>
                  <a:gd name="connsiteX86" fmla="*/ 844514 w 2038873"/>
                  <a:gd name="connsiteY86" fmla="*/ 1724437 h 2601273"/>
                  <a:gd name="connsiteX87" fmla="*/ 846764 w 2038873"/>
                  <a:gd name="connsiteY87" fmla="*/ 1727137 h 2601273"/>
                  <a:gd name="connsiteX88" fmla="*/ 846314 w 2038873"/>
                  <a:gd name="connsiteY88" fmla="*/ 1749187 h 2601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2038873" h="2601273">
                    <a:moveTo>
                      <a:pt x="2037914" y="2055187"/>
                    </a:moveTo>
                    <a:cubicBezTo>
                      <a:pt x="2032965" y="2008837"/>
                      <a:pt x="1997414" y="2036737"/>
                      <a:pt x="1980765" y="2055637"/>
                    </a:cubicBezTo>
                    <a:cubicBezTo>
                      <a:pt x="1954664" y="2085787"/>
                      <a:pt x="1920914" y="2108737"/>
                      <a:pt x="1883114" y="2121787"/>
                    </a:cubicBezTo>
                    <a:cubicBezTo>
                      <a:pt x="1871864" y="2125387"/>
                      <a:pt x="1859715" y="2128537"/>
                      <a:pt x="1848465" y="2125837"/>
                    </a:cubicBezTo>
                    <a:cubicBezTo>
                      <a:pt x="1836765" y="2123137"/>
                      <a:pt x="1826414" y="2113237"/>
                      <a:pt x="1825965" y="2101537"/>
                    </a:cubicBezTo>
                    <a:cubicBezTo>
                      <a:pt x="1825965" y="2091187"/>
                      <a:pt x="1833614" y="2082187"/>
                      <a:pt x="1842614" y="2077237"/>
                    </a:cubicBezTo>
                    <a:cubicBezTo>
                      <a:pt x="1851614" y="2072287"/>
                      <a:pt x="1861965" y="2070037"/>
                      <a:pt x="1871414" y="2066887"/>
                    </a:cubicBezTo>
                    <a:cubicBezTo>
                      <a:pt x="1900215" y="2057887"/>
                      <a:pt x="1925414" y="2038087"/>
                      <a:pt x="1942515" y="2013337"/>
                    </a:cubicBezTo>
                    <a:cubicBezTo>
                      <a:pt x="1950614" y="2001637"/>
                      <a:pt x="1982565" y="1941787"/>
                      <a:pt x="1964114" y="1931437"/>
                    </a:cubicBezTo>
                    <a:cubicBezTo>
                      <a:pt x="1952864" y="1925137"/>
                      <a:pt x="1944315" y="1939087"/>
                      <a:pt x="1937565" y="1947187"/>
                    </a:cubicBezTo>
                    <a:cubicBezTo>
                      <a:pt x="1836765" y="2064187"/>
                      <a:pt x="1699965" y="1899487"/>
                      <a:pt x="1690965" y="1797787"/>
                    </a:cubicBezTo>
                    <a:cubicBezTo>
                      <a:pt x="1686914" y="1753237"/>
                      <a:pt x="1697265" y="1708237"/>
                      <a:pt x="1718864" y="1669087"/>
                    </a:cubicBezTo>
                    <a:cubicBezTo>
                      <a:pt x="1740015" y="1630837"/>
                      <a:pt x="1785465" y="1607887"/>
                      <a:pt x="1802114" y="1569637"/>
                    </a:cubicBezTo>
                    <a:cubicBezTo>
                      <a:pt x="1830015" y="1503937"/>
                      <a:pt x="1811565" y="1418887"/>
                      <a:pt x="1763864" y="1367587"/>
                    </a:cubicBezTo>
                    <a:cubicBezTo>
                      <a:pt x="1737315" y="1338787"/>
                      <a:pt x="1702664" y="1318987"/>
                      <a:pt x="1674315" y="1292437"/>
                    </a:cubicBezTo>
                    <a:cubicBezTo>
                      <a:pt x="1664414" y="1282987"/>
                      <a:pt x="1639664" y="1262737"/>
                      <a:pt x="1640565" y="1246987"/>
                    </a:cubicBezTo>
                    <a:cubicBezTo>
                      <a:pt x="1641914" y="1228087"/>
                      <a:pt x="1668914" y="1222237"/>
                      <a:pt x="1681965" y="1212787"/>
                    </a:cubicBezTo>
                    <a:cubicBezTo>
                      <a:pt x="1704914" y="1195687"/>
                      <a:pt x="1720664" y="1169587"/>
                      <a:pt x="1726065" y="1141687"/>
                    </a:cubicBezTo>
                    <a:cubicBezTo>
                      <a:pt x="1734614" y="1099837"/>
                      <a:pt x="1722914" y="1056187"/>
                      <a:pt x="1702664" y="1018837"/>
                    </a:cubicBezTo>
                    <a:cubicBezTo>
                      <a:pt x="1681965" y="980587"/>
                      <a:pt x="1646414" y="951787"/>
                      <a:pt x="1625715" y="914887"/>
                    </a:cubicBezTo>
                    <a:cubicBezTo>
                      <a:pt x="1605465" y="878437"/>
                      <a:pt x="1598265" y="834337"/>
                      <a:pt x="1587465" y="794737"/>
                    </a:cubicBezTo>
                    <a:cubicBezTo>
                      <a:pt x="1572614" y="739837"/>
                      <a:pt x="1551914" y="686287"/>
                      <a:pt x="1526265" y="635887"/>
                    </a:cubicBezTo>
                    <a:cubicBezTo>
                      <a:pt x="1500164" y="583687"/>
                      <a:pt x="1468215" y="534637"/>
                      <a:pt x="1431765" y="488737"/>
                    </a:cubicBezTo>
                    <a:cubicBezTo>
                      <a:pt x="1394414" y="441937"/>
                      <a:pt x="1348515" y="406387"/>
                      <a:pt x="1308015" y="363187"/>
                    </a:cubicBezTo>
                    <a:cubicBezTo>
                      <a:pt x="1227914" y="277687"/>
                      <a:pt x="1191914" y="161587"/>
                      <a:pt x="1096965" y="86437"/>
                    </a:cubicBezTo>
                    <a:cubicBezTo>
                      <a:pt x="1009215" y="17137"/>
                      <a:pt x="887264" y="-6263"/>
                      <a:pt x="778364" y="1387"/>
                    </a:cubicBezTo>
                    <a:cubicBezTo>
                      <a:pt x="781964" y="1387"/>
                      <a:pt x="786014" y="1837"/>
                      <a:pt x="789614" y="1837"/>
                    </a:cubicBezTo>
                    <a:cubicBezTo>
                      <a:pt x="754514" y="37"/>
                      <a:pt x="714014" y="22087"/>
                      <a:pt x="678914" y="25687"/>
                    </a:cubicBezTo>
                    <a:cubicBezTo>
                      <a:pt x="641564" y="29737"/>
                      <a:pt x="603314" y="20287"/>
                      <a:pt x="566864" y="30187"/>
                    </a:cubicBezTo>
                    <a:cubicBezTo>
                      <a:pt x="534464" y="39187"/>
                      <a:pt x="517814" y="63487"/>
                      <a:pt x="497114" y="87787"/>
                    </a:cubicBezTo>
                    <a:cubicBezTo>
                      <a:pt x="468314" y="121987"/>
                      <a:pt x="441314" y="157087"/>
                      <a:pt x="417464" y="194887"/>
                    </a:cubicBezTo>
                    <a:cubicBezTo>
                      <a:pt x="389114" y="239437"/>
                      <a:pt x="360314" y="283987"/>
                      <a:pt x="331514" y="328087"/>
                    </a:cubicBezTo>
                    <a:cubicBezTo>
                      <a:pt x="273914" y="417187"/>
                      <a:pt x="232964" y="517537"/>
                      <a:pt x="214964" y="622387"/>
                    </a:cubicBezTo>
                    <a:cubicBezTo>
                      <a:pt x="195614" y="733537"/>
                      <a:pt x="213164" y="833437"/>
                      <a:pt x="234764" y="942337"/>
                    </a:cubicBezTo>
                    <a:cubicBezTo>
                      <a:pt x="242864" y="983287"/>
                      <a:pt x="250964" y="1024687"/>
                      <a:pt x="250964" y="1066537"/>
                    </a:cubicBezTo>
                    <a:cubicBezTo>
                      <a:pt x="250514" y="1141687"/>
                      <a:pt x="212714" y="1197487"/>
                      <a:pt x="192464" y="1266337"/>
                    </a:cubicBezTo>
                    <a:cubicBezTo>
                      <a:pt x="169514" y="1343287"/>
                      <a:pt x="164564" y="1422037"/>
                      <a:pt x="189764" y="1498987"/>
                    </a:cubicBezTo>
                    <a:cubicBezTo>
                      <a:pt x="197864" y="1523287"/>
                      <a:pt x="156464" y="1586737"/>
                      <a:pt x="143864" y="1606987"/>
                    </a:cubicBezTo>
                    <a:cubicBezTo>
                      <a:pt x="123614" y="1639837"/>
                      <a:pt x="84464" y="1666387"/>
                      <a:pt x="67814" y="1699237"/>
                    </a:cubicBezTo>
                    <a:cubicBezTo>
                      <a:pt x="30914" y="1771237"/>
                      <a:pt x="100214" y="1858087"/>
                      <a:pt x="63314" y="1933687"/>
                    </a:cubicBezTo>
                    <a:cubicBezTo>
                      <a:pt x="50264" y="1960687"/>
                      <a:pt x="29564" y="1983637"/>
                      <a:pt x="14714" y="2010187"/>
                    </a:cubicBezTo>
                    <a:cubicBezTo>
                      <a:pt x="-46486" y="2119087"/>
                      <a:pt x="103814" y="2215837"/>
                      <a:pt x="91214" y="2329687"/>
                    </a:cubicBezTo>
                    <a:cubicBezTo>
                      <a:pt x="89414" y="2346337"/>
                      <a:pt x="84914" y="2362987"/>
                      <a:pt x="77714" y="2377837"/>
                    </a:cubicBezTo>
                    <a:cubicBezTo>
                      <a:pt x="71864" y="2389987"/>
                      <a:pt x="46214" y="2411587"/>
                      <a:pt x="46214" y="2423737"/>
                    </a:cubicBezTo>
                    <a:cubicBezTo>
                      <a:pt x="46664" y="2454787"/>
                      <a:pt x="102464" y="2429587"/>
                      <a:pt x="116864" y="2422387"/>
                    </a:cubicBezTo>
                    <a:cubicBezTo>
                      <a:pt x="143414" y="2408887"/>
                      <a:pt x="165464" y="2385487"/>
                      <a:pt x="177164" y="2358037"/>
                    </a:cubicBezTo>
                    <a:cubicBezTo>
                      <a:pt x="189314" y="2328337"/>
                      <a:pt x="189764" y="2295487"/>
                      <a:pt x="183914" y="2263987"/>
                    </a:cubicBezTo>
                    <a:cubicBezTo>
                      <a:pt x="173564" y="2207737"/>
                      <a:pt x="129914" y="2142487"/>
                      <a:pt x="166364" y="2087137"/>
                    </a:cubicBezTo>
                    <a:cubicBezTo>
                      <a:pt x="187514" y="2055187"/>
                      <a:pt x="217214" y="2053387"/>
                      <a:pt x="241964" y="2082637"/>
                    </a:cubicBezTo>
                    <a:cubicBezTo>
                      <a:pt x="259514" y="2103337"/>
                      <a:pt x="272564" y="2126737"/>
                      <a:pt x="286964" y="2149687"/>
                    </a:cubicBezTo>
                    <a:cubicBezTo>
                      <a:pt x="332414" y="2221687"/>
                      <a:pt x="383714" y="2294137"/>
                      <a:pt x="406214" y="2377387"/>
                    </a:cubicBezTo>
                    <a:cubicBezTo>
                      <a:pt x="417014" y="2417437"/>
                      <a:pt x="419714" y="2459737"/>
                      <a:pt x="408014" y="2499787"/>
                    </a:cubicBezTo>
                    <a:cubicBezTo>
                      <a:pt x="401714" y="2520937"/>
                      <a:pt x="391364" y="2540737"/>
                      <a:pt x="378764" y="2558737"/>
                    </a:cubicBezTo>
                    <a:cubicBezTo>
                      <a:pt x="369314" y="2571787"/>
                      <a:pt x="346364" y="2597437"/>
                      <a:pt x="377864" y="2601037"/>
                    </a:cubicBezTo>
                    <a:cubicBezTo>
                      <a:pt x="384614" y="2601937"/>
                      <a:pt x="391364" y="2600137"/>
                      <a:pt x="397664" y="2597887"/>
                    </a:cubicBezTo>
                    <a:cubicBezTo>
                      <a:pt x="442664" y="2584387"/>
                      <a:pt x="485864" y="2562787"/>
                      <a:pt x="522314" y="2533087"/>
                    </a:cubicBezTo>
                    <a:cubicBezTo>
                      <a:pt x="605114" y="2466037"/>
                      <a:pt x="570914" y="2349037"/>
                      <a:pt x="535364" y="2264887"/>
                    </a:cubicBezTo>
                    <a:cubicBezTo>
                      <a:pt x="513764" y="2214037"/>
                      <a:pt x="489464" y="2163187"/>
                      <a:pt x="478664" y="2108287"/>
                    </a:cubicBezTo>
                    <a:cubicBezTo>
                      <a:pt x="474164" y="2085337"/>
                      <a:pt x="466514" y="1971487"/>
                      <a:pt x="516014" y="2028187"/>
                    </a:cubicBezTo>
                    <a:cubicBezTo>
                      <a:pt x="536264" y="2051587"/>
                      <a:pt x="552914" y="2077237"/>
                      <a:pt x="575864" y="2098837"/>
                    </a:cubicBezTo>
                    <a:cubicBezTo>
                      <a:pt x="603764" y="2125387"/>
                      <a:pt x="634814" y="2147887"/>
                      <a:pt x="668564" y="2166337"/>
                    </a:cubicBezTo>
                    <a:cubicBezTo>
                      <a:pt x="680714" y="2173087"/>
                      <a:pt x="706814" y="2191087"/>
                      <a:pt x="720764" y="2190187"/>
                    </a:cubicBezTo>
                    <a:cubicBezTo>
                      <a:pt x="740114" y="2188837"/>
                      <a:pt x="732014" y="2185237"/>
                      <a:pt x="727064" y="2173087"/>
                    </a:cubicBezTo>
                    <a:cubicBezTo>
                      <a:pt x="711764" y="2132587"/>
                      <a:pt x="670814" y="2100637"/>
                      <a:pt x="652814" y="2060137"/>
                    </a:cubicBezTo>
                    <a:cubicBezTo>
                      <a:pt x="628064" y="2004337"/>
                      <a:pt x="615014" y="1943587"/>
                      <a:pt x="615014" y="1882387"/>
                    </a:cubicBezTo>
                    <a:cubicBezTo>
                      <a:pt x="615014" y="1818037"/>
                      <a:pt x="628964" y="1753687"/>
                      <a:pt x="655964" y="1695187"/>
                    </a:cubicBezTo>
                    <a:cubicBezTo>
                      <a:pt x="669464" y="1665937"/>
                      <a:pt x="692414" y="1640287"/>
                      <a:pt x="704564" y="1610587"/>
                    </a:cubicBezTo>
                    <a:cubicBezTo>
                      <a:pt x="715364" y="1584487"/>
                      <a:pt x="721214" y="1554787"/>
                      <a:pt x="731564" y="1528237"/>
                    </a:cubicBezTo>
                    <a:cubicBezTo>
                      <a:pt x="773864" y="1478737"/>
                      <a:pt x="1018215" y="1589437"/>
                      <a:pt x="1146465" y="1707787"/>
                    </a:cubicBezTo>
                    <a:cubicBezTo>
                      <a:pt x="1142414" y="1712737"/>
                      <a:pt x="1213065" y="1820737"/>
                      <a:pt x="1217565" y="1829737"/>
                    </a:cubicBezTo>
                    <a:cubicBezTo>
                      <a:pt x="1244565" y="1882837"/>
                      <a:pt x="1271565" y="1935487"/>
                      <a:pt x="1298565" y="1988587"/>
                    </a:cubicBezTo>
                    <a:cubicBezTo>
                      <a:pt x="1371015" y="2133487"/>
                      <a:pt x="1479465" y="2282887"/>
                      <a:pt x="1486664" y="2448937"/>
                    </a:cubicBezTo>
                    <a:cubicBezTo>
                      <a:pt x="1487565" y="2470987"/>
                      <a:pt x="1468215" y="2541637"/>
                      <a:pt x="1489364" y="2553787"/>
                    </a:cubicBezTo>
                    <a:cubicBezTo>
                      <a:pt x="1524914" y="2574487"/>
                      <a:pt x="1573515" y="2474137"/>
                      <a:pt x="1581614" y="2449387"/>
                    </a:cubicBezTo>
                    <a:cubicBezTo>
                      <a:pt x="1615815" y="2343637"/>
                      <a:pt x="1552364" y="2250037"/>
                      <a:pt x="1516815" y="2154187"/>
                    </a:cubicBezTo>
                    <a:cubicBezTo>
                      <a:pt x="1537965" y="2164087"/>
                      <a:pt x="1551914" y="2174437"/>
                      <a:pt x="1565864" y="2184337"/>
                    </a:cubicBezTo>
                    <a:cubicBezTo>
                      <a:pt x="1651815" y="2243287"/>
                      <a:pt x="1761164" y="2268487"/>
                      <a:pt x="1863765" y="2246437"/>
                    </a:cubicBezTo>
                    <a:cubicBezTo>
                      <a:pt x="1959614" y="2226637"/>
                      <a:pt x="2049164" y="2161837"/>
                      <a:pt x="2037914" y="2055187"/>
                    </a:cubicBezTo>
                    <a:close/>
                    <a:moveTo>
                      <a:pt x="209114" y="823987"/>
                    </a:moveTo>
                    <a:cubicBezTo>
                      <a:pt x="209114" y="823987"/>
                      <a:pt x="209114" y="823987"/>
                      <a:pt x="209114" y="823987"/>
                    </a:cubicBezTo>
                    <a:cubicBezTo>
                      <a:pt x="209114" y="823987"/>
                      <a:pt x="209114" y="823987"/>
                      <a:pt x="209114" y="823987"/>
                    </a:cubicBezTo>
                    <a:cubicBezTo>
                      <a:pt x="209114" y="823987"/>
                      <a:pt x="209114" y="823987"/>
                      <a:pt x="209114" y="823987"/>
                    </a:cubicBezTo>
                    <a:cubicBezTo>
                      <a:pt x="209114" y="823987"/>
                      <a:pt x="208664" y="823987"/>
                      <a:pt x="209114" y="823987"/>
                    </a:cubicBezTo>
                    <a:cubicBezTo>
                      <a:pt x="208664" y="823987"/>
                      <a:pt x="209114" y="823987"/>
                      <a:pt x="209114" y="823987"/>
                    </a:cubicBezTo>
                    <a:close/>
                    <a:moveTo>
                      <a:pt x="846314" y="1749187"/>
                    </a:moveTo>
                    <a:cubicBezTo>
                      <a:pt x="845864" y="1741087"/>
                      <a:pt x="845414" y="1732987"/>
                      <a:pt x="844964" y="1725337"/>
                    </a:cubicBezTo>
                    <a:cubicBezTo>
                      <a:pt x="844964" y="1724437"/>
                      <a:pt x="844514" y="1723987"/>
                      <a:pt x="844514" y="1724437"/>
                    </a:cubicBezTo>
                    <a:cubicBezTo>
                      <a:pt x="841814" y="1725337"/>
                      <a:pt x="846764" y="1721737"/>
                      <a:pt x="846764" y="1727137"/>
                    </a:cubicBezTo>
                    <a:cubicBezTo>
                      <a:pt x="846314" y="1733887"/>
                      <a:pt x="846314" y="1741537"/>
                      <a:pt x="846314" y="1749187"/>
                    </a:cubicBezTo>
                    <a:close/>
                  </a:path>
                </a:pathLst>
              </a:custGeom>
              <a:solidFill>
                <a:srgbClr val="BE7E56"/>
              </a:solidFill>
              <a:ln w="4491" cap="flat">
                <a:noFill/>
                <a:prstDash val="solid"/>
                <a:miter/>
              </a:ln>
            </p:spPr>
            <p:txBody>
              <a:bodyPr rtlCol="0" anchor="ctr"/>
              <a:lstStyle/>
              <a:p>
                <a:endParaRPr lang="en-US"/>
              </a:p>
            </p:txBody>
          </p:sp>
          <p:sp>
            <p:nvSpPr>
              <p:cNvPr id="27" name="Freeform: Shape 288">
                <a:extLst>
                  <a:ext uri="{FF2B5EF4-FFF2-40B4-BE49-F238E27FC236}">
                    <a16:creationId xmlns="" xmlns:a16="http://schemas.microsoft.com/office/drawing/2014/main" id="{A0DEEE65-2989-4C47-ADB6-7C349D5E9959}"/>
                  </a:ext>
                </a:extLst>
              </p:cNvPr>
              <p:cNvSpPr/>
              <p:nvPr/>
            </p:nvSpPr>
            <p:spPr>
              <a:xfrm>
                <a:off x="2099762" y="997060"/>
                <a:ext cx="8200" cy="21149"/>
              </a:xfrm>
              <a:custGeom>
                <a:avLst/>
                <a:gdLst>
                  <a:gd name="connsiteX0" fmla="*/ 0 w 8200"/>
                  <a:gd name="connsiteY0" fmla="*/ 0 h 21149"/>
                  <a:gd name="connsiteX1" fmla="*/ 6750 w 8200"/>
                  <a:gd name="connsiteY1" fmla="*/ 21150 h 21149"/>
                  <a:gd name="connsiteX2" fmla="*/ 0 w 8200"/>
                  <a:gd name="connsiteY2" fmla="*/ 0 h 21149"/>
                </a:gdLst>
                <a:ahLst/>
                <a:cxnLst>
                  <a:cxn ang="0">
                    <a:pos x="connsiteX0" y="connsiteY0"/>
                  </a:cxn>
                  <a:cxn ang="0">
                    <a:pos x="connsiteX1" y="connsiteY1"/>
                  </a:cxn>
                  <a:cxn ang="0">
                    <a:pos x="connsiteX2" y="connsiteY2"/>
                  </a:cxn>
                </a:cxnLst>
                <a:rect l="l" t="t" r="r" b="b"/>
                <a:pathLst>
                  <a:path w="8200" h="21149">
                    <a:moveTo>
                      <a:pt x="0" y="0"/>
                    </a:moveTo>
                    <a:cubicBezTo>
                      <a:pt x="2700" y="8100"/>
                      <a:pt x="4050" y="12600"/>
                      <a:pt x="6750" y="21150"/>
                    </a:cubicBezTo>
                    <a:cubicBezTo>
                      <a:pt x="9450" y="9900"/>
                      <a:pt x="9000" y="4950"/>
                      <a:pt x="0" y="0"/>
                    </a:cubicBezTo>
                    <a:close/>
                  </a:path>
                </a:pathLst>
              </a:custGeom>
              <a:solidFill>
                <a:srgbClr val="BE7E56"/>
              </a:solidFill>
              <a:ln w="4491" cap="flat">
                <a:noFill/>
                <a:prstDash val="solid"/>
                <a:miter/>
              </a:ln>
            </p:spPr>
            <p:txBody>
              <a:bodyPr rtlCol="0" anchor="ctr"/>
              <a:lstStyle/>
              <a:p>
                <a:endParaRPr lang="en-US"/>
              </a:p>
            </p:txBody>
          </p:sp>
        </p:grpSp>
        <p:sp>
          <p:nvSpPr>
            <p:cNvPr id="12" name="Freeform: Shape 268">
              <a:extLst>
                <a:ext uri="{FF2B5EF4-FFF2-40B4-BE49-F238E27FC236}">
                  <a16:creationId xmlns="" xmlns:a16="http://schemas.microsoft.com/office/drawing/2014/main" id="{D27439C5-7499-42A9-A761-61A164D3455F}"/>
                </a:ext>
              </a:extLst>
            </p:cNvPr>
            <p:cNvSpPr/>
            <p:nvPr/>
          </p:nvSpPr>
          <p:spPr>
            <a:xfrm>
              <a:off x="554943" y="6048652"/>
              <a:ext cx="138203" cy="268225"/>
            </a:xfrm>
            <a:custGeom>
              <a:avLst/>
              <a:gdLst>
                <a:gd name="connsiteX0" fmla="*/ 81912 w 98111"/>
                <a:gd name="connsiteY0" fmla="*/ 242 h 190414"/>
                <a:gd name="connsiteX1" fmla="*/ 98112 w 98111"/>
                <a:gd name="connsiteY1" fmla="*/ 181143 h 190414"/>
                <a:gd name="connsiteX2" fmla="*/ 36462 w 98111"/>
                <a:gd name="connsiteY2" fmla="*/ 188793 h 190414"/>
                <a:gd name="connsiteX3" fmla="*/ 13062 w 98111"/>
                <a:gd name="connsiteY3" fmla="*/ 188793 h 190414"/>
                <a:gd name="connsiteX4" fmla="*/ 12 w 98111"/>
                <a:gd name="connsiteY4" fmla="*/ 148293 h 190414"/>
                <a:gd name="connsiteX5" fmla="*/ 9912 w 98111"/>
                <a:gd name="connsiteY5" fmla="*/ 107342 h 190414"/>
                <a:gd name="connsiteX6" fmla="*/ 59412 w 98111"/>
                <a:gd name="connsiteY6" fmla="*/ 15092 h 190414"/>
                <a:gd name="connsiteX7" fmla="*/ 81912 w 98111"/>
                <a:gd name="connsiteY7" fmla="*/ 242 h 190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111" h="190414">
                  <a:moveTo>
                    <a:pt x="81912" y="242"/>
                  </a:moveTo>
                  <a:cubicBezTo>
                    <a:pt x="66162" y="59642"/>
                    <a:pt x="76962" y="123543"/>
                    <a:pt x="98112" y="181143"/>
                  </a:cubicBezTo>
                  <a:cubicBezTo>
                    <a:pt x="94062" y="185192"/>
                    <a:pt x="45462" y="187442"/>
                    <a:pt x="36462" y="188793"/>
                  </a:cubicBezTo>
                  <a:cubicBezTo>
                    <a:pt x="28812" y="189692"/>
                    <a:pt x="20712" y="191942"/>
                    <a:pt x="13062" y="188793"/>
                  </a:cubicBezTo>
                  <a:cubicBezTo>
                    <a:pt x="-888" y="178442"/>
                    <a:pt x="12" y="162692"/>
                    <a:pt x="12" y="148293"/>
                  </a:cubicBezTo>
                  <a:cubicBezTo>
                    <a:pt x="12" y="134342"/>
                    <a:pt x="2712" y="119942"/>
                    <a:pt x="9912" y="107342"/>
                  </a:cubicBezTo>
                  <a:cubicBezTo>
                    <a:pt x="27462" y="77192"/>
                    <a:pt x="46812" y="47942"/>
                    <a:pt x="59412" y="15092"/>
                  </a:cubicBezTo>
                  <a:cubicBezTo>
                    <a:pt x="63012" y="6992"/>
                    <a:pt x="69762" y="-1558"/>
                    <a:pt x="81912" y="242"/>
                  </a:cubicBezTo>
                  <a:close/>
                </a:path>
              </a:pathLst>
            </a:custGeom>
            <a:solidFill>
              <a:srgbClr val="CBCBCB"/>
            </a:solidFill>
            <a:ln w="4491" cap="flat">
              <a:noFill/>
              <a:prstDash val="solid"/>
              <a:miter/>
            </a:ln>
          </p:spPr>
          <p:txBody>
            <a:bodyPr rtlCol="0" anchor="ctr"/>
            <a:lstStyle/>
            <a:p>
              <a:endParaRPr lang="en-US"/>
            </a:p>
          </p:txBody>
        </p:sp>
        <p:sp>
          <p:nvSpPr>
            <p:cNvPr id="13" name="Freeform: Shape 269">
              <a:extLst>
                <a:ext uri="{FF2B5EF4-FFF2-40B4-BE49-F238E27FC236}">
                  <a16:creationId xmlns="" xmlns:a16="http://schemas.microsoft.com/office/drawing/2014/main" id="{4F3B8A74-433E-41E0-A8A9-19DB66F402DD}"/>
                </a:ext>
              </a:extLst>
            </p:cNvPr>
            <p:cNvSpPr/>
            <p:nvPr/>
          </p:nvSpPr>
          <p:spPr>
            <a:xfrm>
              <a:off x="721672" y="5156481"/>
              <a:ext cx="469178" cy="538169"/>
            </a:xfrm>
            <a:custGeom>
              <a:avLst/>
              <a:gdLst>
                <a:gd name="connsiteX0" fmla="*/ 318600 w 333072"/>
                <a:gd name="connsiteY0" fmla="*/ 351000 h 382049"/>
                <a:gd name="connsiteX1" fmla="*/ 327150 w 333072"/>
                <a:gd name="connsiteY1" fmla="*/ 382050 h 382049"/>
                <a:gd name="connsiteX2" fmla="*/ 189450 w 333072"/>
                <a:gd name="connsiteY2" fmla="*/ 252000 h 382049"/>
                <a:gd name="connsiteX3" fmla="*/ 22050 w 333072"/>
                <a:gd name="connsiteY3" fmla="*/ 47250 h 382049"/>
                <a:gd name="connsiteX4" fmla="*/ 0 w 333072"/>
                <a:gd name="connsiteY4" fmla="*/ 21150 h 382049"/>
                <a:gd name="connsiteX5" fmla="*/ 26550 w 333072"/>
                <a:gd name="connsiteY5" fmla="*/ 0 h 382049"/>
                <a:gd name="connsiteX6" fmla="*/ 318600 w 333072"/>
                <a:gd name="connsiteY6" fmla="*/ 351000 h 382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072" h="382049">
                  <a:moveTo>
                    <a:pt x="318600" y="351000"/>
                  </a:moveTo>
                  <a:cubicBezTo>
                    <a:pt x="327150" y="360900"/>
                    <a:pt x="341100" y="367200"/>
                    <a:pt x="327150" y="382050"/>
                  </a:cubicBezTo>
                  <a:cubicBezTo>
                    <a:pt x="270900" y="350100"/>
                    <a:pt x="230400" y="300600"/>
                    <a:pt x="189450" y="252000"/>
                  </a:cubicBezTo>
                  <a:cubicBezTo>
                    <a:pt x="132750" y="184500"/>
                    <a:pt x="78750" y="115200"/>
                    <a:pt x="22050" y="47250"/>
                  </a:cubicBezTo>
                  <a:cubicBezTo>
                    <a:pt x="16200" y="40500"/>
                    <a:pt x="5400" y="28800"/>
                    <a:pt x="0" y="21150"/>
                  </a:cubicBezTo>
                  <a:cubicBezTo>
                    <a:pt x="9450" y="12150"/>
                    <a:pt x="17100" y="5850"/>
                    <a:pt x="26550" y="0"/>
                  </a:cubicBezTo>
                  <a:cubicBezTo>
                    <a:pt x="38700" y="13500"/>
                    <a:pt x="313200" y="343800"/>
                    <a:pt x="318600" y="351000"/>
                  </a:cubicBezTo>
                  <a:close/>
                </a:path>
              </a:pathLst>
            </a:custGeom>
            <a:solidFill>
              <a:srgbClr val="FDDCA5"/>
            </a:solidFill>
            <a:ln w="4491" cap="flat">
              <a:noFill/>
              <a:prstDash val="solid"/>
              <a:miter/>
            </a:ln>
          </p:spPr>
          <p:txBody>
            <a:bodyPr rtlCol="0" anchor="ctr"/>
            <a:lstStyle/>
            <a:p>
              <a:endParaRPr lang="en-US"/>
            </a:p>
          </p:txBody>
        </p:sp>
        <p:sp>
          <p:nvSpPr>
            <p:cNvPr id="14" name="Freeform: Shape 270">
              <a:extLst>
                <a:ext uri="{FF2B5EF4-FFF2-40B4-BE49-F238E27FC236}">
                  <a16:creationId xmlns="" xmlns:a16="http://schemas.microsoft.com/office/drawing/2014/main" id="{F5D2E391-D2E2-4FEE-B4AD-E55C37AE82B0}"/>
                </a:ext>
              </a:extLst>
            </p:cNvPr>
            <p:cNvSpPr/>
            <p:nvPr/>
          </p:nvSpPr>
          <p:spPr>
            <a:xfrm>
              <a:off x="702020" y="5179934"/>
              <a:ext cx="480485" cy="514715"/>
            </a:xfrm>
            <a:custGeom>
              <a:avLst/>
              <a:gdLst>
                <a:gd name="connsiteX0" fmla="*/ 18900 w 341099"/>
                <a:gd name="connsiteY0" fmla="*/ 0 h 365399"/>
                <a:gd name="connsiteX1" fmla="*/ 236250 w 341099"/>
                <a:gd name="connsiteY1" fmla="*/ 265050 h 365399"/>
                <a:gd name="connsiteX2" fmla="*/ 332100 w 341099"/>
                <a:gd name="connsiteY2" fmla="*/ 355950 h 365399"/>
                <a:gd name="connsiteX3" fmla="*/ 341100 w 341099"/>
                <a:gd name="connsiteY3" fmla="*/ 365400 h 365399"/>
                <a:gd name="connsiteX4" fmla="*/ 264600 w 341099"/>
                <a:gd name="connsiteY4" fmla="*/ 334800 h 365399"/>
                <a:gd name="connsiteX5" fmla="*/ 0 w 341099"/>
                <a:gd name="connsiteY5" fmla="*/ 14850 h 365399"/>
                <a:gd name="connsiteX6" fmla="*/ 18900 w 341099"/>
                <a:gd name="connsiteY6" fmla="*/ 0 h 365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099" h="365399">
                  <a:moveTo>
                    <a:pt x="18900" y="0"/>
                  </a:moveTo>
                  <a:cubicBezTo>
                    <a:pt x="35550" y="19350"/>
                    <a:pt x="177300" y="194400"/>
                    <a:pt x="236250" y="265050"/>
                  </a:cubicBezTo>
                  <a:cubicBezTo>
                    <a:pt x="264600" y="298800"/>
                    <a:pt x="297000" y="328950"/>
                    <a:pt x="332100" y="355950"/>
                  </a:cubicBezTo>
                  <a:cubicBezTo>
                    <a:pt x="335700" y="358650"/>
                    <a:pt x="339750" y="360450"/>
                    <a:pt x="341100" y="365400"/>
                  </a:cubicBezTo>
                  <a:cubicBezTo>
                    <a:pt x="313650" y="360000"/>
                    <a:pt x="291150" y="342900"/>
                    <a:pt x="264600" y="334800"/>
                  </a:cubicBezTo>
                  <a:cubicBezTo>
                    <a:pt x="222750" y="294300"/>
                    <a:pt x="13950" y="32850"/>
                    <a:pt x="0" y="14850"/>
                  </a:cubicBezTo>
                  <a:cubicBezTo>
                    <a:pt x="4950" y="9000"/>
                    <a:pt x="12150" y="4950"/>
                    <a:pt x="18900" y="0"/>
                  </a:cubicBezTo>
                  <a:close/>
                </a:path>
              </a:pathLst>
            </a:custGeom>
            <a:solidFill>
              <a:srgbClr val="BCA173"/>
            </a:solidFill>
            <a:ln w="4491" cap="flat">
              <a:noFill/>
              <a:prstDash val="solid"/>
              <a:miter/>
            </a:ln>
          </p:spPr>
          <p:txBody>
            <a:bodyPr rtlCol="0" anchor="ctr"/>
            <a:lstStyle/>
            <a:p>
              <a:endParaRPr lang="en-US"/>
            </a:p>
          </p:txBody>
        </p:sp>
        <p:sp>
          <p:nvSpPr>
            <p:cNvPr id="15" name="Freeform: Shape 271">
              <a:extLst>
                <a:ext uri="{FF2B5EF4-FFF2-40B4-BE49-F238E27FC236}">
                  <a16:creationId xmlns="" xmlns:a16="http://schemas.microsoft.com/office/drawing/2014/main" id="{674EAA81-3DBD-480E-B131-604B66E91D85}"/>
                </a:ext>
              </a:extLst>
            </p:cNvPr>
            <p:cNvSpPr/>
            <p:nvPr/>
          </p:nvSpPr>
          <p:spPr>
            <a:xfrm>
              <a:off x="1045587" y="5385789"/>
              <a:ext cx="133515" cy="163701"/>
            </a:xfrm>
            <a:custGeom>
              <a:avLst/>
              <a:gdLst>
                <a:gd name="connsiteX0" fmla="*/ 37800 w 94783"/>
                <a:gd name="connsiteY0" fmla="*/ 116213 h 116212"/>
                <a:gd name="connsiteX1" fmla="*/ 0 w 94783"/>
                <a:gd name="connsiteY1" fmla="*/ 70313 h 116212"/>
                <a:gd name="connsiteX2" fmla="*/ 80100 w 94783"/>
                <a:gd name="connsiteY2" fmla="*/ 3262 h 116212"/>
                <a:gd name="connsiteX3" fmla="*/ 93600 w 94783"/>
                <a:gd name="connsiteY3" fmla="*/ 6863 h 116212"/>
                <a:gd name="connsiteX4" fmla="*/ 37800 w 94783"/>
                <a:gd name="connsiteY4" fmla="*/ 116213 h 116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783" h="116212">
                  <a:moveTo>
                    <a:pt x="37800" y="116213"/>
                  </a:moveTo>
                  <a:cubicBezTo>
                    <a:pt x="25200" y="100912"/>
                    <a:pt x="12600" y="85613"/>
                    <a:pt x="0" y="70313"/>
                  </a:cubicBezTo>
                  <a:cubicBezTo>
                    <a:pt x="22950" y="43313"/>
                    <a:pt x="52200" y="24412"/>
                    <a:pt x="80100" y="3262"/>
                  </a:cubicBezTo>
                  <a:cubicBezTo>
                    <a:pt x="84600" y="113"/>
                    <a:pt x="90450" y="-3488"/>
                    <a:pt x="93600" y="6863"/>
                  </a:cubicBezTo>
                  <a:cubicBezTo>
                    <a:pt x="101700" y="35213"/>
                    <a:pt x="66600" y="104963"/>
                    <a:pt x="37800" y="116213"/>
                  </a:cubicBezTo>
                  <a:close/>
                </a:path>
              </a:pathLst>
            </a:custGeom>
            <a:solidFill>
              <a:srgbClr val="4D4039"/>
            </a:solidFill>
            <a:ln w="4491" cap="flat">
              <a:noFill/>
              <a:prstDash val="solid"/>
              <a:miter/>
            </a:ln>
          </p:spPr>
          <p:txBody>
            <a:bodyPr rtlCol="0" anchor="ctr"/>
            <a:lstStyle/>
            <a:p>
              <a:endParaRPr lang="en-US"/>
            </a:p>
          </p:txBody>
        </p:sp>
        <p:sp>
          <p:nvSpPr>
            <p:cNvPr id="16" name="Freeform: Shape 272">
              <a:extLst>
                <a:ext uri="{FF2B5EF4-FFF2-40B4-BE49-F238E27FC236}">
                  <a16:creationId xmlns="" xmlns:a16="http://schemas.microsoft.com/office/drawing/2014/main" id="{148D58F0-18BE-4398-8543-54E60D2E1FDC}"/>
                </a:ext>
              </a:extLst>
            </p:cNvPr>
            <p:cNvSpPr/>
            <p:nvPr/>
          </p:nvSpPr>
          <p:spPr>
            <a:xfrm>
              <a:off x="1294611" y="1819944"/>
              <a:ext cx="1701028" cy="3238916"/>
            </a:xfrm>
            <a:custGeom>
              <a:avLst/>
              <a:gdLst>
                <a:gd name="connsiteX0" fmla="*/ 1196617 w 1207568"/>
                <a:gd name="connsiteY0" fmla="*/ 2076124 h 2299323"/>
                <a:gd name="connsiteX1" fmla="*/ 1035517 w 1207568"/>
                <a:gd name="connsiteY1" fmla="*/ 1650874 h 2299323"/>
                <a:gd name="connsiteX2" fmla="*/ 949567 w 1207568"/>
                <a:gd name="connsiteY2" fmla="*/ 1429474 h 2299323"/>
                <a:gd name="connsiteX3" fmla="*/ 938767 w 1207568"/>
                <a:gd name="connsiteY3" fmla="*/ 1213024 h 2299323"/>
                <a:gd name="connsiteX4" fmla="*/ 1037317 w 1207568"/>
                <a:gd name="connsiteY4" fmla="*/ 1175224 h 2299323"/>
                <a:gd name="connsiteX5" fmla="*/ 1096267 w 1207568"/>
                <a:gd name="connsiteY5" fmla="*/ 1232823 h 2299323"/>
                <a:gd name="connsiteX6" fmla="*/ 1179967 w 1207568"/>
                <a:gd name="connsiteY6" fmla="*/ 1373224 h 2299323"/>
                <a:gd name="connsiteX7" fmla="*/ 1193017 w 1207568"/>
                <a:gd name="connsiteY7" fmla="*/ 1385374 h 2299323"/>
                <a:gd name="connsiteX8" fmla="*/ 1099417 w 1207568"/>
                <a:gd name="connsiteY8" fmla="*/ 1091524 h 2299323"/>
                <a:gd name="connsiteX9" fmla="*/ 1023367 w 1207568"/>
                <a:gd name="connsiteY9" fmla="*/ 878674 h 2299323"/>
                <a:gd name="connsiteX10" fmla="*/ 1047217 w 1207568"/>
                <a:gd name="connsiteY10" fmla="*/ 714424 h 2299323"/>
                <a:gd name="connsiteX11" fmla="*/ 1077367 w 1207568"/>
                <a:gd name="connsiteY11" fmla="*/ 834123 h 2299323"/>
                <a:gd name="connsiteX12" fmla="*/ 1114267 w 1207568"/>
                <a:gd name="connsiteY12" fmla="*/ 763473 h 2299323"/>
                <a:gd name="connsiteX13" fmla="*/ 1037767 w 1207568"/>
                <a:gd name="connsiteY13" fmla="*/ 531273 h 2299323"/>
                <a:gd name="connsiteX14" fmla="*/ 851017 w 1207568"/>
                <a:gd name="connsiteY14" fmla="*/ 424174 h 2299323"/>
                <a:gd name="connsiteX15" fmla="*/ 622417 w 1207568"/>
                <a:gd name="connsiteY15" fmla="*/ 184323 h 2299323"/>
                <a:gd name="connsiteX16" fmla="*/ 513967 w 1207568"/>
                <a:gd name="connsiteY16" fmla="*/ 37623 h 2299323"/>
                <a:gd name="connsiteX17" fmla="*/ 313717 w 1207568"/>
                <a:gd name="connsiteY17" fmla="*/ 33123 h 2299323"/>
                <a:gd name="connsiteX18" fmla="*/ 239017 w 1207568"/>
                <a:gd name="connsiteY18" fmla="*/ 37173 h 2299323"/>
                <a:gd name="connsiteX19" fmla="*/ 182317 w 1207568"/>
                <a:gd name="connsiteY19" fmla="*/ 70923 h 2299323"/>
                <a:gd name="connsiteX20" fmla="*/ 114367 w 1207568"/>
                <a:gd name="connsiteY20" fmla="*/ 192423 h 2299323"/>
                <a:gd name="connsiteX21" fmla="*/ 113917 w 1207568"/>
                <a:gd name="connsiteY21" fmla="*/ 193773 h 2299323"/>
                <a:gd name="connsiteX22" fmla="*/ 65317 w 1207568"/>
                <a:gd name="connsiteY22" fmla="*/ 282423 h 2299323"/>
                <a:gd name="connsiteX23" fmla="*/ 41917 w 1207568"/>
                <a:gd name="connsiteY23" fmla="*/ 411573 h 2299323"/>
                <a:gd name="connsiteX24" fmla="*/ 2767 w 1207568"/>
                <a:gd name="connsiteY24" fmla="*/ 544324 h 2299323"/>
                <a:gd name="connsiteX25" fmla="*/ 1867 w 1207568"/>
                <a:gd name="connsiteY25" fmla="*/ 556924 h 2299323"/>
                <a:gd name="connsiteX26" fmla="*/ 15817 w 1207568"/>
                <a:gd name="connsiteY26" fmla="*/ 553773 h 2299323"/>
                <a:gd name="connsiteX27" fmla="*/ 83767 w 1207568"/>
                <a:gd name="connsiteY27" fmla="*/ 447573 h 2299323"/>
                <a:gd name="connsiteX28" fmla="*/ 95467 w 1207568"/>
                <a:gd name="connsiteY28" fmla="*/ 435873 h 2299323"/>
                <a:gd name="connsiteX29" fmla="*/ 107167 w 1207568"/>
                <a:gd name="connsiteY29" fmla="*/ 448023 h 2299323"/>
                <a:gd name="connsiteX30" fmla="*/ 123367 w 1207568"/>
                <a:gd name="connsiteY30" fmla="*/ 497973 h 2299323"/>
                <a:gd name="connsiteX31" fmla="*/ 173767 w 1207568"/>
                <a:gd name="connsiteY31" fmla="*/ 894873 h 2299323"/>
                <a:gd name="connsiteX32" fmla="*/ 343867 w 1207568"/>
                <a:gd name="connsiteY32" fmla="*/ 1233724 h 2299323"/>
                <a:gd name="connsiteX33" fmla="*/ 228217 w 1207568"/>
                <a:gd name="connsiteY33" fmla="*/ 1659424 h 2299323"/>
                <a:gd name="connsiteX34" fmla="*/ 292117 w 1207568"/>
                <a:gd name="connsiteY34" fmla="*/ 1826374 h 2299323"/>
                <a:gd name="connsiteX35" fmla="*/ 419017 w 1207568"/>
                <a:gd name="connsiteY35" fmla="*/ 1946073 h 2299323"/>
                <a:gd name="connsiteX36" fmla="*/ 351517 w 1207568"/>
                <a:gd name="connsiteY36" fmla="*/ 1845274 h 2299323"/>
                <a:gd name="connsiteX37" fmla="*/ 307417 w 1207568"/>
                <a:gd name="connsiteY37" fmla="*/ 1712974 h 2299323"/>
                <a:gd name="connsiteX38" fmla="*/ 370867 w 1207568"/>
                <a:gd name="connsiteY38" fmla="*/ 1428573 h 2299323"/>
                <a:gd name="connsiteX39" fmla="*/ 417217 w 1207568"/>
                <a:gd name="connsiteY39" fmla="*/ 1289974 h 2299323"/>
                <a:gd name="connsiteX40" fmla="*/ 828517 w 1207568"/>
                <a:gd name="connsiteY40" fmla="*/ 1469974 h 2299323"/>
                <a:gd name="connsiteX41" fmla="*/ 1008067 w 1207568"/>
                <a:gd name="connsiteY41" fmla="*/ 1794874 h 2299323"/>
                <a:gd name="connsiteX42" fmla="*/ 1150717 w 1207568"/>
                <a:gd name="connsiteY42" fmla="*/ 2087374 h 2299323"/>
                <a:gd name="connsiteX43" fmla="*/ 1176367 w 1207568"/>
                <a:gd name="connsiteY43" fmla="*/ 2196724 h 2299323"/>
                <a:gd name="connsiteX44" fmla="*/ 1170967 w 1207568"/>
                <a:gd name="connsiteY44" fmla="*/ 2299324 h 2299323"/>
                <a:gd name="connsiteX45" fmla="*/ 1196617 w 1207568"/>
                <a:gd name="connsiteY45" fmla="*/ 2076124 h 2299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207568" h="2299323">
                  <a:moveTo>
                    <a:pt x="1196617" y="2076124"/>
                  </a:moveTo>
                  <a:cubicBezTo>
                    <a:pt x="1157017" y="1928974"/>
                    <a:pt x="1100767" y="1788573"/>
                    <a:pt x="1035517" y="1650874"/>
                  </a:cubicBezTo>
                  <a:cubicBezTo>
                    <a:pt x="1001767" y="1579323"/>
                    <a:pt x="969817" y="1506424"/>
                    <a:pt x="949567" y="1429474"/>
                  </a:cubicBezTo>
                  <a:cubicBezTo>
                    <a:pt x="931117" y="1357924"/>
                    <a:pt x="920317" y="1285924"/>
                    <a:pt x="938767" y="1213024"/>
                  </a:cubicBezTo>
                  <a:cubicBezTo>
                    <a:pt x="952267" y="1159024"/>
                    <a:pt x="990967" y="1144624"/>
                    <a:pt x="1037317" y="1175224"/>
                  </a:cubicBezTo>
                  <a:cubicBezTo>
                    <a:pt x="1060717" y="1190974"/>
                    <a:pt x="1079617" y="1211224"/>
                    <a:pt x="1096267" y="1232823"/>
                  </a:cubicBezTo>
                  <a:cubicBezTo>
                    <a:pt x="1130017" y="1276024"/>
                    <a:pt x="1152517" y="1325974"/>
                    <a:pt x="1179967" y="1373224"/>
                  </a:cubicBezTo>
                  <a:cubicBezTo>
                    <a:pt x="1184017" y="1379974"/>
                    <a:pt x="1184917" y="1385374"/>
                    <a:pt x="1193017" y="1385374"/>
                  </a:cubicBezTo>
                  <a:cubicBezTo>
                    <a:pt x="1212367" y="1291323"/>
                    <a:pt x="1139467" y="1172524"/>
                    <a:pt x="1099417" y="1091524"/>
                  </a:cubicBezTo>
                  <a:cubicBezTo>
                    <a:pt x="1066117" y="1024023"/>
                    <a:pt x="1033717" y="953823"/>
                    <a:pt x="1023367" y="878674"/>
                  </a:cubicBezTo>
                  <a:cubicBezTo>
                    <a:pt x="1018867" y="846273"/>
                    <a:pt x="1006267" y="732873"/>
                    <a:pt x="1047217" y="714424"/>
                  </a:cubicBezTo>
                  <a:cubicBezTo>
                    <a:pt x="1088617" y="695523"/>
                    <a:pt x="1078717" y="812523"/>
                    <a:pt x="1077367" y="834123"/>
                  </a:cubicBezTo>
                  <a:cubicBezTo>
                    <a:pt x="1098967" y="817023"/>
                    <a:pt x="1106617" y="788674"/>
                    <a:pt x="1114267" y="763473"/>
                  </a:cubicBezTo>
                  <a:cubicBezTo>
                    <a:pt x="1140367" y="677523"/>
                    <a:pt x="1109767" y="584824"/>
                    <a:pt x="1037767" y="531273"/>
                  </a:cubicBezTo>
                  <a:cubicBezTo>
                    <a:pt x="979717" y="488073"/>
                    <a:pt x="915367" y="456123"/>
                    <a:pt x="851017" y="424174"/>
                  </a:cubicBezTo>
                  <a:cubicBezTo>
                    <a:pt x="751567" y="375123"/>
                    <a:pt x="675067" y="279273"/>
                    <a:pt x="622417" y="184323"/>
                  </a:cubicBezTo>
                  <a:cubicBezTo>
                    <a:pt x="592717" y="130773"/>
                    <a:pt x="562567" y="75423"/>
                    <a:pt x="513967" y="37623"/>
                  </a:cubicBezTo>
                  <a:cubicBezTo>
                    <a:pt x="462217" y="-2877"/>
                    <a:pt x="364567" y="-19527"/>
                    <a:pt x="313717" y="33123"/>
                  </a:cubicBezTo>
                  <a:cubicBezTo>
                    <a:pt x="288967" y="34923"/>
                    <a:pt x="264217" y="35823"/>
                    <a:pt x="239017" y="37173"/>
                  </a:cubicBezTo>
                  <a:cubicBezTo>
                    <a:pt x="214267" y="38523"/>
                    <a:pt x="198067" y="52023"/>
                    <a:pt x="182317" y="70923"/>
                  </a:cubicBezTo>
                  <a:cubicBezTo>
                    <a:pt x="152167" y="107373"/>
                    <a:pt x="129667" y="148323"/>
                    <a:pt x="114367" y="192423"/>
                  </a:cubicBezTo>
                  <a:cubicBezTo>
                    <a:pt x="114367" y="192873"/>
                    <a:pt x="113917" y="193323"/>
                    <a:pt x="113917" y="193773"/>
                  </a:cubicBezTo>
                  <a:cubicBezTo>
                    <a:pt x="88717" y="218523"/>
                    <a:pt x="75667" y="249573"/>
                    <a:pt x="65317" y="282423"/>
                  </a:cubicBezTo>
                  <a:cubicBezTo>
                    <a:pt x="51817" y="324273"/>
                    <a:pt x="48217" y="368373"/>
                    <a:pt x="41917" y="411573"/>
                  </a:cubicBezTo>
                  <a:cubicBezTo>
                    <a:pt x="35167" y="457473"/>
                    <a:pt x="18517" y="500674"/>
                    <a:pt x="2767" y="544324"/>
                  </a:cubicBezTo>
                  <a:cubicBezTo>
                    <a:pt x="1417" y="547924"/>
                    <a:pt x="-2183" y="553324"/>
                    <a:pt x="1867" y="556924"/>
                  </a:cubicBezTo>
                  <a:cubicBezTo>
                    <a:pt x="7267" y="561424"/>
                    <a:pt x="12217" y="556473"/>
                    <a:pt x="15817" y="553773"/>
                  </a:cubicBezTo>
                  <a:cubicBezTo>
                    <a:pt x="33367" y="538473"/>
                    <a:pt x="75667" y="465123"/>
                    <a:pt x="83767" y="447573"/>
                  </a:cubicBezTo>
                  <a:cubicBezTo>
                    <a:pt x="86017" y="442623"/>
                    <a:pt x="87817" y="435424"/>
                    <a:pt x="95467" y="435873"/>
                  </a:cubicBezTo>
                  <a:cubicBezTo>
                    <a:pt x="102667" y="436323"/>
                    <a:pt x="104917" y="442623"/>
                    <a:pt x="107167" y="448023"/>
                  </a:cubicBezTo>
                  <a:cubicBezTo>
                    <a:pt x="113017" y="461523"/>
                    <a:pt x="125167" y="494373"/>
                    <a:pt x="123367" y="497973"/>
                  </a:cubicBezTo>
                  <a:cubicBezTo>
                    <a:pt x="160717" y="628023"/>
                    <a:pt x="118867" y="767523"/>
                    <a:pt x="173767" y="894873"/>
                  </a:cubicBezTo>
                  <a:cubicBezTo>
                    <a:pt x="223267" y="1009624"/>
                    <a:pt x="358267" y="1096024"/>
                    <a:pt x="343867" y="1233724"/>
                  </a:cubicBezTo>
                  <a:cubicBezTo>
                    <a:pt x="328567" y="1381323"/>
                    <a:pt x="224167" y="1509124"/>
                    <a:pt x="228217" y="1659424"/>
                  </a:cubicBezTo>
                  <a:cubicBezTo>
                    <a:pt x="230017" y="1720174"/>
                    <a:pt x="253867" y="1779573"/>
                    <a:pt x="292117" y="1826374"/>
                  </a:cubicBezTo>
                  <a:cubicBezTo>
                    <a:pt x="313717" y="1852924"/>
                    <a:pt x="372217" y="1933924"/>
                    <a:pt x="419017" y="1946073"/>
                  </a:cubicBezTo>
                  <a:cubicBezTo>
                    <a:pt x="407317" y="1922674"/>
                    <a:pt x="370417" y="1880823"/>
                    <a:pt x="351517" y="1845274"/>
                  </a:cubicBezTo>
                  <a:cubicBezTo>
                    <a:pt x="330817" y="1806124"/>
                    <a:pt x="313267" y="1757073"/>
                    <a:pt x="307417" y="1712974"/>
                  </a:cubicBezTo>
                  <a:cubicBezTo>
                    <a:pt x="293467" y="1602724"/>
                    <a:pt x="334417" y="1526224"/>
                    <a:pt x="370867" y="1428573"/>
                  </a:cubicBezTo>
                  <a:cubicBezTo>
                    <a:pt x="387967" y="1382224"/>
                    <a:pt x="405067" y="1336774"/>
                    <a:pt x="417217" y="1289974"/>
                  </a:cubicBezTo>
                  <a:cubicBezTo>
                    <a:pt x="431167" y="1301224"/>
                    <a:pt x="828967" y="1472224"/>
                    <a:pt x="828517" y="1469974"/>
                  </a:cubicBezTo>
                  <a:cubicBezTo>
                    <a:pt x="890167" y="1570323"/>
                    <a:pt x="954517" y="1691374"/>
                    <a:pt x="1008067" y="1794874"/>
                  </a:cubicBezTo>
                  <a:cubicBezTo>
                    <a:pt x="1058467" y="1892073"/>
                    <a:pt x="1123717" y="1980724"/>
                    <a:pt x="1150717" y="2087374"/>
                  </a:cubicBezTo>
                  <a:cubicBezTo>
                    <a:pt x="1159717" y="2122923"/>
                    <a:pt x="1173217" y="2159824"/>
                    <a:pt x="1176367" y="2196724"/>
                  </a:cubicBezTo>
                  <a:cubicBezTo>
                    <a:pt x="1177717" y="2215173"/>
                    <a:pt x="1169617" y="2245324"/>
                    <a:pt x="1170967" y="2299324"/>
                  </a:cubicBezTo>
                  <a:cubicBezTo>
                    <a:pt x="1211017" y="2234074"/>
                    <a:pt x="1215967" y="2149024"/>
                    <a:pt x="1196617" y="2076124"/>
                  </a:cubicBezTo>
                  <a:close/>
                </a:path>
              </a:pathLst>
            </a:custGeom>
            <a:solidFill>
              <a:srgbClr val="A06A49"/>
            </a:solidFill>
            <a:ln w="4491" cap="flat">
              <a:noFill/>
              <a:prstDash val="solid"/>
              <a:miter/>
            </a:ln>
          </p:spPr>
          <p:txBody>
            <a:bodyPr rtlCol="0" anchor="ctr"/>
            <a:lstStyle/>
            <a:p>
              <a:endParaRPr lang="en-US"/>
            </a:p>
          </p:txBody>
        </p:sp>
        <p:sp>
          <p:nvSpPr>
            <p:cNvPr id="17" name="Freeform: Shape 273">
              <a:extLst>
                <a:ext uri="{FF2B5EF4-FFF2-40B4-BE49-F238E27FC236}">
                  <a16:creationId xmlns="" xmlns:a16="http://schemas.microsoft.com/office/drawing/2014/main" id="{1C1036C0-CCE9-4B5C-89B6-6A30BF56BC0F}"/>
                </a:ext>
              </a:extLst>
            </p:cNvPr>
            <p:cNvSpPr/>
            <p:nvPr/>
          </p:nvSpPr>
          <p:spPr>
            <a:xfrm>
              <a:off x="1445990" y="1868845"/>
              <a:ext cx="1082279" cy="1466640"/>
            </a:xfrm>
            <a:custGeom>
              <a:avLst/>
              <a:gdLst>
                <a:gd name="connsiteX0" fmla="*/ 14103 w 768315"/>
                <a:gd name="connsiteY0" fmla="*/ 166709 h 1041175"/>
                <a:gd name="connsiteX1" fmla="*/ 82053 w 768315"/>
                <a:gd name="connsiteY1" fmla="*/ 45209 h 1041175"/>
                <a:gd name="connsiteX2" fmla="*/ 138753 w 768315"/>
                <a:gd name="connsiteY2" fmla="*/ 11459 h 1041175"/>
                <a:gd name="connsiteX3" fmla="*/ 233703 w 768315"/>
                <a:gd name="connsiteY3" fmla="*/ 5609 h 1041175"/>
                <a:gd name="connsiteX4" fmla="*/ 312903 w 768315"/>
                <a:gd name="connsiteY4" fmla="*/ 2909 h 1041175"/>
                <a:gd name="connsiteX5" fmla="*/ 494253 w 768315"/>
                <a:gd name="connsiteY5" fmla="*/ 199559 h 1041175"/>
                <a:gd name="connsiteX6" fmla="*/ 589653 w 768315"/>
                <a:gd name="connsiteY6" fmla="*/ 305759 h 1041175"/>
                <a:gd name="connsiteX7" fmla="*/ 644553 w 768315"/>
                <a:gd name="connsiteY7" fmla="*/ 344009 h 1041175"/>
                <a:gd name="connsiteX8" fmla="*/ 702153 w 768315"/>
                <a:gd name="connsiteY8" fmla="*/ 867809 h 1041175"/>
                <a:gd name="connsiteX9" fmla="*/ 449703 w 768315"/>
                <a:gd name="connsiteY9" fmla="*/ 1041059 h 1041175"/>
                <a:gd name="connsiteX10" fmla="*/ 337653 w 768315"/>
                <a:gd name="connsiteY10" fmla="*/ 1003259 h 1041175"/>
                <a:gd name="connsiteX11" fmla="*/ 98703 w 768315"/>
                <a:gd name="connsiteY11" fmla="*/ 746759 h 1041175"/>
                <a:gd name="connsiteX12" fmla="*/ 46953 w 768315"/>
                <a:gd name="connsiteY12" fmla="*/ 537509 h 1041175"/>
                <a:gd name="connsiteX13" fmla="*/ 13203 w 768315"/>
                <a:gd name="connsiteY13" fmla="*/ 352109 h 1041175"/>
                <a:gd name="connsiteX14" fmla="*/ 8703 w 768315"/>
                <a:gd name="connsiteY14" fmla="*/ 182459 h 1041175"/>
                <a:gd name="connsiteX15" fmla="*/ 14103 w 768315"/>
                <a:gd name="connsiteY15" fmla="*/ 166709 h 104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68315" h="1041175">
                  <a:moveTo>
                    <a:pt x="14103" y="166709"/>
                  </a:moveTo>
                  <a:cubicBezTo>
                    <a:pt x="29853" y="122609"/>
                    <a:pt x="51903" y="81209"/>
                    <a:pt x="82053" y="45209"/>
                  </a:cubicBezTo>
                  <a:cubicBezTo>
                    <a:pt x="97803" y="26309"/>
                    <a:pt x="114003" y="12809"/>
                    <a:pt x="138753" y="11459"/>
                  </a:cubicBezTo>
                  <a:cubicBezTo>
                    <a:pt x="170703" y="10109"/>
                    <a:pt x="202203" y="8759"/>
                    <a:pt x="233703" y="5609"/>
                  </a:cubicBezTo>
                  <a:cubicBezTo>
                    <a:pt x="259353" y="2909"/>
                    <a:pt x="287703" y="-3841"/>
                    <a:pt x="312903" y="2909"/>
                  </a:cubicBezTo>
                  <a:cubicBezTo>
                    <a:pt x="397953" y="26759"/>
                    <a:pt x="446103" y="133409"/>
                    <a:pt x="494253" y="199559"/>
                  </a:cubicBezTo>
                  <a:cubicBezTo>
                    <a:pt x="522153" y="238259"/>
                    <a:pt x="552753" y="275609"/>
                    <a:pt x="589653" y="305759"/>
                  </a:cubicBezTo>
                  <a:cubicBezTo>
                    <a:pt x="606753" y="319709"/>
                    <a:pt x="628803" y="329159"/>
                    <a:pt x="644553" y="344009"/>
                  </a:cubicBezTo>
                  <a:cubicBezTo>
                    <a:pt x="784953" y="478559"/>
                    <a:pt x="808353" y="705359"/>
                    <a:pt x="702153" y="867809"/>
                  </a:cubicBezTo>
                  <a:cubicBezTo>
                    <a:pt x="650403" y="947459"/>
                    <a:pt x="549153" y="1036559"/>
                    <a:pt x="449703" y="1041059"/>
                  </a:cubicBezTo>
                  <a:cubicBezTo>
                    <a:pt x="407853" y="1042859"/>
                    <a:pt x="373653" y="1023509"/>
                    <a:pt x="337653" y="1003259"/>
                  </a:cubicBezTo>
                  <a:cubicBezTo>
                    <a:pt x="231453" y="943859"/>
                    <a:pt x="142803" y="861959"/>
                    <a:pt x="98703" y="746759"/>
                  </a:cubicBezTo>
                  <a:cubicBezTo>
                    <a:pt x="73053" y="679709"/>
                    <a:pt x="60003" y="608609"/>
                    <a:pt x="46953" y="537509"/>
                  </a:cubicBezTo>
                  <a:cubicBezTo>
                    <a:pt x="35703" y="475859"/>
                    <a:pt x="24453" y="413759"/>
                    <a:pt x="13203" y="352109"/>
                  </a:cubicBezTo>
                  <a:cubicBezTo>
                    <a:pt x="3303" y="297659"/>
                    <a:pt x="-8397" y="236909"/>
                    <a:pt x="8703" y="182459"/>
                  </a:cubicBezTo>
                  <a:cubicBezTo>
                    <a:pt x="10503" y="177509"/>
                    <a:pt x="12303" y="172109"/>
                    <a:pt x="14103" y="166709"/>
                  </a:cubicBezTo>
                  <a:close/>
                </a:path>
              </a:pathLst>
            </a:custGeom>
            <a:solidFill>
              <a:srgbClr val="F9D6BA"/>
            </a:solidFill>
            <a:ln w="4491" cap="flat">
              <a:noFill/>
              <a:prstDash val="solid"/>
              <a:miter/>
            </a:ln>
          </p:spPr>
          <p:txBody>
            <a:bodyPr rtlCol="0" anchor="ctr"/>
            <a:lstStyle/>
            <a:p>
              <a:endParaRPr lang="en-US"/>
            </a:p>
          </p:txBody>
        </p:sp>
        <p:sp>
          <p:nvSpPr>
            <p:cNvPr id="18" name="Freeform: Shape 274">
              <a:extLst>
                <a:ext uri="{FF2B5EF4-FFF2-40B4-BE49-F238E27FC236}">
                  <a16:creationId xmlns="" xmlns:a16="http://schemas.microsoft.com/office/drawing/2014/main" id="{14F4985D-915D-4112-B3D8-9D4E4DE3960E}"/>
                </a:ext>
              </a:extLst>
            </p:cNvPr>
            <p:cNvSpPr/>
            <p:nvPr/>
          </p:nvSpPr>
          <p:spPr>
            <a:xfrm>
              <a:off x="1732088" y="2371179"/>
              <a:ext cx="825646" cy="2076521"/>
            </a:xfrm>
            <a:custGeom>
              <a:avLst/>
              <a:gdLst>
                <a:gd name="connsiteX0" fmla="*/ 525150 w 586130"/>
                <a:gd name="connsiteY0" fmla="*/ 1090350 h 1474133"/>
                <a:gd name="connsiteX1" fmla="*/ 455400 w 586130"/>
                <a:gd name="connsiteY1" fmla="*/ 1223550 h 1474133"/>
                <a:gd name="connsiteX2" fmla="*/ 380700 w 586130"/>
                <a:gd name="connsiteY2" fmla="*/ 1473300 h 1474133"/>
                <a:gd name="connsiteX3" fmla="*/ 360000 w 586130"/>
                <a:gd name="connsiteY3" fmla="*/ 1459350 h 1474133"/>
                <a:gd name="connsiteX4" fmla="*/ 252900 w 586130"/>
                <a:gd name="connsiteY4" fmla="*/ 1296000 h 1474133"/>
                <a:gd name="connsiteX5" fmla="*/ 213750 w 586130"/>
                <a:gd name="connsiteY5" fmla="*/ 1056600 h 1474133"/>
                <a:gd name="connsiteX6" fmla="*/ 149850 w 586130"/>
                <a:gd name="connsiteY6" fmla="*/ 948150 h 1474133"/>
                <a:gd name="connsiteX7" fmla="*/ 108900 w 586130"/>
                <a:gd name="connsiteY7" fmla="*/ 904050 h 1474133"/>
                <a:gd name="connsiteX8" fmla="*/ 130500 w 586130"/>
                <a:gd name="connsiteY8" fmla="*/ 818100 h 1474133"/>
                <a:gd name="connsiteX9" fmla="*/ 130500 w 586130"/>
                <a:gd name="connsiteY9" fmla="*/ 750600 h 1474133"/>
                <a:gd name="connsiteX10" fmla="*/ 52200 w 586130"/>
                <a:gd name="connsiteY10" fmla="*/ 607500 h 1474133"/>
                <a:gd name="connsiteX11" fmla="*/ 0 w 586130"/>
                <a:gd name="connsiteY11" fmla="*/ 543600 h 1474133"/>
                <a:gd name="connsiteX12" fmla="*/ 140400 w 586130"/>
                <a:gd name="connsiteY12" fmla="*/ 648900 h 1474133"/>
                <a:gd name="connsiteX13" fmla="*/ 366300 w 586130"/>
                <a:gd name="connsiteY13" fmla="*/ 634050 h 1474133"/>
                <a:gd name="connsiteX14" fmla="*/ 504000 w 586130"/>
                <a:gd name="connsiteY14" fmla="*/ 496800 h 1474133"/>
                <a:gd name="connsiteX15" fmla="*/ 552600 w 586130"/>
                <a:gd name="connsiteY15" fmla="*/ 360900 h 1474133"/>
                <a:gd name="connsiteX16" fmla="*/ 544950 w 586130"/>
                <a:gd name="connsiteY16" fmla="*/ 167400 h 1474133"/>
                <a:gd name="connsiteX17" fmla="*/ 482400 w 586130"/>
                <a:gd name="connsiteY17" fmla="*/ 49050 h 1474133"/>
                <a:gd name="connsiteX18" fmla="*/ 445500 w 586130"/>
                <a:gd name="connsiteY18" fmla="*/ 0 h 1474133"/>
                <a:gd name="connsiteX19" fmla="*/ 546750 w 586130"/>
                <a:gd name="connsiteY19" fmla="*/ 54450 h 1474133"/>
                <a:gd name="connsiteX20" fmla="*/ 584100 w 586130"/>
                <a:gd name="connsiteY20" fmla="*/ 154800 h 1474133"/>
                <a:gd name="connsiteX21" fmla="*/ 582300 w 586130"/>
                <a:gd name="connsiteY21" fmla="*/ 285300 h 1474133"/>
                <a:gd name="connsiteX22" fmla="*/ 555750 w 586130"/>
                <a:gd name="connsiteY22" fmla="*/ 423450 h 1474133"/>
                <a:gd name="connsiteX23" fmla="*/ 506250 w 586130"/>
                <a:gd name="connsiteY23" fmla="*/ 556200 h 1474133"/>
                <a:gd name="connsiteX24" fmla="*/ 473850 w 586130"/>
                <a:gd name="connsiteY24" fmla="*/ 851400 h 1474133"/>
                <a:gd name="connsiteX25" fmla="*/ 488250 w 586130"/>
                <a:gd name="connsiteY25" fmla="*/ 980100 h 1474133"/>
                <a:gd name="connsiteX26" fmla="*/ 525150 w 586130"/>
                <a:gd name="connsiteY26" fmla="*/ 1090350 h 1474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86130" h="1474133">
                  <a:moveTo>
                    <a:pt x="525150" y="1090350"/>
                  </a:moveTo>
                  <a:cubicBezTo>
                    <a:pt x="488700" y="1131300"/>
                    <a:pt x="474750" y="1173150"/>
                    <a:pt x="455400" y="1223550"/>
                  </a:cubicBezTo>
                  <a:cubicBezTo>
                    <a:pt x="426600" y="1296900"/>
                    <a:pt x="389700" y="1469700"/>
                    <a:pt x="380700" y="1473300"/>
                  </a:cubicBezTo>
                  <a:cubicBezTo>
                    <a:pt x="370350" y="1477350"/>
                    <a:pt x="364950" y="1465650"/>
                    <a:pt x="360000" y="1459350"/>
                  </a:cubicBezTo>
                  <a:cubicBezTo>
                    <a:pt x="319500" y="1407600"/>
                    <a:pt x="283950" y="1353600"/>
                    <a:pt x="252900" y="1296000"/>
                  </a:cubicBezTo>
                  <a:cubicBezTo>
                    <a:pt x="222750" y="1240200"/>
                    <a:pt x="225900" y="1098900"/>
                    <a:pt x="213750" y="1056600"/>
                  </a:cubicBezTo>
                  <a:cubicBezTo>
                    <a:pt x="202050" y="1015650"/>
                    <a:pt x="178200" y="979650"/>
                    <a:pt x="149850" y="948150"/>
                  </a:cubicBezTo>
                  <a:cubicBezTo>
                    <a:pt x="136350" y="933300"/>
                    <a:pt x="126000" y="915300"/>
                    <a:pt x="108900" y="904050"/>
                  </a:cubicBezTo>
                  <a:cubicBezTo>
                    <a:pt x="116100" y="875250"/>
                    <a:pt x="128250" y="847800"/>
                    <a:pt x="130500" y="818100"/>
                  </a:cubicBezTo>
                  <a:cubicBezTo>
                    <a:pt x="130050" y="795600"/>
                    <a:pt x="135450" y="777600"/>
                    <a:pt x="130500" y="750600"/>
                  </a:cubicBezTo>
                  <a:cubicBezTo>
                    <a:pt x="120600" y="693900"/>
                    <a:pt x="85950" y="651150"/>
                    <a:pt x="52200" y="607500"/>
                  </a:cubicBezTo>
                  <a:cubicBezTo>
                    <a:pt x="35550" y="585900"/>
                    <a:pt x="17550" y="564750"/>
                    <a:pt x="0" y="543600"/>
                  </a:cubicBezTo>
                  <a:cubicBezTo>
                    <a:pt x="37350" y="575100"/>
                    <a:pt x="102150" y="629100"/>
                    <a:pt x="140400" y="648900"/>
                  </a:cubicBezTo>
                  <a:cubicBezTo>
                    <a:pt x="214200" y="686700"/>
                    <a:pt x="296100" y="688050"/>
                    <a:pt x="366300" y="634050"/>
                  </a:cubicBezTo>
                  <a:cubicBezTo>
                    <a:pt x="418050" y="594450"/>
                    <a:pt x="464850" y="549000"/>
                    <a:pt x="504000" y="496800"/>
                  </a:cubicBezTo>
                  <a:cubicBezTo>
                    <a:pt x="534150" y="456300"/>
                    <a:pt x="545400" y="409050"/>
                    <a:pt x="552600" y="360900"/>
                  </a:cubicBezTo>
                  <a:cubicBezTo>
                    <a:pt x="562050" y="296100"/>
                    <a:pt x="562500" y="231300"/>
                    <a:pt x="544950" y="167400"/>
                  </a:cubicBezTo>
                  <a:cubicBezTo>
                    <a:pt x="531000" y="118350"/>
                    <a:pt x="516600" y="86400"/>
                    <a:pt x="482400" y="49050"/>
                  </a:cubicBezTo>
                  <a:cubicBezTo>
                    <a:pt x="472050" y="37350"/>
                    <a:pt x="464850" y="20250"/>
                    <a:pt x="445500" y="0"/>
                  </a:cubicBezTo>
                  <a:cubicBezTo>
                    <a:pt x="481950" y="13500"/>
                    <a:pt x="515700" y="31500"/>
                    <a:pt x="546750" y="54450"/>
                  </a:cubicBezTo>
                  <a:cubicBezTo>
                    <a:pt x="576450" y="76500"/>
                    <a:pt x="581850" y="120600"/>
                    <a:pt x="584100" y="154800"/>
                  </a:cubicBezTo>
                  <a:cubicBezTo>
                    <a:pt x="587250" y="198450"/>
                    <a:pt x="586800" y="242100"/>
                    <a:pt x="582300" y="285300"/>
                  </a:cubicBezTo>
                  <a:cubicBezTo>
                    <a:pt x="577800" y="332100"/>
                    <a:pt x="568800" y="378450"/>
                    <a:pt x="555750" y="423450"/>
                  </a:cubicBezTo>
                  <a:cubicBezTo>
                    <a:pt x="542250" y="469350"/>
                    <a:pt x="521550" y="511650"/>
                    <a:pt x="506250" y="556200"/>
                  </a:cubicBezTo>
                  <a:cubicBezTo>
                    <a:pt x="472500" y="655650"/>
                    <a:pt x="478350" y="747450"/>
                    <a:pt x="473850" y="851400"/>
                  </a:cubicBezTo>
                  <a:cubicBezTo>
                    <a:pt x="477450" y="891450"/>
                    <a:pt x="479250" y="940950"/>
                    <a:pt x="488250" y="980100"/>
                  </a:cubicBezTo>
                  <a:cubicBezTo>
                    <a:pt x="498600" y="1023300"/>
                    <a:pt x="517950" y="1067400"/>
                    <a:pt x="525150" y="1090350"/>
                  </a:cubicBezTo>
                  <a:close/>
                </a:path>
              </a:pathLst>
            </a:custGeom>
            <a:solidFill>
              <a:srgbClr val="E2C2A7"/>
            </a:solidFill>
            <a:ln w="4491" cap="flat">
              <a:noFill/>
              <a:prstDash val="solid"/>
              <a:miter/>
            </a:ln>
          </p:spPr>
          <p:txBody>
            <a:bodyPr rtlCol="0" anchor="ctr"/>
            <a:lstStyle/>
            <a:p>
              <a:endParaRPr lang="en-US"/>
            </a:p>
          </p:txBody>
        </p:sp>
        <p:sp>
          <p:nvSpPr>
            <p:cNvPr id="19" name="Freeform: Shape 280">
              <a:extLst>
                <a:ext uri="{FF2B5EF4-FFF2-40B4-BE49-F238E27FC236}">
                  <a16:creationId xmlns="" xmlns:a16="http://schemas.microsoft.com/office/drawing/2014/main" id="{0EB66D42-232C-4858-899B-8516CB873A35}"/>
                </a:ext>
              </a:extLst>
            </p:cNvPr>
            <p:cNvSpPr/>
            <p:nvPr/>
          </p:nvSpPr>
          <p:spPr>
            <a:xfrm>
              <a:off x="646282" y="5591005"/>
              <a:ext cx="1892673" cy="728093"/>
            </a:xfrm>
            <a:custGeom>
              <a:avLst/>
              <a:gdLst>
                <a:gd name="connsiteX0" fmla="*/ 1338270 w 1343618"/>
                <a:gd name="connsiteY0" fmla="*/ 174828 h 516877"/>
                <a:gd name="connsiteX1" fmla="*/ 1263120 w 1343618"/>
                <a:gd name="connsiteY1" fmla="*/ 58728 h 516877"/>
                <a:gd name="connsiteX2" fmla="*/ 1194270 w 1343618"/>
                <a:gd name="connsiteY2" fmla="*/ 6078 h 516877"/>
                <a:gd name="connsiteX3" fmla="*/ 1045320 w 1343618"/>
                <a:gd name="connsiteY3" fmla="*/ 29028 h 516877"/>
                <a:gd name="connsiteX4" fmla="*/ 874320 w 1343618"/>
                <a:gd name="connsiteY4" fmla="*/ 73128 h 516877"/>
                <a:gd name="connsiteX5" fmla="*/ 830670 w 1343618"/>
                <a:gd name="connsiteY5" fmla="*/ 85728 h 516877"/>
                <a:gd name="connsiteX6" fmla="*/ 815820 w 1343618"/>
                <a:gd name="connsiteY6" fmla="*/ 90678 h 516877"/>
                <a:gd name="connsiteX7" fmla="*/ 794220 w 1343618"/>
                <a:gd name="connsiteY7" fmla="*/ 96978 h 516877"/>
                <a:gd name="connsiteX8" fmla="*/ 744270 w 1343618"/>
                <a:gd name="connsiteY8" fmla="*/ 119928 h 516877"/>
                <a:gd name="connsiteX9" fmla="*/ 699270 w 1343618"/>
                <a:gd name="connsiteY9" fmla="*/ 151428 h 516877"/>
                <a:gd name="connsiteX10" fmla="*/ 662370 w 1343618"/>
                <a:gd name="connsiteY10" fmla="*/ 184728 h 516877"/>
                <a:gd name="connsiteX11" fmla="*/ 628620 w 1343618"/>
                <a:gd name="connsiteY11" fmla="*/ 233778 h 516877"/>
                <a:gd name="connsiteX12" fmla="*/ 626370 w 1343618"/>
                <a:gd name="connsiteY12" fmla="*/ 234678 h 516877"/>
                <a:gd name="connsiteX13" fmla="*/ 624570 w 1343618"/>
                <a:gd name="connsiteY13" fmla="*/ 234228 h 516877"/>
                <a:gd name="connsiteX14" fmla="*/ 637170 w 1343618"/>
                <a:gd name="connsiteY14" fmla="*/ 201378 h 516877"/>
                <a:gd name="connsiteX15" fmla="*/ 676320 w 1343618"/>
                <a:gd name="connsiteY15" fmla="*/ 132078 h 516877"/>
                <a:gd name="connsiteX16" fmla="*/ 676320 w 1343618"/>
                <a:gd name="connsiteY16" fmla="*/ 125328 h 516877"/>
                <a:gd name="connsiteX17" fmla="*/ 629970 w 1343618"/>
                <a:gd name="connsiteY17" fmla="*/ 70428 h 516877"/>
                <a:gd name="connsiteX18" fmla="*/ 548070 w 1343618"/>
                <a:gd name="connsiteY18" fmla="*/ 33528 h 516877"/>
                <a:gd name="connsiteX19" fmla="*/ 529170 w 1343618"/>
                <a:gd name="connsiteY19" fmla="*/ 26778 h 516877"/>
                <a:gd name="connsiteX20" fmla="*/ 476070 w 1343618"/>
                <a:gd name="connsiteY20" fmla="*/ 15078 h 516877"/>
                <a:gd name="connsiteX21" fmla="*/ 443670 w 1343618"/>
                <a:gd name="connsiteY21" fmla="*/ 15528 h 516877"/>
                <a:gd name="connsiteX22" fmla="*/ 388320 w 1343618"/>
                <a:gd name="connsiteY22" fmla="*/ 35778 h 516877"/>
                <a:gd name="connsiteX23" fmla="*/ 375270 w 1343618"/>
                <a:gd name="connsiteY23" fmla="*/ 45228 h 516877"/>
                <a:gd name="connsiteX24" fmla="*/ 378420 w 1343618"/>
                <a:gd name="connsiteY24" fmla="*/ 68178 h 516877"/>
                <a:gd name="connsiteX25" fmla="*/ 353670 w 1343618"/>
                <a:gd name="connsiteY25" fmla="*/ 59628 h 516877"/>
                <a:gd name="connsiteX26" fmla="*/ 306420 w 1343618"/>
                <a:gd name="connsiteY26" fmla="*/ 43428 h 516877"/>
                <a:gd name="connsiteX27" fmla="*/ 255120 w 1343618"/>
                <a:gd name="connsiteY27" fmla="*/ 46578 h 516877"/>
                <a:gd name="connsiteX28" fmla="*/ 191220 w 1343618"/>
                <a:gd name="connsiteY28" fmla="*/ 96078 h 516877"/>
                <a:gd name="connsiteX29" fmla="*/ 97170 w 1343618"/>
                <a:gd name="connsiteY29" fmla="*/ 204528 h 516877"/>
                <a:gd name="connsiteX30" fmla="*/ 11220 w 1343618"/>
                <a:gd name="connsiteY30" fmla="*/ 337728 h 516877"/>
                <a:gd name="connsiteX31" fmla="*/ 19320 w 1343618"/>
                <a:gd name="connsiteY31" fmla="*/ 503778 h 516877"/>
                <a:gd name="connsiteX32" fmla="*/ 92220 w 1343618"/>
                <a:gd name="connsiteY32" fmla="*/ 512328 h 516877"/>
                <a:gd name="connsiteX33" fmla="*/ 192570 w 1343618"/>
                <a:gd name="connsiteY33" fmla="*/ 506928 h 516877"/>
                <a:gd name="connsiteX34" fmla="*/ 437820 w 1343618"/>
                <a:gd name="connsiteY34" fmla="*/ 487128 h 516877"/>
                <a:gd name="connsiteX35" fmla="*/ 517020 w 1343618"/>
                <a:gd name="connsiteY35" fmla="*/ 397128 h 516877"/>
                <a:gd name="connsiteX36" fmla="*/ 534570 w 1343618"/>
                <a:gd name="connsiteY36" fmla="*/ 379128 h 516877"/>
                <a:gd name="connsiteX37" fmla="*/ 539070 w 1343618"/>
                <a:gd name="connsiteY37" fmla="*/ 374178 h 516877"/>
                <a:gd name="connsiteX38" fmla="*/ 571020 w 1343618"/>
                <a:gd name="connsiteY38" fmla="*/ 389928 h 516877"/>
                <a:gd name="connsiteX39" fmla="*/ 599370 w 1343618"/>
                <a:gd name="connsiteY39" fmla="*/ 405678 h 516877"/>
                <a:gd name="connsiteX40" fmla="*/ 661920 w 1343618"/>
                <a:gd name="connsiteY40" fmla="*/ 403878 h 516877"/>
                <a:gd name="connsiteX41" fmla="*/ 794220 w 1343618"/>
                <a:gd name="connsiteY41" fmla="*/ 358878 h 516877"/>
                <a:gd name="connsiteX42" fmla="*/ 818970 w 1343618"/>
                <a:gd name="connsiteY42" fmla="*/ 360678 h 516877"/>
                <a:gd name="connsiteX43" fmla="*/ 845070 w 1343618"/>
                <a:gd name="connsiteY43" fmla="*/ 338628 h 516877"/>
                <a:gd name="connsiteX44" fmla="*/ 903570 w 1343618"/>
                <a:gd name="connsiteY44" fmla="*/ 301728 h 516877"/>
                <a:gd name="connsiteX45" fmla="*/ 913470 w 1343618"/>
                <a:gd name="connsiteY45" fmla="*/ 297228 h 516877"/>
                <a:gd name="connsiteX46" fmla="*/ 1196070 w 1343618"/>
                <a:gd name="connsiteY46" fmla="*/ 229728 h 516877"/>
                <a:gd name="connsiteX47" fmla="*/ 1340070 w 1343618"/>
                <a:gd name="connsiteY47" fmla="*/ 198228 h 516877"/>
                <a:gd name="connsiteX48" fmla="*/ 1338270 w 1343618"/>
                <a:gd name="connsiteY48" fmla="*/ 174828 h 516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343618" h="516877">
                  <a:moveTo>
                    <a:pt x="1338270" y="174828"/>
                  </a:moveTo>
                  <a:cubicBezTo>
                    <a:pt x="1319370" y="132078"/>
                    <a:pt x="1294170" y="93378"/>
                    <a:pt x="1263120" y="58728"/>
                  </a:cubicBezTo>
                  <a:cubicBezTo>
                    <a:pt x="1243770" y="37128"/>
                    <a:pt x="1221720" y="17778"/>
                    <a:pt x="1194270" y="6078"/>
                  </a:cubicBezTo>
                  <a:cubicBezTo>
                    <a:pt x="1151070" y="-12822"/>
                    <a:pt x="1087620" y="17328"/>
                    <a:pt x="1045320" y="29028"/>
                  </a:cubicBezTo>
                  <a:cubicBezTo>
                    <a:pt x="988620" y="44328"/>
                    <a:pt x="929670" y="55578"/>
                    <a:pt x="874320" y="73128"/>
                  </a:cubicBezTo>
                  <a:cubicBezTo>
                    <a:pt x="860370" y="79428"/>
                    <a:pt x="845070" y="80778"/>
                    <a:pt x="830670" y="85728"/>
                  </a:cubicBezTo>
                  <a:cubicBezTo>
                    <a:pt x="825720" y="87978"/>
                    <a:pt x="820770" y="89328"/>
                    <a:pt x="815820" y="90678"/>
                  </a:cubicBezTo>
                  <a:cubicBezTo>
                    <a:pt x="808620" y="92478"/>
                    <a:pt x="801420" y="94728"/>
                    <a:pt x="794220" y="96978"/>
                  </a:cubicBezTo>
                  <a:cubicBezTo>
                    <a:pt x="776670" y="102378"/>
                    <a:pt x="756870" y="105078"/>
                    <a:pt x="744270" y="119928"/>
                  </a:cubicBezTo>
                  <a:cubicBezTo>
                    <a:pt x="731670" y="134778"/>
                    <a:pt x="716370" y="143778"/>
                    <a:pt x="699270" y="151428"/>
                  </a:cubicBezTo>
                  <a:cubicBezTo>
                    <a:pt x="683070" y="158178"/>
                    <a:pt x="667770" y="167178"/>
                    <a:pt x="662370" y="184728"/>
                  </a:cubicBezTo>
                  <a:cubicBezTo>
                    <a:pt x="656520" y="204978"/>
                    <a:pt x="644370" y="220278"/>
                    <a:pt x="628620" y="233778"/>
                  </a:cubicBezTo>
                  <a:cubicBezTo>
                    <a:pt x="627720" y="234228"/>
                    <a:pt x="627270" y="234678"/>
                    <a:pt x="626370" y="234678"/>
                  </a:cubicBezTo>
                  <a:cubicBezTo>
                    <a:pt x="625920" y="234678"/>
                    <a:pt x="624570" y="234228"/>
                    <a:pt x="624570" y="234228"/>
                  </a:cubicBezTo>
                  <a:cubicBezTo>
                    <a:pt x="626370" y="222528"/>
                    <a:pt x="630420" y="211728"/>
                    <a:pt x="637170" y="201378"/>
                  </a:cubicBezTo>
                  <a:cubicBezTo>
                    <a:pt x="650220" y="178428"/>
                    <a:pt x="670020" y="159078"/>
                    <a:pt x="676320" y="132078"/>
                  </a:cubicBezTo>
                  <a:cubicBezTo>
                    <a:pt x="676770" y="129828"/>
                    <a:pt x="676320" y="127578"/>
                    <a:pt x="676320" y="125328"/>
                  </a:cubicBezTo>
                  <a:cubicBezTo>
                    <a:pt x="672270" y="97878"/>
                    <a:pt x="650670" y="83928"/>
                    <a:pt x="629970" y="70428"/>
                  </a:cubicBezTo>
                  <a:cubicBezTo>
                    <a:pt x="604770" y="54228"/>
                    <a:pt x="575520" y="45228"/>
                    <a:pt x="548070" y="33528"/>
                  </a:cubicBezTo>
                  <a:cubicBezTo>
                    <a:pt x="541770" y="31278"/>
                    <a:pt x="535470" y="29028"/>
                    <a:pt x="529170" y="26778"/>
                  </a:cubicBezTo>
                  <a:cubicBezTo>
                    <a:pt x="511620" y="21378"/>
                    <a:pt x="494970" y="13728"/>
                    <a:pt x="476070" y="15078"/>
                  </a:cubicBezTo>
                  <a:cubicBezTo>
                    <a:pt x="465270" y="18228"/>
                    <a:pt x="454470" y="18228"/>
                    <a:pt x="443670" y="15528"/>
                  </a:cubicBezTo>
                  <a:cubicBezTo>
                    <a:pt x="422520" y="15078"/>
                    <a:pt x="406320" y="28128"/>
                    <a:pt x="388320" y="35778"/>
                  </a:cubicBezTo>
                  <a:cubicBezTo>
                    <a:pt x="383370" y="38478"/>
                    <a:pt x="378870" y="40728"/>
                    <a:pt x="375270" y="45228"/>
                  </a:cubicBezTo>
                  <a:cubicBezTo>
                    <a:pt x="369420" y="53778"/>
                    <a:pt x="381120" y="60078"/>
                    <a:pt x="378420" y="68178"/>
                  </a:cubicBezTo>
                  <a:cubicBezTo>
                    <a:pt x="369420" y="68178"/>
                    <a:pt x="361770" y="63228"/>
                    <a:pt x="353670" y="59628"/>
                  </a:cubicBezTo>
                  <a:cubicBezTo>
                    <a:pt x="338370" y="52878"/>
                    <a:pt x="323970" y="43428"/>
                    <a:pt x="306420" y="43428"/>
                  </a:cubicBezTo>
                  <a:cubicBezTo>
                    <a:pt x="289770" y="47928"/>
                    <a:pt x="272220" y="45228"/>
                    <a:pt x="255120" y="46578"/>
                  </a:cubicBezTo>
                  <a:cubicBezTo>
                    <a:pt x="224970" y="51528"/>
                    <a:pt x="209220" y="75378"/>
                    <a:pt x="191220" y="96078"/>
                  </a:cubicBezTo>
                  <a:cubicBezTo>
                    <a:pt x="159270" y="132528"/>
                    <a:pt x="131820" y="170778"/>
                    <a:pt x="97170" y="204528"/>
                  </a:cubicBezTo>
                  <a:cubicBezTo>
                    <a:pt x="59820" y="240978"/>
                    <a:pt x="28770" y="288228"/>
                    <a:pt x="11220" y="337728"/>
                  </a:cubicBezTo>
                  <a:cubicBezTo>
                    <a:pt x="-5880" y="393978"/>
                    <a:pt x="-3630" y="449328"/>
                    <a:pt x="19320" y="503778"/>
                  </a:cubicBezTo>
                  <a:cubicBezTo>
                    <a:pt x="29220" y="525828"/>
                    <a:pt x="69720" y="513678"/>
                    <a:pt x="92220" y="512328"/>
                  </a:cubicBezTo>
                  <a:cubicBezTo>
                    <a:pt x="125520" y="510528"/>
                    <a:pt x="158820" y="508728"/>
                    <a:pt x="192570" y="506928"/>
                  </a:cubicBezTo>
                  <a:cubicBezTo>
                    <a:pt x="272670" y="506928"/>
                    <a:pt x="359520" y="503778"/>
                    <a:pt x="437820" y="487128"/>
                  </a:cubicBezTo>
                  <a:cubicBezTo>
                    <a:pt x="518820" y="469578"/>
                    <a:pt x="513870" y="460128"/>
                    <a:pt x="517020" y="397128"/>
                  </a:cubicBezTo>
                  <a:cubicBezTo>
                    <a:pt x="522870" y="391278"/>
                    <a:pt x="528720" y="384978"/>
                    <a:pt x="534570" y="379128"/>
                  </a:cubicBezTo>
                  <a:cubicBezTo>
                    <a:pt x="536370" y="377778"/>
                    <a:pt x="537720" y="375978"/>
                    <a:pt x="539070" y="374178"/>
                  </a:cubicBezTo>
                  <a:cubicBezTo>
                    <a:pt x="552570" y="372828"/>
                    <a:pt x="562920" y="377778"/>
                    <a:pt x="571020" y="389928"/>
                  </a:cubicBezTo>
                  <a:cubicBezTo>
                    <a:pt x="577320" y="399378"/>
                    <a:pt x="587220" y="405678"/>
                    <a:pt x="599370" y="405678"/>
                  </a:cubicBezTo>
                  <a:cubicBezTo>
                    <a:pt x="620070" y="406128"/>
                    <a:pt x="641220" y="404328"/>
                    <a:pt x="661920" y="403878"/>
                  </a:cubicBezTo>
                  <a:cubicBezTo>
                    <a:pt x="710520" y="402528"/>
                    <a:pt x="748770" y="368328"/>
                    <a:pt x="794220" y="358878"/>
                  </a:cubicBezTo>
                  <a:cubicBezTo>
                    <a:pt x="800970" y="361128"/>
                    <a:pt x="809070" y="361578"/>
                    <a:pt x="818970" y="360678"/>
                  </a:cubicBezTo>
                  <a:cubicBezTo>
                    <a:pt x="829320" y="355728"/>
                    <a:pt x="838770" y="348528"/>
                    <a:pt x="845070" y="338628"/>
                  </a:cubicBezTo>
                  <a:cubicBezTo>
                    <a:pt x="864420" y="326478"/>
                    <a:pt x="880170" y="307578"/>
                    <a:pt x="903570" y="301728"/>
                  </a:cubicBezTo>
                  <a:cubicBezTo>
                    <a:pt x="906720" y="300378"/>
                    <a:pt x="909870" y="298128"/>
                    <a:pt x="913470" y="297228"/>
                  </a:cubicBezTo>
                  <a:cubicBezTo>
                    <a:pt x="1006620" y="270678"/>
                    <a:pt x="1101570" y="251778"/>
                    <a:pt x="1196070" y="229728"/>
                  </a:cubicBezTo>
                  <a:cubicBezTo>
                    <a:pt x="1243770" y="218478"/>
                    <a:pt x="1291470" y="206328"/>
                    <a:pt x="1340070" y="198228"/>
                  </a:cubicBezTo>
                  <a:cubicBezTo>
                    <a:pt x="1347270" y="191028"/>
                    <a:pt x="1341870" y="182478"/>
                    <a:pt x="1338270" y="174828"/>
                  </a:cubicBezTo>
                  <a:close/>
                </a:path>
              </a:pathLst>
            </a:custGeom>
            <a:solidFill>
              <a:srgbClr val="F9D6BA"/>
            </a:solidFill>
            <a:ln w="4491" cap="flat">
              <a:noFill/>
              <a:prstDash val="solid"/>
              <a:miter/>
            </a:ln>
          </p:spPr>
          <p:txBody>
            <a:bodyPr rtlCol="0" anchor="ctr"/>
            <a:lstStyle/>
            <a:p>
              <a:endParaRPr lang="en-US"/>
            </a:p>
          </p:txBody>
        </p:sp>
        <p:grpSp>
          <p:nvGrpSpPr>
            <p:cNvPr id="20" name="Graphic 2">
              <a:extLst>
                <a:ext uri="{FF2B5EF4-FFF2-40B4-BE49-F238E27FC236}">
                  <a16:creationId xmlns="" xmlns:a16="http://schemas.microsoft.com/office/drawing/2014/main" id="{0049B8A0-1963-4678-B486-7A5509F9D442}"/>
                </a:ext>
              </a:extLst>
            </p:cNvPr>
            <p:cNvGrpSpPr/>
            <p:nvPr/>
          </p:nvGrpSpPr>
          <p:grpSpPr>
            <a:xfrm>
              <a:off x="645028" y="5590689"/>
              <a:ext cx="1893765" cy="728724"/>
              <a:chOff x="405553" y="3082808"/>
              <a:chExt cx="1344393" cy="517325"/>
            </a:xfrm>
            <a:solidFill>
              <a:srgbClr val="E2C2A7"/>
            </a:solidFill>
          </p:grpSpPr>
          <p:sp>
            <p:nvSpPr>
              <p:cNvPr id="22" name="Freeform: Shape 283">
                <a:extLst>
                  <a:ext uri="{FF2B5EF4-FFF2-40B4-BE49-F238E27FC236}">
                    <a16:creationId xmlns="" xmlns:a16="http://schemas.microsoft.com/office/drawing/2014/main" id="{13389203-FDD2-4C33-87F3-A4F03BD435AC}"/>
                  </a:ext>
                </a:extLst>
              </p:cNvPr>
              <p:cNvSpPr/>
              <p:nvPr/>
            </p:nvSpPr>
            <p:spPr>
              <a:xfrm>
                <a:off x="405553" y="3359561"/>
                <a:ext cx="517459" cy="240572"/>
              </a:xfrm>
              <a:custGeom>
                <a:avLst/>
                <a:gdLst>
                  <a:gd name="connsiteX0" fmla="*/ 472909 w 517459"/>
                  <a:gd name="connsiteY0" fmla="*/ 76500 h 240572"/>
                  <a:gd name="connsiteX1" fmla="*/ 308209 w 517459"/>
                  <a:gd name="connsiteY1" fmla="*/ 27000 h 240572"/>
                  <a:gd name="connsiteX2" fmla="*/ 260059 w 517459"/>
                  <a:gd name="connsiteY2" fmla="*/ 18450 h 240572"/>
                  <a:gd name="connsiteX3" fmla="*/ 275359 w 517459"/>
                  <a:gd name="connsiteY3" fmla="*/ 27450 h 240572"/>
                  <a:gd name="connsiteX4" fmla="*/ 408559 w 517459"/>
                  <a:gd name="connsiteY4" fmla="*/ 67050 h 240572"/>
                  <a:gd name="connsiteX5" fmla="*/ 482809 w 517459"/>
                  <a:gd name="connsiteY5" fmla="*/ 103050 h 240572"/>
                  <a:gd name="connsiteX6" fmla="*/ 501709 w 517459"/>
                  <a:gd name="connsiteY6" fmla="*/ 153000 h 240572"/>
                  <a:gd name="connsiteX7" fmla="*/ 460309 w 517459"/>
                  <a:gd name="connsiteY7" fmla="*/ 170550 h 240572"/>
                  <a:gd name="connsiteX8" fmla="*/ 409459 w 517459"/>
                  <a:gd name="connsiteY8" fmla="*/ 163800 h 240572"/>
                  <a:gd name="connsiteX9" fmla="*/ 278959 w 517459"/>
                  <a:gd name="connsiteY9" fmla="*/ 135900 h 240572"/>
                  <a:gd name="connsiteX10" fmla="*/ 343309 w 517459"/>
                  <a:gd name="connsiteY10" fmla="*/ 165150 h 240572"/>
                  <a:gd name="connsiteX11" fmla="*/ 371659 w 517459"/>
                  <a:gd name="connsiteY11" fmla="*/ 192600 h 240572"/>
                  <a:gd name="connsiteX12" fmla="*/ 336559 w 517459"/>
                  <a:gd name="connsiteY12" fmla="*/ 211050 h 240572"/>
                  <a:gd name="connsiteX13" fmla="*/ 181759 w 517459"/>
                  <a:gd name="connsiteY13" fmla="*/ 201150 h 240572"/>
                  <a:gd name="connsiteX14" fmla="*/ 80059 w 517459"/>
                  <a:gd name="connsiteY14" fmla="*/ 192600 h 240572"/>
                  <a:gd name="connsiteX15" fmla="*/ 62059 w 517459"/>
                  <a:gd name="connsiteY15" fmla="*/ 186300 h 240572"/>
                  <a:gd name="connsiteX16" fmla="*/ 35509 w 517459"/>
                  <a:gd name="connsiteY16" fmla="*/ 133200 h 240572"/>
                  <a:gd name="connsiteX17" fmla="*/ 34159 w 517459"/>
                  <a:gd name="connsiteY17" fmla="*/ 49050 h 240572"/>
                  <a:gd name="connsiteX18" fmla="*/ 41809 w 517459"/>
                  <a:gd name="connsiteY18" fmla="*/ 0 h 240572"/>
                  <a:gd name="connsiteX19" fmla="*/ 11659 w 517459"/>
                  <a:gd name="connsiteY19" fmla="*/ 62550 h 240572"/>
                  <a:gd name="connsiteX20" fmla="*/ 19759 w 517459"/>
                  <a:gd name="connsiteY20" fmla="*/ 228600 h 240572"/>
                  <a:gd name="connsiteX21" fmla="*/ 205609 w 517459"/>
                  <a:gd name="connsiteY21" fmla="*/ 231300 h 240572"/>
                  <a:gd name="connsiteX22" fmla="*/ 438259 w 517459"/>
                  <a:gd name="connsiteY22" fmla="*/ 211950 h 240572"/>
                  <a:gd name="connsiteX23" fmla="*/ 517459 w 517459"/>
                  <a:gd name="connsiteY23" fmla="*/ 121950 h 240572"/>
                  <a:gd name="connsiteX24" fmla="*/ 472909 w 517459"/>
                  <a:gd name="connsiteY24" fmla="*/ 76500 h 240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7459" h="240572">
                    <a:moveTo>
                      <a:pt x="472909" y="76500"/>
                    </a:moveTo>
                    <a:cubicBezTo>
                      <a:pt x="421159" y="49950"/>
                      <a:pt x="364009" y="40050"/>
                      <a:pt x="308209" y="27000"/>
                    </a:cubicBezTo>
                    <a:cubicBezTo>
                      <a:pt x="292909" y="23400"/>
                      <a:pt x="277609" y="15300"/>
                      <a:pt x="260059" y="18450"/>
                    </a:cubicBezTo>
                    <a:cubicBezTo>
                      <a:pt x="263659" y="25650"/>
                      <a:pt x="269959" y="25650"/>
                      <a:pt x="275359" y="27450"/>
                    </a:cubicBezTo>
                    <a:cubicBezTo>
                      <a:pt x="319909" y="40500"/>
                      <a:pt x="364009" y="54000"/>
                      <a:pt x="408559" y="67050"/>
                    </a:cubicBezTo>
                    <a:cubicBezTo>
                      <a:pt x="435109" y="75150"/>
                      <a:pt x="460759" y="85950"/>
                      <a:pt x="482809" y="103050"/>
                    </a:cubicBezTo>
                    <a:cubicBezTo>
                      <a:pt x="499009" y="115650"/>
                      <a:pt x="505759" y="135000"/>
                      <a:pt x="501709" y="153000"/>
                    </a:cubicBezTo>
                    <a:cubicBezTo>
                      <a:pt x="497209" y="171900"/>
                      <a:pt x="476959" y="171900"/>
                      <a:pt x="460309" y="170550"/>
                    </a:cubicBezTo>
                    <a:cubicBezTo>
                      <a:pt x="443209" y="169200"/>
                      <a:pt x="426109" y="166950"/>
                      <a:pt x="409459" y="163800"/>
                    </a:cubicBezTo>
                    <a:cubicBezTo>
                      <a:pt x="365809" y="154800"/>
                      <a:pt x="322609" y="145350"/>
                      <a:pt x="278959" y="135900"/>
                    </a:cubicBezTo>
                    <a:cubicBezTo>
                      <a:pt x="299659" y="147150"/>
                      <a:pt x="321709" y="155700"/>
                      <a:pt x="343309" y="165150"/>
                    </a:cubicBezTo>
                    <a:cubicBezTo>
                      <a:pt x="355909" y="171000"/>
                      <a:pt x="374359" y="176400"/>
                      <a:pt x="371659" y="192600"/>
                    </a:cubicBezTo>
                    <a:cubicBezTo>
                      <a:pt x="369409" y="208350"/>
                      <a:pt x="350059" y="208800"/>
                      <a:pt x="336559" y="211050"/>
                    </a:cubicBezTo>
                    <a:cubicBezTo>
                      <a:pt x="284359" y="221400"/>
                      <a:pt x="232609" y="216000"/>
                      <a:pt x="181759" y="201150"/>
                    </a:cubicBezTo>
                    <a:cubicBezTo>
                      <a:pt x="148459" y="191250"/>
                      <a:pt x="116059" y="173700"/>
                      <a:pt x="80059" y="192600"/>
                    </a:cubicBezTo>
                    <a:cubicBezTo>
                      <a:pt x="73759" y="196200"/>
                      <a:pt x="67459" y="191250"/>
                      <a:pt x="62059" y="186300"/>
                    </a:cubicBezTo>
                    <a:cubicBezTo>
                      <a:pt x="46309" y="171900"/>
                      <a:pt x="40009" y="153000"/>
                      <a:pt x="35509" y="133200"/>
                    </a:cubicBezTo>
                    <a:cubicBezTo>
                      <a:pt x="28309" y="101700"/>
                      <a:pt x="27409" y="79650"/>
                      <a:pt x="34159" y="49050"/>
                    </a:cubicBezTo>
                    <a:cubicBezTo>
                      <a:pt x="36409" y="38700"/>
                      <a:pt x="40459" y="16200"/>
                      <a:pt x="41809" y="0"/>
                    </a:cubicBezTo>
                    <a:cubicBezTo>
                      <a:pt x="34159" y="8550"/>
                      <a:pt x="14359" y="56250"/>
                      <a:pt x="11659" y="62550"/>
                    </a:cubicBezTo>
                    <a:cubicBezTo>
                      <a:pt x="-5441" y="118800"/>
                      <a:pt x="-4541" y="154350"/>
                      <a:pt x="19759" y="228600"/>
                    </a:cubicBezTo>
                    <a:cubicBezTo>
                      <a:pt x="27859" y="253350"/>
                      <a:pt x="152509" y="232200"/>
                      <a:pt x="205609" y="231300"/>
                    </a:cubicBezTo>
                    <a:cubicBezTo>
                      <a:pt x="283459" y="225450"/>
                      <a:pt x="361309" y="228600"/>
                      <a:pt x="438259" y="211950"/>
                    </a:cubicBezTo>
                    <a:cubicBezTo>
                      <a:pt x="519259" y="194400"/>
                      <a:pt x="514309" y="184950"/>
                      <a:pt x="517459" y="121950"/>
                    </a:cubicBezTo>
                    <a:cubicBezTo>
                      <a:pt x="508909" y="100350"/>
                      <a:pt x="492259" y="86400"/>
                      <a:pt x="472909" y="76500"/>
                    </a:cubicBezTo>
                    <a:close/>
                  </a:path>
                </a:pathLst>
              </a:custGeom>
              <a:solidFill>
                <a:srgbClr val="E2C2A7"/>
              </a:solidFill>
              <a:ln w="4491" cap="flat">
                <a:noFill/>
                <a:prstDash val="solid"/>
                <a:miter/>
              </a:ln>
            </p:spPr>
            <p:txBody>
              <a:bodyPr rtlCol="0" anchor="ctr"/>
              <a:lstStyle/>
              <a:p>
                <a:endParaRPr lang="en-US"/>
              </a:p>
            </p:txBody>
          </p:sp>
          <p:sp>
            <p:nvSpPr>
              <p:cNvPr id="23" name="Freeform: Shape 284">
                <a:extLst>
                  <a:ext uri="{FF2B5EF4-FFF2-40B4-BE49-F238E27FC236}">
                    <a16:creationId xmlns="" xmlns:a16="http://schemas.microsoft.com/office/drawing/2014/main" id="{29327F82-AAB8-416B-AC16-0B0F68C1FC90}"/>
                  </a:ext>
                </a:extLst>
              </p:cNvPr>
              <p:cNvSpPr/>
              <p:nvPr/>
            </p:nvSpPr>
            <p:spPr>
              <a:xfrm>
                <a:off x="691713" y="3244811"/>
                <a:ext cx="533250" cy="244421"/>
              </a:xfrm>
              <a:custGeom>
                <a:avLst/>
                <a:gdLst>
                  <a:gd name="connsiteX0" fmla="*/ 497700 w 533250"/>
                  <a:gd name="connsiteY0" fmla="*/ 157500 h 244421"/>
                  <a:gd name="connsiteX1" fmla="*/ 515700 w 533250"/>
                  <a:gd name="connsiteY1" fmla="*/ 51750 h 244421"/>
                  <a:gd name="connsiteX2" fmla="*/ 522450 w 533250"/>
                  <a:gd name="connsiteY2" fmla="*/ 0 h 244421"/>
                  <a:gd name="connsiteX3" fmla="*/ 501300 w 533250"/>
                  <a:gd name="connsiteY3" fmla="*/ 97200 h 244421"/>
                  <a:gd name="connsiteX4" fmla="*/ 451800 w 533250"/>
                  <a:gd name="connsiteY4" fmla="*/ 192150 h 244421"/>
                  <a:gd name="connsiteX5" fmla="*/ 414900 w 533250"/>
                  <a:gd name="connsiteY5" fmla="*/ 198900 h 244421"/>
                  <a:gd name="connsiteX6" fmla="*/ 409500 w 533250"/>
                  <a:gd name="connsiteY6" fmla="*/ 164250 h 244421"/>
                  <a:gd name="connsiteX7" fmla="*/ 428400 w 533250"/>
                  <a:gd name="connsiteY7" fmla="*/ 102150 h 244421"/>
                  <a:gd name="connsiteX8" fmla="*/ 446400 w 533250"/>
                  <a:gd name="connsiteY8" fmla="*/ 37800 h 244421"/>
                  <a:gd name="connsiteX9" fmla="*/ 427050 w 533250"/>
                  <a:gd name="connsiteY9" fmla="*/ 75600 h 244421"/>
                  <a:gd name="connsiteX10" fmla="*/ 377100 w 533250"/>
                  <a:gd name="connsiteY10" fmla="*/ 192600 h 244421"/>
                  <a:gd name="connsiteX11" fmla="*/ 339300 w 533250"/>
                  <a:gd name="connsiteY11" fmla="*/ 207900 h 244421"/>
                  <a:gd name="connsiteX12" fmla="*/ 321300 w 533250"/>
                  <a:gd name="connsiteY12" fmla="*/ 176850 h 244421"/>
                  <a:gd name="connsiteX13" fmla="*/ 321300 w 533250"/>
                  <a:gd name="connsiteY13" fmla="*/ 147600 h 244421"/>
                  <a:gd name="connsiteX14" fmla="*/ 304650 w 533250"/>
                  <a:gd name="connsiteY14" fmla="*/ 137250 h 244421"/>
                  <a:gd name="connsiteX15" fmla="*/ 270900 w 533250"/>
                  <a:gd name="connsiteY15" fmla="*/ 126900 h 244421"/>
                  <a:gd name="connsiteX16" fmla="*/ 246600 w 533250"/>
                  <a:gd name="connsiteY16" fmla="*/ 59400 h 244421"/>
                  <a:gd name="connsiteX17" fmla="*/ 173700 w 533250"/>
                  <a:gd name="connsiteY17" fmla="*/ 70200 h 244421"/>
                  <a:gd name="connsiteX18" fmla="*/ 28800 w 533250"/>
                  <a:gd name="connsiteY18" fmla="*/ 10350 h 244421"/>
                  <a:gd name="connsiteX19" fmla="*/ 0 w 533250"/>
                  <a:gd name="connsiteY19" fmla="*/ 11700 h 244421"/>
                  <a:gd name="connsiteX20" fmla="*/ 57600 w 533250"/>
                  <a:gd name="connsiteY20" fmla="*/ 40500 h 244421"/>
                  <a:gd name="connsiteX21" fmla="*/ 218250 w 533250"/>
                  <a:gd name="connsiteY21" fmla="*/ 91800 h 244421"/>
                  <a:gd name="connsiteX22" fmla="*/ 241200 w 533250"/>
                  <a:gd name="connsiteY22" fmla="*/ 107100 h 244421"/>
                  <a:gd name="connsiteX23" fmla="*/ 248850 w 533250"/>
                  <a:gd name="connsiteY23" fmla="*/ 213300 h 244421"/>
                  <a:gd name="connsiteX24" fmla="*/ 285300 w 533250"/>
                  <a:gd name="connsiteY24" fmla="*/ 228600 h 244421"/>
                  <a:gd name="connsiteX25" fmla="*/ 313650 w 533250"/>
                  <a:gd name="connsiteY25" fmla="*/ 244350 h 244421"/>
                  <a:gd name="connsiteX26" fmla="*/ 376200 w 533250"/>
                  <a:gd name="connsiteY26" fmla="*/ 242550 h 244421"/>
                  <a:gd name="connsiteX27" fmla="*/ 533250 w 533250"/>
                  <a:gd name="connsiteY27" fmla="*/ 194850 h 244421"/>
                  <a:gd name="connsiteX28" fmla="*/ 497700 w 533250"/>
                  <a:gd name="connsiteY28" fmla="*/ 157500 h 244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33250" h="244421">
                    <a:moveTo>
                      <a:pt x="497700" y="157500"/>
                    </a:moveTo>
                    <a:cubicBezTo>
                      <a:pt x="508050" y="122850"/>
                      <a:pt x="509400" y="86850"/>
                      <a:pt x="515700" y="51750"/>
                    </a:cubicBezTo>
                    <a:cubicBezTo>
                      <a:pt x="518400" y="36900"/>
                      <a:pt x="524250" y="22050"/>
                      <a:pt x="522450" y="0"/>
                    </a:cubicBezTo>
                    <a:cubicBezTo>
                      <a:pt x="510750" y="36000"/>
                      <a:pt x="505800" y="66600"/>
                      <a:pt x="501300" y="97200"/>
                    </a:cubicBezTo>
                    <a:cubicBezTo>
                      <a:pt x="495900" y="134550"/>
                      <a:pt x="483300" y="168750"/>
                      <a:pt x="451800" y="192150"/>
                    </a:cubicBezTo>
                    <a:cubicBezTo>
                      <a:pt x="441450" y="199800"/>
                      <a:pt x="428400" y="208350"/>
                      <a:pt x="414900" y="198900"/>
                    </a:cubicBezTo>
                    <a:cubicBezTo>
                      <a:pt x="401400" y="189900"/>
                      <a:pt x="405900" y="176400"/>
                      <a:pt x="409500" y="164250"/>
                    </a:cubicBezTo>
                    <a:cubicBezTo>
                      <a:pt x="415350" y="143550"/>
                      <a:pt x="422550" y="122850"/>
                      <a:pt x="428400" y="102150"/>
                    </a:cubicBezTo>
                    <a:cubicBezTo>
                      <a:pt x="434700" y="81000"/>
                      <a:pt x="440550" y="59400"/>
                      <a:pt x="446400" y="37800"/>
                    </a:cubicBezTo>
                    <a:cubicBezTo>
                      <a:pt x="433800" y="48150"/>
                      <a:pt x="429750" y="62100"/>
                      <a:pt x="427050" y="75600"/>
                    </a:cubicBezTo>
                    <a:cubicBezTo>
                      <a:pt x="418950" y="118350"/>
                      <a:pt x="398250" y="155250"/>
                      <a:pt x="377100" y="192600"/>
                    </a:cubicBezTo>
                    <a:cubicBezTo>
                      <a:pt x="367650" y="209250"/>
                      <a:pt x="354600" y="211050"/>
                      <a:pt x="339300" y="207900"/>
                    </a:cubicBezTo>
                    <a:cubicBezTo>
                      <a:pt x="322200" y="204750"/>
                      <a:pt x="319950" y="191700"/>
                      <a:pt x="321300" y="176850"/>
                    </a:cubicBezTo>
                    <a:cubicBezTo>
                      <a:pt x="322200" y="166950"/>
                      <a:pt x="321750" y="157500"/>
                      <a:pt x="321300" y="147600"/>
                    </a:cubicBezTo>
                    <a:cubicBezTo>
                      <a:pt x="320850" y="137250"/>
                      <a:pt x="318150" y="129150"/>
                      <a:pt x="304650" y="137250"/>
                    </a:cubicBezTo>
                    <a:cubicBezTo>
                      <a:pt x="289800" y="146250"/>
                      <a:pt x="280350" y="139950"/>
                      <a:pt x="270900" y="126900"/>
                    </a:cubicBezTo>
                    <a:cubicBezTo>
                      <a:pt x="256950" y="107100"/>
                      <a:pt x="250200" y="85050"/>
                      <a:pt x="246600" y="59400"/>
                    </a:cubicBezTo>
                    <a:cubicBezTo>
                      <a:pt x="222750" y="77850"/>
                      <a:pt x="198450" y="75150"/>
                      <a:pt x="173700" y="70200"/>
                    </a:cubicBezTo>
                    <a:cubicBezTo>
                      <a:pt x="121500" y="59400"/>
                      <a:pt x="77400" y="29250"/>
                      <a:pt x="28800" y="10350"/>
                    </a:cubicBezTo>
                    <a:cubicBezTo>
                      <a:pt x="20700" y="7200"/>
                      <a:pt x="12600" y="3150"/>
                      <a:pt x="0" y="11700"/>
                    </a:cubicBezTo>
                    <a:cubicBezTo>
                      <a:pt x="20700" y="22500"/>
                      <a:pt x="38700" y="32850"/>
                      <a:pt x="57600" y="40500"/>
                    </a:cubicBezTo>
                    <a:cubicBezTo>
                      <a:pt x="109800" y="62100"/>
                      <a:pt x="159300" y="91800"/>
                      <a:pt x="218250" y="91800"/>
                    </a:cubicBezTo>
                    <a:cubicBezTo>
                      <a:pt x="228150" y="91800"/>
                      <a:pt x="236250" y="97650"/>
                      <a:pt x="241200" y="107100"/>
                    </a:cubicBezTo>
                    <a:cubicBezTo>
                      <a:pt x="259650" y="141300"/>
                      <a:pt x="269100" y="175950"/>
                      <a:pt x="248850" y="213300"/>
                    </a:cubicBezTo>
                    <a:cubicBezTo>
                      <a:pt x="264150" y="210150"/>
                      <a:pt x="276300" y="215100"/>
                      <a:pt x="285300" y="228600"/>
                    </a:cubicBezTo>
                    <a:cubicBezTo>
                      <a:pt x="291600" y="238050"/>
                      <a:pt x="301500" y="244350"/>
                      <a:pt x="313650" y="244350"/>
                    </a:cubicBezTo>
                    <a:cubicBezTo>
                      <a:pt x="334350" y="244800"/>
                      <a:pt x="355500" y="243000"/>
                      <a:pt x="376200" y="242550"/>
                    </a:cubicBezTo>
                    <a:cubicBezTo>
                      <a:pt x="433350" y="240750"/>
                      <a:pt x="476100" y="194400"/>
                      <a:pt x="533250" y="194850"/>
                    </a:cubicBezTo>
                    <a:cubicBezTo>
                      <a:pt x="500400" y="190350"/>
                      <a:pt x="490500" y="181800"/>
                      <a:pt x="497700" y="157500"/>
                    </a:cubicBezTo>
                    <a:close/>
                  </a:path>
                </a:pathLst>
              </a:custGeom>
              <a:solidFill>
                <a:srgbClr val="E2C2A7"/>
              </a:solidFill>
              <a:ln w="4491" cap="flat">
                <a:noFill/>
                <a:prstDash val="solid"/>
                <a:miter/>
              </a:ln>
            </p:spPr>
            <p:txBody>
              <a:bodyPr rtlCol="0" anchor="ctr"/>
              <a:lstStyle/>
              <a:p>
                <a:endParaRPr lang="en-US"/>
              </a:p>
            </p:txBody>
          </p:sp>
          <p:sp>
            <p:nvSpPr>
              <p:cNvPr id="24" name="Freeform: Shape 285">
                <a:extLst>
                  <a:ext uri="{FF2B5EF4-FFF2-40B4-BE49-F238E27FC236}">
                    <a16:creationId xmlns="" xmlns:a16="http://schemas.microsoft.com/office/drawing/2014/main" id="{11F36129-B07B-428C-85E6-8C424635B2EB}"/>
                  </a:ext>
                </a:extLst>
              </p:cNvPr>
              <p:cNvSpPr/>
              <p:nvPr/>
            </p:nvSpPr>
            <p:spPr>
              <a:xfrm>
                <a:off x="809162" y="3164711"/>
                <a:ext cx="178650" cy="136349"/>
              </a:xfrm>
              <a:custGeom>
                <a:avLst/>
                <a:gdLst>
                  <a:gd name="connsiteX0" fmla="*/ 178650 w 178650"/>
                  <a:gd name="connsiteY0" fmla="*/ 136350 h 136349"/>
                  <a:gd name="connsiteX1" fmla="*/ 168300 w 178650"/>
                  <a:gd name="connsiteY1" fmla="*/ 119250 h 136349"/>
                  <a:gd name="connsiteX2" fmla="*/ 173700 w 178650"/>
                  <a:gd name="connsiteY2" fmla="*/ 47250 h 136349"/>
                  <a:gd name="connsiteX3" fmla="*/ 177750 w 178650"/>
                  <a:gd name="connsiteY3" fmla="*/ 37800 h 136349"/>
                  <a:gd name="connsiteX4" fmla="*/ 166050 w 178650"/>
                  <a:gd name="connsiteY4" fmla="*/ 33300 h 136349"/>
                  <a:gd name="connsiteX5" fmla="*/ 93600 w 178650"/>
                  <a:gd name="connsiteY5" fmla="*/ 14850 h 136349"/>
                  <a:gd name="connsiteX6" fmla="*/ 0 w 178650"/>
                  <a:gd name="connsiteY6" fmla="*/ 0 h 136349"/>
                  <a:gd name="connsiteX7" fmla="*/ 102150 w 178650"/>
                  <a:gd name="connsiteY7" fmla="*/ 46800 h 136349"/>
                  <a:gd name="connsiteX8" fmla="*/ 178650 w 178650"/>
                  <a:gd name="connsiteY8" fmla="*/ 136350 h 136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650" h="136349">
                    <a:moveTo>
                      <a:pt x="178650" y="136350"/>
                    </a:moveTo>
                    <a:cubicBezTo>
                      <a:pt x="173250" y="127350"/>
                      <a:pt x="170550" y="123300"/>
                      <a:pt x="168300" y="119250"/>
                    </a:cubicBezTo>
                    <a:cubicBezTo>
                      <a:pt x="149400" y="85950"/>
                      <a:pt x="149850" y="78300"/>
                      <a:pt x="173700" y="47250"/>
                    </a:cubicBezTo>
                    <a:cubicBezTo>
                      <a:pt x="175950" y="44550"/>
                      <a:pt x="180000" y="41850"/>
                      <a:pt x="177750" y="37800"/>
                    </a:cubicBezTo>
                    <a:cubicBezTo>
                      <a:pt x="175500" y="33300"/>
                      <a:pt x="170550" y="32400"/>
                      <a:pt x="166050" y="33300"/>
                    </a:cubicBezTo>
                    <a:cubicBezTo>
                      <a:pt x="139050" y="37350"/>
                      <a:pt x="117000" y="24750"/>
                      <a:pt x="93600" y="14850"/>
                    </a:cubicBezTo>
                    <a:cubicBezTo>
                      <a:pt x="64350" y="2250"/>
                      <a:pt x="31950" y="2700"/>
                      <a:pt x="0" y="0"/>
                    </a:cubicBezTo>
                    <a:cubicBezTo>
                      <a:pt x="34200" y="15750"/>
                      <a:pt x="72450" y="22500"/>
                      <a:pt x="102150" y="46800"/>
                    </a:cubicBezTo>
                    <a:cubicBezTo>
                      <a:pt x="131850" y="70200"/>
                      <a:pt x="140850" y="111150"/>
                      <a:pt x="178650" y="136350"/>
                    </a:cubicBezTo>
                    <a:close/>
                  </a:path>
                </a:pathLst>
              </a:custGeom>
              <a:solidFill>
                <a:srgbClr val="E2C2A7"/>
              </a:solidFill>
              <a:ln w="4491" cap="flat">
                <a:noFill/>
                <a:prstDash val="solid"/>
                <a:miter/>
              </a:ln>
            </p:spPr>
            <p:txBody>
              <a:bodyPr rtlCol="0" anchor="ctr"/>
              <a:lstStyle/>
              <a:p>
                <a:endParaRPr lang="en-US"/>
              </a:p>
            </p:txBody>
          </p:sp>
          <p:sp>
            <p:nvSpPr>
              <p:cNvPr id="25" name="Freeform: Shape 286">
                <a:extLst>
                  <a:ext uri="{FF2B5EF4-FFF2-40B4-BE49-F238E27FC236}">
                    <a16:creationId xmlns="" xmlns:a16="http://schemas.microsoft.com/office/drawing/2014/main" id="{5A8FD922-C7F2-426E-8C60-A395E166EE55}"/>
                  </a:ext>
                </a:extLst>
              </p:cNvPr>
              <p:cNvSpPr/>
              <p:nvPr/>
            </p:nvSpPr>
            <p:spPr>
              <a:xfrm>
                <a:off x="1250554" y="3082808"/>
                <a:ext cx="499392" cy="340652"/>
              </a:xfrm>
              <a:custGeom>
                <a:avLst/>
                <a:gdLst>
                  <a:gd name="connsiteX0" fmla="*/ 494159 w 499392"/>
                  <a:gd name="connsiteY0" fmla="*/ 175053 h 340652"/>
                  <a:gd name="connsiteX1" fmla="*/ 419008 w 499392"/>
                  <a:gd name="connsiteY1" fmla="*/ 58953 h 340652"/>
                  <a:gd name="connsiteX2" fmla="*/ 350159 w 499392"/>
                  <a:gd name="connsiteY2" fmla="*/ 6303 h 340652"/>
                  <a:gd name="connsiteX3" fmla="*/ 293909 w 499392"/>
                  <a:gd name="connsiteY3" fmla="*/ 2253 h 340652"/>
                  <a:gd name="connsiteX4" fmla="*/ 337559 w 499392"/>
                  <a:gd name="connsiteY4" fmla="*/ 39603 h 340652"/>
                  <a:gd name="connsiteX5" fmla="*/ 392459 w 499392"/>
                  <a:gd name="connsiteY5" fmla="*/ 135903 h 340652"/>
                  <a:gd name="connsiteX6" fmla="*/ 372209 w 499392"/>
                  <a:gd name="connsiteY6" fmla="*/ 181353 h 340652"/>
                  <a:gd name="connsiteX7" fmla="*/ 333059 w 499392"/>
                  <a:gd name="connsiteY7" fmla="*/ 164253 h 340652"/>
                  <a:gd name="connsiteX8" fmla="*/ 319559 w 499392"/>
                  <a:gd name="connsiteY8" fmla="*/ 153903 h 340652"/>
                  <a:gd name="connsiteX9" fmla="*/ 309209 w 499392"/>
                  <a:gd name="connsiteY9" fmla="*/ 169203 h 340652"/>
                  <a:gd name="connsiteX10" fmla="*/ 256559 w 499392"/>
                  <a:gd name="connsiteY10" fmla="*/ 217803 h 340652"/>
                  <a:gd name="connsiteX11" fmla="*/ 96359 w 499392"/>
                  <a:gd name="connsiteY11" fmla="*/ 207453 h 340652"/>
                  <a:gd name="connsiteX12" fmla="*/ 72509 w 499392"/>
                  <a:gd name="connsiteY12" fmla="*/ 205653 h 340652"/>
                  <a:gd name="connsiteX13" fmla="*/ 509 w 499392"/>
                  <a:gd name="connsiteY13" fmla="*/ 340653 h 340652"/>
                  <a:gd name="connsiteX14" fmla="*/ 59009 w 499392"/>
                  <a:gd name="connsiteY14" fmla="*/ 301953 h 340652"/>
                  <a:gd name="connsiteX15" fmla="*/ 68909 w 499392"/>
                  <a:gd name="connsiteY15" fmla="*/ 299253 h 340652"/>
                  <a:gd name="connsiteX16" fmla="*/ 351508 w 499392"/>
                  <a:gd name="connsiteY16" fmla="*/ 231753 h 340652"/>
                  <a:gd name="connsiteX17" fmla="*/ 495508 w 499392"/>
                  <a:gd name="connsiteY17" fmla="*/ 200253 h 340652"/>
                  <a:gd name="connsiteX18" fmla="*/ 494159 w 499392"/>
                  <a:gd name="connsiteY18" fmla="*/ 175053 h 340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99392" h="340652">
                    <a:moveTo>
                      <a:pt x="494159" y="175053"/>
                    </a:moveTo>
                    <a:cubicBezTo>
                      <a:pt x="475258" y="132303"/>
                      <a:pt x="450059" y="93603"/>
                      <a:pt x="419008" y="58953"/>
                    </a:cubicBezTo>
                    <a:cubicBezTo>
                      <a:pt x="399659" y="37353"/>
                      <a:pt x="377609" y="18003"/>
                      <a:pt x="350159" y="6303"/>
                    </a:cubicBezTo>
                    <a:cubicBezTo>
                      <a:pt x="338459" y="1353"/>
                      <a:pt x="324959" y="-2697"/>
                      <a:pt x="293909" y="2253"/>
                    </a:cubicBezTo>
                    <a:cubicBezTo>
                      <a:pt x="319109" y="16653"/>
                      <a:pt x="328559" y="30153"/>
                      <a:pt x="337559" y="39603"/>
                    </a:cubicBezTo>
                    <a:cubicBezTo>
                      <a:pt x="363209" y="67503"/>
                      <a:pt x="384359" y="98103"/>
                      <a:pt x="392459" y="135903"/>
                    </a:cubicBezTo>
                    <a:cubicBezTo>
                      <a:pt x="396959" y="156603"/>
                      <a:pt x="387959" y="175053"/>
                      <a:pt x="372209" y="181353"/>
                    </a:cubicBezTo>
                    <a:cubicBezTo>
                      <a:pt x="353758" y="188553"/>
                      <a:pt x="342059" y="179553"/>
                      <a:pt x="333059" y="164253"/>
                    </a:cubicBezTo>
                    <a:cubicBezTo>
                      <a:pt x="329909" y="159303"/>
                      <a:pt x="326758" y="153003"/>
                      <a:pt x="319559" y="153903"/>
                    </a:cubicBezTo>
                    <a:cubicBezTo>
                      <a:pt x="311008" y="154803"/>
                      <a:pt x="309659" y="162903"/>
                      <a:pt x="309209" y="169203"/>
                    </a:cubicBezTo>
                    <a:cubicBezTo>
                      <a:pt x="305609" y="200703"/>
                      <a:pt x="285809" y="214203"/>
                      <a:pt x="256559" y="217803"/>
                    </a:cubicBezTo>
                    <a:cubicBezTo>
                      <a:pt x="202559" y="224103"/>
                      <a:pt x="149009" y="222303"/>
                      <a:pt x="96359" y="207453"/>
                    </a:cubicBezTo>
                    <a:cubicBezTo>
                      <a:pt x="88259" y="205203"/>
                      <a:pt x="81059" y="201603"/>
                      <a:pt x="72509" y="205653"/>
                    </a:cubicBezTo>
                    <a:cubicBezTo>
                      <a:pt x="40559" y="220053"/>
                      <a:pt x="-5341" y="305103"/>
                      <a:pt x="509" y="340653"/>
                    </a:cubicBezTo>
                    <a:cubicBezTo>
                      <a:pt x="19859" y="328503"/>
                      <a:pt x="30208" y="311403"/>
                      <a:pt x="59009" y="301953"/>
                    </a:cubicBezTo>
                    <a:cubicBezTo>
                      <a:pt x="62159" y="300603"/>
                      <a:pt x="65309" y="300153"/>
                      <a:pt x="68909" y="299253"/>
                    </a:cubicBezTo>
                    <a:cubicBezTo>
                      <a:pt x="162059" y="272703"/>
                      <a:pt x="257008" y="253803"/>
                      <a:pt x="351508" y="231753"/>
                    </a:cubicBezTo>
                    <a:cubicBezTo>
                      <a:pt x="399209" y="220503"/>
                      <a:pt x="446909" y="208353"/>
                      <a:pt x="495508" y="200253"/>
                    </a:cubicBezTo>
                    <a:cubicBezTo>
                      <a:pt x="503159" y="191253"/>
                      <a:pt x="497758" y="182703"/>
                      <a:pt x="494159" y="175053"/>
                    </a:cubicBezTo>
                    <a:close/>
                  </a:path>
                </a:pathLst>
              </a:custGeom>
              <a:solidFill>
                <a:srgbClr val="E2C2A7"/>
              </a:solidFill>
              <a:ln w="4491" cap="flat">
                <a:noFill/>
                <a:prstDash val="solid"/>
                <a:miter/>
              </a:ln>
            </p:spPr>
            <p:txBody>
              <a:bodyPr rtlCol="0" anchor="ctr"/>
              <a:lstStyle/>
              <a:p>
                <a:endParaRPr lang="en-US"/>
              </a:p>
            </p:txBody>
          </p:sp>
        </p:grpSp>
        <p:sp>
          <p:nvSpPr>
            <p:cNvPr id="21" name="Freeform: Shape 282">
              <a:extLst>
                <a:ext uri="{FF2B5EF4-FFF2-40B4-BE49-F238E27FC236}">
                  <a16:creationId xmlns="" xmlns:a16="http://schemas.microsoft.com/office/drawing/2014/main" id="{DC581E4D-4EC6-4361-9094-3F44064228C9}"/>
                </a:ext>
              </a:extLst>
            </p:cNvPr>
            <p:cNvSpPr/>
            <p:nvPr/>
          </p:nvSpPr>
          <p:spPr>
            <a:xfrm>
              <a:off x="2250432" y="5529590"/>
              <a:ext cx="304987" cy="342549"/>
            </a:xfrm>
            <a:custGeom>
              <a:avLst/>
              <a:gdLst>
                <a:gd name="connsiteX0" fmla="*/ 200825 w 216512"/>
                <a:gd name="connsiteY0" fmla="*/ 243177 h 243177"/>
                <a:gd name="connsiteX1" fmla="*/ 142775 w 216512"/>
                <a:gd name="connsiteY1" fmla="*/ 133827 h 243177"/>
                <a:gd name="connsiteX2" fmla="*/ 78875 w 216512"/>
                <a:gd name="connsiteY2" fmla="*/ 69027 h 243177"/>
                <a:gd name="connsiteX3" fmla="*/ 125 w 216512"/>
                <a:gd name="connsiteY3" fmla="*/ 45177 h 243177"/>
                <a:gd name="connsiteX4" fmla="*/ 12725 w 216512"/>
                <a:gd name="connsiteY4" fmla="*/ 31677 h 243177"/>
                <a:gd name="connsiteX5" fmla="*/ 68075 w 216512"/>
                <a:gd name="connsiteY5" fmla="*/ 8727 h 243177"/>
                <a:gd name="connsiteX6" fmla="*/ 86525 w 216512"/>
                <a:gd name="connsiteY6" fmla="*/ 3777 h 243177"/>
                <a:gd name="connsiteX7" fmla="*/ 98675 w 216512"/>
                <a:gd name="connsiteY7" fmla="*/ 627 h 243177"/>
                <a:gd name="connsiteX8" fmla="*/ 111275 w 216512"/>
                <a:gd name="connsiteY8" fmla="*/ 1077 h 243177"/>
                <a:gd name="connsiteX9" fmla="*/ 145025 w 216512"/>
                <a:gd name="connsiteY9" fmla="*/ 24927 h 243177"/>
                <a:gd name="connsiteX10" fmla="*/ 175625 w 216512"/>
                <a:gd name="connsiteY10" fmla="*/ 83877 h 243177"/>
                <a:gd name="connsiteX11" fmla="*/ 215225 w 216512"/>
                <a:gd name="connsiteY11" fmla="*/ 204927 h 243177"/>
                <a:gd name="connsiteX12" fmla="*/ 205775 w 216512"/>
                <a:gd name="connsiteY12" fmla="*/ 242727 h 243177"/>
                <a:gd name="connsiteX13" fmla="*/ 200825 w 216512"/>
                <a:gd name="connsiteY13" fmla="*/ 243177 h 243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6512" h="243177">
                  <a:moveTo>
                    <a:pt x="200825" y="243177"/>
                  </a:moveTo>
                  <a:cubicBezTo>
                    <a:pt x="190925" y="201777"/>
                    <a:pt x="166625" y="168027"/>
                    <a:pt x="142775" y="133827"/>
                  </a:cubicBezTo>
                  <a:cubicBezTo>
                    <a:pt x="125225" y="108627"/>
                    <a:pt x="103625" y="87477"/>
                    <a:pt x="78875" y="69027"/>
                  </a:cubicBezTo>
                  <a:cubicBezTo>
                    <a:pt x="61775" y="56427"/>
                    <a:pt x="10475" y="45177"/>
                    <a:pt x="125" y="45177"/>
                  </a:cubicBezTo>
                  <a:cubicBezTo>
                    <a:pt x="-1225" y="39327"/>
                    <a:pt x="8675" y="34377"/>
                    <a:pt x="12725" y="31677"/>
                  </a:cubicBezTo>
                  <a:cubicBezTo>
                    <a:pt x="29825" y="21327"/>
                    <a:pt x="49175" y="14577"/>
                    <a:pt x="68075" y="8727"/>
                  </a:cubicBezTo>
                  <a:cubicBezTo>
                    <a:pt x="74375" y="6927"/>
                    <a:pt x="80225" y="5127"/>
                    <a:pt x="86525" y="3777"/>
                  </a:cubicBezTo>
                  <a:cubicBezTo>
                    <a:pt x="90575" y="2877"/>
                    <a:pt x="94625" y="1977"/>
                    <a:pt x="98675" y="627"/>
                  </a:cubicBezTo>
                  <a:cubicBezTo>
                    <a:pt x="103175" y="-273"/>
                    <a:pt x="107225" y="-273"/>
                    <a:pt x="111275" y="1077"/>
                  </a:cubicBezTo>
                  <a:cubicBezTo>
                    <a:pt x="125675" y="4677"/>
                    <a:pt x="136475" y="13677"/>
                    <a:pt x="145025" y="24927"/>
                  </a:cubicBezTo>
                  <a:cubicBezTo>
                    <a:pt x="152225" y="35277"/>
                    <a:pt x="171575" y="73077"/>
                    <a:pt x="175625" y="83877"/>
                  </a:cubicBezTo>
                  <a:cubicBezTo>
                    <a:pt x="185525" y="105927"/>
                    <a:pt x="213425" y="192777"/>
                    <a:pt x="215225" y="204927"/>
                  </a:cubicBezTo>
                  <a:cubicBezTo>
                    <a:pt x="215675" y="218427"/>
                    <a:pt x="221075" y="233277"/>
                    <a:pt x="205775" y="242727"/>
                  </a:cubicBezTo>
                  <a:cubicBezTo>
                    <a:pt x="203975" y="243177"/>
                    <a:pt x="202625" y="243177"/>
                    <a:pt x="200825" y="243177"/>
                  </a:cubicBezTo>
                  <a:close/>
                </a:path>
              </a:pathLst>
            </a:custGeom>
            <a:solidFill>
              <a:srgbClr val="FEFEFE"/>
            </a:solidFill>
            <a:ln w="4491" cap="flat">
              <a:noFill/>
              <a:prstDash val="solid"/>
              <a:miter/>
            </a:ln>
          </p:spPr>
          <p:txBody>
            <a:bodyPr rtlCol="0" anchor="ctr"/>
            <a:lstStyle/>
            <a:p>
              <a:endParaRPr lang="en-US"/>
            </a:p>
          </p:txBody>
        </p:sp>
      </p:grpSp>
    </p:spTree>
    <p:extLst>
      <p:ext uri="{BB962C8B-B14F-4D97-AF65-F5344CB8AC3E}">
        <p14:creationId xmlns:p14="http://schemas.microsoft.com/office/powerpoint/2010/main" val="2118480435"/>
      </p:ext>
    </p:extLst>
  </p:cSld>
  <p:clrMapOvr>
    <a:masterClrMapping/>
  </p:clrMapOvr>
  <p:timing>
    <p:tnLst>
      <p:par>
        <p:cTn id="1" dur="indefinite" restart="never" nodeType="tmRoot"/>
      </p:par>
    </p:tnLst>
  </p:timing>
</p:sld>
</file>

<file path=ppt/theme/theme1.xml><?xml version="1.0" encoding="utf-8"?>
<a:theme xmlns:a="http://schemas.openxmlformats.org/drawingml/2006/main" name="Cover and End Slide Master">
  <a:themeElements>
    <a:clrScheme name="ALLPPT-404">
      <a:dk1>
        <a:sysClr val="windowText" lastClr="000000"/>
      </a:dk1>
      <a:lt1>
        <a:sysClr val="window" lastClr="FFFFFF"/>
      </a:lt1>
      <a:dk2>
        <a:srgbClr val="44546A"/>
      </a:dk2>
      <a:lt2>
        <a:srgbClr val="E7E6E6"/>
      </a:lt2>
      <a:accent1>
        <a:srgbClr val="5A9BD5"/>
      </a:accent1>
      <a:accent2>
        <a:srgbClr val="224A90"/>
      </a:accent2>
      <a:accent3>
        <a:srgbClr val="010A4F"/>
      </a:accent3>
      <a:accent4>
        <a:srgbClr val="5A9BD5"/>
      </a:accent4>
      <a:accent5>
        <a:srgbClr val="224A90"/>
      </a:accent5>
      <a:accent6>
        <a:srgbClr val="010A4F"/>
      </a:accent6>
      <a:hlink>
        <a:srgbClr val="262626"/>
      </a:hlink>
      <a:folHlink>
        <a:srgbClr val="262626"/>
      </a:folHlink>
    </a:clrScheme>
    <a:fontScheme name="ALLPPT PONTS">
      <a:majorFont>
        <a:latin typeface="Arial"/>
        <a:ea typeface="Malgun Gothic"/>
        <a:cs typeface=""/>
      </a:majorFont>
      <a:minorFont>
        <a:latin typeface="Arial"/>
        <a:ea typeface="맑은 고딕"/>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512">
      <a:dk1>
        <a:sysClr val="windowText" lastClr="000000"/>
      </a:dk1>
      <a:lt1>
        <a:sysClr val="window" lastClr="FFFFFF"/>
      </a:lt1>
      <a:dk2>
        <a:srgbClr val="1F497D"/>
      </a:dk2>
      <a:lt2>
        <a:srgbClr val="EEECE1"/>
      </a:lt2>
      <a:accent1>
        <a:srgbClr val="5072C4"/>
      </a:accent1>
      <a:accent2>
        <a:srgbClr val="FF0000"/>
      </a:accent2>
      <a:accent3>
        <a:srgbClr val="5072C4"/>
      </a:accent3>
      <a:accent4>
        <a:srgbClr val="FF0000"/>
      </a:accent4>
      <a:accent5>
        <a:srgbClr val="5072C4"/>
      </a:accent5>
      <a:accent6>
        <a:srgbClr val="FF0000"/>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404">
      <a:dk1>
        <a:sysClr val="windowText" lastClr="000000"/>
      </a:dk1>
      <a:lt1>
        <a:sysClr val="window" lastClr="FFFFFF"/>
      </a:lt1>
      <a:dk2>
        <a:srgbClr val="44546A"/>
      </a:dk2>
      <a:lt2>
        <a:srgbClr val="E7E6E6"/>
      </a:lt2>
      <a:accent1>
        <a:srgbClr val="5A9BD5"/>
      </a:accent1>
      <a:accent2>
        <a:srgbClr val="224A90"/>
      </a:accent2>
      <a:accent3>
        <a:srgbClr val="010A4F"/>
      </a:accent3>
      <a:accent4>
        <a:srgbClr val="5A9BD5"/>
      </a:accent4>
      <a:accent5>
        <a:srgbClr val="224A90"/>
      </a:accent5>
      <a:accent6>
        <a:srgbClr val="010A4F"/>
      </a:accent6>
      <a:hlink>
        <a:srgbClr val="262626"/>
      </a:hlink>
      <a:folHlink>
        <a:srgbClr val="262626"/>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3512</TotalTime>
  <Words>2802</Words>
  <Application>Microsoft Office PowerPoint</Application>
  <PresentationFormat>Custom</PresentationFormat>
  <Paragraphs>300</Paragraphs>
  <Slides>30</Slides>
  <Notes>0</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30</vt:i4>
      </vt:variant>
    </vt:vector>
  </HeadingPairs>
  <TitlesOfParts>
    <vt:vector size="34" baseType="lpstr">
      <vt:lpstr>Cover and End Slide Master</vt:lpstr>
      <vt:lpstr>Contents Slide Master</vt:lpstr>
      <vt:lpstr>Section Break Slide Master</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User</cp:lastModifiedBy>
  <cp:revision>149</cp:revision>
  <dcterms:created xsi:type="dcterms:W3CDTF">2020-01-20T05:08:25Z</dcterms:created>
  <dcterms:modified xsi:type="dcterms:W3CDTF">2024-03-21T10:51:20Z</dcterms:modified>
</cp:coreProperties>
</file>