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Override3.xml" ContentType="application/vnd.openxmlformats-officedocument.themeOverride+xml"/>
  <Override PartName="/ppt/theme/themeOverride4.xml" ContentType="application/vnd.openxmlformats-officedocument.themeOverrid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78" r:id="rId3"/>
    <p:sldId id="279" r:id="rId4"/>
    <p:sldId id="280" r:id="rId5"/>
    <p:sldId id="281" r:id="rId6"/>
    <p:sldId id="282" r:id="rId7"/>
    <p:sldId id="283" r:id="rId8"/>
    <p:sldId id="284" r:id="rId9"/>
    <p:sldId id="285" r:id="rId10"/>
    <p:sldId id="286" r:id="rId11"/>
    <p:sldId id="287" r:id="rId12"/>
    <p:sldId id="288" r:id="rId13"/>
    <p:sldId id="289" r:id="rId14"/>
    <p:sldId id="290" r:id="rId15"/>
    <p:sldId id="267" r:id="rId16"/>
    <p:sldId id="270" r:id="rId17"/>
    <p:sldId id="271" r:id="rId18"/>
    <p:sldId id="272" r:id="rId19"/>
    <p:sldId id="274" r:id="rId20"/>
    <p:sldId id="275" r:id="rId21"/>
    <p:sldId id="277" r:id="rId22"/>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38" d="100"/>
          <a:sy n="38" d="100"/>
        </p:scale>
        <p:origin x="-1410"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4.xml"/><Relationship Id="rId4" Type="http://schemas.openxmlformats.org/officeDocument/2006/relationships/image" Target="../media/image1.jpe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7" name="Freeform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a:t>Click to edit Master subtitle style</a:t>
            </a:r>
          </a:p>
        </p:txBody>
      </p:sp>
      <p:sp>
        <p:nvSpPr>
          <p:cNvPr id="11" name="Date Placeholder 29"/>
          <p:cNvSpPr>
            <a:spLocks noGrp="1"/>
          </p:cNvSpPr>
          <p:nvPr>
            <p:ph type="dt" sz="half" idx="10"/>
          </p:nvPr>
        </p:nvSpPr>
        <p:spPr/>
        <p:txBody>
          <a:bodyPr/>
          <a:lstStyle>
            <a:lvl1pPr>
              <a:defRPr>
                <a:solidFill>
                  <a:srgbClr val="FFFFFF"/>
                </a:solidFill>
              </a:defRPr>
            </a:lvl1pPr>
            <a:extLst/>
          </a:lstStyle>
          <a:p>
            <a:pPr>
              <a:defRPr/>
            </a:pPr>
            <a:fld id="{F83507D8-4D87-4DB4-A8A3-79B32D8DA1E5}" type="datetimeFigureOut">
              <a:rPr lang="ro-RO"/>
              <a:pPr>
                <a:defRPr/>
              </a:pPr>
              <a:t>01.09.2017</a:t>
            </a:fld>
            <a:endParaRPr lang="ro-RO"/>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ro-RO"/>
          </a:p>
        </p:txBody>
      </p:sp>
      <p:sp>
        <p:nvSpPr>
          <p:cNvPr id="13" name="Slide Number Placeholder 26"/>
          <p:cNvSpPr>
            <a:spLocks noGrp="1"/>
          </p:cNvSpPr>
          <p:nvPr>
            <p:ph type="sldNum" sz="quarter" idx="12"/>
          </p:nvPr>
        </p:nvSpPr>
        <p:spPr/>
        <p:txBody>
          <a:bodyPr/>
          <a:lstStyle>
            <a:lvl1pPr>
              <a:defRPr>
                <a:solidFill>
                  <a:srgbClr val="FFFFFF"/>
                </a:solidFill>
              </a:defRPr>
            </a:lvl1pPr>
            <a:extLst/>
          </a:lstStyle>
          <a:p>
            <a:pPr>
              <a:defRPr/>
            </a:pPr>
            <a:fld id="{963475DA-6B0B-428D-BBB7-7F01D9009A77}" type="slidenum">
              <a:rPr lang="ro-RO"/>
              <a:pPr>
                <a:defRPr/>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2D34270D-DA6E-4E0A-BC1E-9547E55DA16F}" type="datetimeFigureOut">
              <a:rPr lang="ro-RO"/>
              <a:pPr>
                <a:defRPr/>
              </a:pPr>
              <a:t>01.09.2017</a:t>
            </a:fld>
            <a:endParaRPr lang="ro-RO"/>
          </a:p>
        </p:txBody>
      </p:sp>
      <p:sp>
        <p:nvSpPr>
          <p:cNvPr id="5" name="Footer Placeholder 21"/>
          <p:cNvSpPr>
            <a:spLocks noGrp="1"/>
          </p:cNvSpPr>
          <p:nvPr>
            <p:ph type="ftr" sz="quarter" idx="11"/>
          </p:nvPr>
        </p:nvSpPr>
        <p:spPr/>
        <p:txBody>
          <a:bodyPr/>
          <a:lstStyle>
            <a:lvl1pPr>
              <a:defRPr/>
            </a:lvl1pPr>
          </a:lstStyle>
          <a:p>
            <a:pPr>
              <a:defRPr/>
            </a:pPr>
            <a:endParaRPr lang="ro-RO"/>
          </a:p>
        </p:txBody>
      </p:sp>
      <p:sp>
        <p:nvSpPr>
          <p:cNvPr id="6" name="Slide Number Placeholder 17"/>
          <p:cNvSpPr>
            <a:spLocks noGrp="1"/>
          </p:cNvSpPr>
          <p:nvPr>
            <p:ph type="sldNum" sz="quarter" idx="12"/>
          </p:nvPr>
        </p:nvSpPr>
        <p:spPr/>
        <p:txBody>
          <a:bodyPr/>
          <a:lstStyle>
            <a:lvl1pPr>
              <a:defRPr/>
            </a:lvl1pPr>
          </a:lstStyle>
          <a:p>
            <a:pPr>
              <a:defRPr/>
            </a:pPr>
            <a:fld id="{006227FE-67EC-457B-917E-A8CF5DADA16C}" type="slidenum">
              <a:rPr lang="ro-RO"/>
              <a:pPr>
                <a:defRPr/>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9"/>
          <p:cNvSpPr>
            <a:spLocks noGrp="1"/>
          </p:cNvSpPr>
          <p:nvPr>
            <p:ph type="dt" sz="half" idx="10"/>
          </p:nvPr>
        </p:nvSpPr>
        <p:spPr/>
        <p:txBody>
          <a:bodyPr/>
          <a:lstStyle>
            <a:lvl1pPr>
              <a:defRPr/>
            </a:lvl1pPr>
          </a:lstStyle>
          <a:p>
            <a:pPr>
              <a:defRPr/>
            </a:pPr>
            <a:fld id="{13EFF539-F713-495D-B152-11A565BB25B3}" type="datetimeFigureOut">
              <a:rPr lang="ro-RO"/>
              <a:pPr>
                <a:defRPr/>
              </a:pPr>
              <a:t>01.09.2017</a:t>
            </a:fld>
            <a:endParaRPr lang="ro-RO"/>
          </a:p>
        </p:txBody>
      </p:sp>
      <p:sp>
        <p:nvSpPr>
          <p:cNvPr id="5" name="Footer Placeholder 21"/>
          <p:cNvSpPr>
            <a:spLocks noGrp="1"/>
          </p:cNvSpPr>
          <p:nvPr>
            <p:ph type="ftr" sz="quarter" idx="11"/>
          </p:nvPr>
        </p:nvSpPr>
        <p:spPr/>
        <p:txBody>
          <a:bodyPr/>
          <a:lstStyle>
            <a:lvl1pPr>
              <a:defRPr/>
            </a:lvl1pPr>
          </a:lstStyle>
          <a:p>
            <a:pPr>
              <a:defRPr/>
            </a:pPr>
            <a:endParaRPr lang="ro-RO"/>
          </a:p>
        </p:txBody>
      </p:sp>
      <p:sp>
        <p:nvSpPr>
          <p:cNvPr id="6" name="Slide Number Placeholder 17"/>
          <p:cNvSpPr>
            <a:spLocks noGrp="1"/>
          </p:cNvSpPr>
          <p:nvPr>
            <p:ph type="sldNum" sz="quarter" idx="12"/>
          </p:nvPr>
        </p:nvSpPr>
        <p:spPr/>
        <p:txBody>
          <a:bodyPr/>
          <a:lstStyle>
            <a:lvl1pPr>
              <a:defRPr/>
            </a:lvl1pPr>
          </a:lstStyle>
          <a:p>
            <a:pPr>
              <a:defRPr/>
            </a:pPr>
            <a:fld id="{16E7739F-3FC9-46EA-A215-01842E260056}" type="slidenum">
              <a:rPr lang="ro-RO"/>
              <a:pPr>
                <a:defRPr/>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rtlCol="0"/>
          <a:lstStyle/>
          <a:p>
            <a:r>
              <a:rPr lang="en-US"/>
              <a:t>Click to edit Master title style</a:t>
            </a:r>
          </a:p>
        </p:txBody>
      </p:sp>
      <p:sp>
        <p:nvSpPr>
          <p:cNvPr id="4" name="Date Placeholder 9"/>
          <p:cNvSpPr>
            <a:spLocks noGrp="1"/>
          </p:cNvSpPr>
          <p:nvPr>
            <p:ph type="dt" sz="half" idx="10"/>
          </p:nvPr>
        </p:nvSpPr>
        <p:spPr/>
        <p:txBody>
          <a:bodyPr/>
          <a:lstStyle>
            <a:lvl1pPr>
              <a:defRPr/>
            </a:lvl1pPr>
          </a:lstStyle>
          <a:p>
            <a:pPr>
              <a:defRPr/>
            </a:pPr>
            <a:fld id="{AF71D881-74E3-47D1-BFD8-B9E80002D7F9}" type="datetimeFigureOut">
              <a:rPr lang="ro-RO"/>
              <a:pPr>
                <a:defRPr/>
              </a:pPr>
              <a:t>01.09.2017</a:t>
            </a:fld>
            <a:endParaRPr lang="ro-RO"/>
          </a:p>
        </p:txBody>
      </p:sp>
      <p:sp>
        <p:nvSpPr>
          <p:cNvPr id="5" name="Footer Placeholder 21"/>
          <p:cNvSpPr>
            <a:spLocks noGrp="1"/>
          </p:cNvSpPr>
          <p:nvPr>
            <p:ph type="ftr" sz="quarter" idx="11"/>
          </p:nvPr>
        </p:nvSpPr>
        <p:spPr/>
        <p:txBody>
          <a:bodyPr/>
          <a:lstStyle>
            <a:lvl1pPr>
              <a:defRPr/>
            </a:lvl1pPr>
          </a:lstStyle>
          <a:p>
            <a:pPr>
              <a:defRPr/>
            </a:pPr>
            <a:endParaRPr lang="ro-RO"/>
          </a:p>
        </p:txBody>
      </p:sp>
      <p:sp>
        <p:nvSpPr>
          <p:cNvPr id="6" name="Slide Number Placeholder 17"/>
          <p:cNvSpPr>
            <a:spLocks noGrp="1"/>
          </p:cNvSpPr>
          <p:nvPr>
            <p:ph type="sldNum" sz="quarter" idx="12"/>
          </p:nvPr>
        </p:nvSpPr>
        <p:spPr/>
        <p:txBody>
          <a:bodyPr/>
          <a:lstStyle>
            <a:lvl1pPr>
              <a:defRPr/>
            </a:lvl1pPr>
          </a:lstStyle>
          <a:p>
            <a:pPr>
              <a:defRPr/>
            </a:pPr>
            <a:fld id="{EF0D5E89-59E2-47F4-B904-195B8B3B1295}" type="slidenum">
              <a:rPr lang="ro-RO"/>
              <a:pPr>
                <a:defRPr/>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endParaRPr lang="en-US"/>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endParaRPr lang="en-US"/>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a:t>Click to edit Master title style</a:t>
            </a:r>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3799BFE2-57F6-4549-B007-C65F8DA86F03}" type="datetimeFigureOut">
              <a:rPr lang="ro-RO"/>
              <a:pPr>
                <a:defRPr/>
              </a:pPr>
              <a:t>01.09.2017</a:t>
            </a:fld>
            <a:endParaRPr lang="ro-RO"/>
          </a:p>
        </p:txBody>
      </p:sp>
      <p:sp>
        <p:nvSpPr>
          <p:cNvPr id="7" name="Footer Placeholder 4"/>
          <p:cNvSpPr>
            <a:spLocks noGrp="1"/>
          </p:cNvSpPr>
          <p:nvPr>
            <p:ph type="ftr" sz="quarter" idx="11"/>
          </p:nvPr>
        </p:nvSpPr>
        <p:spPr/>
        <p:txBody>
          <a:bodyPr/>
          <a:lstStyle>
            <a:lvl1pPr>
              <a:defRPr/>
            </a:lvl1pPr>
            <a:extLst/>
          </a:lstStyle>
          <a:p>
            <a:pPr>
              <a:defRPr/>
            </a:pPr>
            <a:endParaRPr lang="ro-RO"/>
          </a:p>
        </p:txBody>
      </p:sp>
      <p:sp>
        <p:nvSpPr>
          <p:cNvPr id="8" name="Slide Number Placeholder 5"/>
          <p:cNvSpPr>
            <a:spLocks noGrp="1"/>
          </p:cNvSpPr>
          <p:nvPr>
            <p:ph type="sldNum" sz="quarter" idx="12"/>
          </p:nvPr>
        </p:nvSpPr>
        <p:spPr/>
        <p:txBody>
          <a:bodyPr/>
          <a:lstStyle>
            <a:lvl1pPr>
              <a:defRPr/>
            </a:lvl1pPr>
            <a:extLst/>
          </a:lstStyle>
          <a:p>
            <a:pPr>
              <a:defRPr/>
            </a:pPr>
            <a:fld id="{F1C61BCD-5A3F-4BB4-AED8-B9E2403EF62B}" type="slidenum">
              <a:rPr lang="ro-RO"/>
              <a:pPr>
                <a:defRPr/>
              </a:pPr>
              <a:t>‹#›</a:t>
            </a:fld>
            <a:endParaRPr lang="ro-RO"/>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7"/>
          <p:cNvSpPr>
            <a:spLocks noGrp="1"/>
          </p:cNvSpPr>
          <p:nvPr>
            <p:ph type="title"/>
          </p:nvPr>
        </p:nvSpPr>
        <p:spPr/>
        <p:txBody>
          <a:bodyPr rtlCol="0"/>
          <a:lstStyle/>
          <a:p>
            <a:r>
              <a:rPr lang="en-US"/>
              <a:t>Click to edit Master title style</a:t>
            </a:r>
          </a:p>
        </p:txBody>
      </p:sp>
      <p:sp>
        <p:nvSpPr>
          <p:cNvPr id="5" name="Date Placeholder 4"/>
          <p:cNvSpPr>
            <a:spLocks noGrp="1"/>
          </p:cNvSpPr>
          <p:nvPr>
            <p:ph type="dt" sz="half" idx="10"/>
          </p:nvPr>
        </p:nvSpPr>
        <p:spPr/>
        <p:txBody>
          <a:bodyPr/>
          <a:lstStyle>
            <a:lvl1pPr>
              <a:defRPr/>
            </a:lvl1pPr>
            <a:extLst/>
          </a:lstStyle>
          <a:p>
            <a:pPr>
              <a:defRPr/>
            </a:pPr>
            <a:fld id="{3F792D1E-3FE3-4B72-B788-E8EBB6C1FBE5}" type="datetimeFigureOut">
              <a:rPr lang="ro-RO"/>
              <a:pPr>
                <a:defRPr/>
              </a:pPr>
              <a:t>01.09.2017</a:t>
            </a:fld>
            <a:endParaRPr lang="ro-RO"/>
          </a:p>
        </p:txBody>
      </p:sp>
      <p:sp>
        <p:nvSpPr>
          <p:cNvPr id="6" name="Footer Placeholder 5"/>
          <p:cNvSpPr>
            <a:spLocks noGrp="1"/>
          </p:cNvSpPr>
          <p:nvPr>
            <p:ph type="ftr" sz="quarter" idx="11"/>
          </p:nvPr>
        </p:nvSpPr>
        <p:spPr/>
        <p:txBody>
          <a:bodyPr/>
          <a:lstStyle>
            <a:lvl1pPr>
              <a:defRPr/>
            </a:lvl1pPr>
            <a:extLst/>
          </a:lstStyle>
          <a:p>
            <a:pPr>
              <a:defRPr/>
            </a:pPr>
            <a:endParaRPr lang="ro-RO"/>
          </a:p>
        </p:txBody>
      </p:sp>
      <p:sp>
        <p:nvSpPr>
          <p:cNvPr id="7" name="Slide Number Placeholder 6"/>
          <p:cNvSpPr>
            <a:spLocks noGrp="1"/>
          </p:cNvSpPr>
          <p:nvPr>
            <p:ph type="sldNum" sz="quarter" idx="12"/>
          </p:nvPr>
        </p:nvSpPr>
        <p:spPr/>
        <p:txBody>
          <a:bodyPr/>
          <a:lstStyle>
            <a:lvl1pPr>
              <a:defRPr/>
            </a:lvl1pPr>
            <a:extLst/>
          </a:lstStyle>
          <a:p>
            <a:pPr>
              <a:defRPr/>
            </a:pPr>
            <a:fld id="{64CFDC79-73C0-4906-86F8-CD0F3AA37949}" type="slidenum">
              <a:rPr lang="ro-RO"/>
              <a:pPr>
                <a:defRPr/>
              </a:pPr>
              <a:t>‹#›</a:t>
            </a:fld>
            <a:endParaRPr lang="ro-RO"/>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extLst/>
          </a:lstStyle>
          <a:p>
            <a:pPr>
              <a:defRPr/>
            </a:pPr>
            <a:fld id="{B02547D4-7D77-4DA9-981A-789E20A31F77}" type="datetimeFigureOut">
              <a:rPr lang="ro-RO"/>
              <a:pPr>
                <a:defRPr/>
              </a:pPr>
              <a:t>01.09.2017</a:t>
            </a:fld>
            <a:endParaRPr lang="ro-RO"/>
          </a:p>
        </p:txBody>
      </p:sp>
      <p:sp>
        <p:nvSpPr>
          <p:cNvPr id="8" name="Footer Placeholder 7"/>
          <p:cNvSpPr>
            <a:spLocks noGrp="1"/>
          </p:cNvSpPr>
          <p:nvPr>
            <p:ph type="ftr" sz="quarter" idx="11"/>
          </p:nvPr>
        </p:nvSpPr>
        <p:spPr/>
        <p:txBody>
          <a:bodyPr/>
          <a:lstStyle>
            <a:lvl1pPr>
              <a:defRPr/>
            </a:lvl1pPr>
            <a:extLst/>
          </a:lstStyle>
          <a:p>
            <a:pPr>
              <a:defRPr/>
            </a:pPr>
            <a:endParaRPr lang="ro-RO"/>
          </a:p>
        </p:txBody>
      </p:sp>
      <p:sp>
        <p:nvSpPr>
          <p:cNvPr id="9" name="Slide Number Placeholder 8"/>
          <p:cNvSpPr>
            <a:spLocks noGrp="1"/>
          </p:cNvSpPr>
          <p:nvPr>
            <p:ph type="sldNum" sz="quarter" idx="12"/>
          </p:nvPr>
        </p:nvSpPr>
        <p:spPr/>
        <p:txBody>
          <a:bodyPr/>
          <a:lstStyle>
            <a:lvl1pPr>
              <a:defRPr/>
            </a:lvl1pPr>
            <a:extLst/>
          </a:lstStyle>
          <a:p>
            <a:pPr>
              <a:defRPr/>
            </a:pPr>
            <a:fld id="{D86AF3D8-508A-40EC-8ECD-5A23FE119249}" type="slidenum">
              <a:rPr lang="ro-RO"/>
              <a:pPr>
                <a:defRPr/>
              </a:pPr>
              <a:t>‹#›</a:t>
            </a:fld>
            <a:endParaRPr lang="ro-RO"/>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p>
            <a:r>
              <a:rPr lang="en-US"/>
              <a:t>Click to edit Master title style</a:t>
            </a:r>
          </a:p>
        </p:txBody>
      </p:sp>
      <p:sp>
        <p:nvSpPr>
          <p:cNvPr id="3" name="Date Placeholder 2"/>
          <p:cNvSpPr>
            <a:spLocks noGrp="1"/>
          </p:cNvSpPr>
          <p:nvPr>
            <p:ph type="dt" sz="half" idx="10"/>
          </p:nvPr>
        </p:nvSpPr>
        <p:spPr/>
        <p:txBody>
          <a:bodyPr/>
          <a:lstStyle>
            <a:lvl1pPr>
              <a:defRPr/>
            </a:lvl1pPr>
            <a:extLst/>
          </a:lstStyle>
          <a:p>
            <a:pPr>
              <a:defRPr/>
            </a:pPr>
            <a:fld id="{D065D71B-6037-4E65-9EEE-E8A05791D26E}" type="datetimeFigureOut">
              <a:rPr lang="ro-RO"/>
              <a:pPr>
                <a:defRPr/>
              </a:pPr>
              <a:t>01.09.2017</a:t>
            </a:fld>
            <a:endParaRPr lang="ro-RO"/>
          </a:p>
        </p:txBody>
      </p:sp>
      <p:sp>
        <p:nvSpPr>
          <p:cNvPr id="4" name="Footer Placeholder 3"/>
          <p:cNvSpPr>
            <a:spLocks noGrp="1"/>
          </p:cNvSpPr>
          <p:nvPr>
            <p:ph type="ftr" sz="quarter" idx="11"/>
          </p:nvPr>
        </p:nvSpPr>
        <p:spPr/>
        <p:txBody>
          <a:bodyPr/>
          <a:lstStyle>
            <a:lvl1pPr>
              <a:defRPr/>
            </a:lvl1pPr>
            <a:extLst/>
          </a:lstStyle>
          <a:p>
            <a:pPr>
              <a:defRPr/>
            </a:pPr>
            <a:endParaRPr lang="ro-RO"/>
          </a:p>
        </p:txBody>
      </p:sp>
      <p:sp>
        <p:nvSpPr>
          <p:cNvPr id="5" name="Slide Number Placeholder 4"/>
          <p:cNvSpPr>
            <a:spLocks noGrp="1"/>
          </p:cNvSpPr>
          <p:nvPr>
            <p:ph type="sldNum" sz="quarter" idx="12"/>
          </p:nvPr>
        </p:nvSpPr>
        <p:spPr/>
        <p:txBody>
          <a:bodyPr/>
          <a:lstStyle>
            <a:lvl1pPr>
              <a:defRPr/>
            </a:lvl1pPr>
            <a:extLst/>
          </a:lstStyle>
          <a:p>
            <a:pPr>
              <a:defRPr/>
            </a:pPr>
            <a:fld id="{E379A256-B4F7-4538-9113-1F434FF3DD7C}" type="slidenum">
              <a:rPr lang="ro-RO"/>
              <a:pPr>
                <a:defRPr/>
              </a:pPr>
              <a:t>‹#›</a:t>
            </a:fld>
            <a:endParaRPr lang="ro-RO"/>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6A1ED0CA-5A60-4585-93FF-4A790B95FF4A}" type="datetimeFigureOut">
              <a:rPr lang="ro-RO"/>
              <a:pPr>
                <a:defRPr/>
              </a:pPr>
              <a:t>01.09.2017</a:t>
            </a:fld>
            <a:endParaRPr lang="ro-RO"/>
          </a:p>
        </p:txBody>
      </p:sp>
      <p:sp>
        <p:nvSpPr>
          <p:cNvPr id="3" name="Footer Placeholder 21"/>
          <p:cNvSpPr>
            <a:spLocks noGrp="1"/>
          </p:cNvSpPr>
          <p:nvPr>
            <p:ph type="ftr" sz="quarter" idx="11"/>
          </p:nvPr>
        </p:nvSpPr>
        <p:spPr/>
        <p:txBody>
          <a:bodyPr/>
          <a:lstStyle>
            <a:lvl1pPr>
              <a:defRPr/>
            </a:lvl1pPr>
          </a:lstStyle>
          <a:p>
            <a:pPr>
              <a:defRPr/>
            </a:pPr>
            <a:endParaRPr lang="ro-RO"/>
          </a:p>
        </p:txBody>
      </p:sp>
      <p:sp>
        <p:nvSpPr>
          <p:cNvPr id="4" name="Slide Number Placeholder 17"/>
          <p:cNvSpPr>
            <a:spLocks noGrp="1"/>
          </p:cNvSpPr>
          <p:nvPr>
            <p:ph type="sldNum" sz="quarter" idx="12"/>
          </p:nvPr>
        </p:nvSpPr>
        <p:spPr/>
        <p:txBody>
          <a:bodyPr/>
          <a:lstStyle>
            <a:lvl1pPr>
              <a:defRPr/>
            </a:lvl1pPr>
          </a:lstStyle>
          <a:p>
            <a:pPr>
              <a:defRPr/>
            </a:pPr>
            <a:fld id="{86FB9656-64DF-465A-9F63-FA09D1D406B7}" type="slidenum">
              <a:rPr lang="ro-RO"/>
              <a:pPr>
                <a:defRPr/>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extLst/>
          </a:lstStyle>
          <a:p>
            <a:pPr>
              <a:defRPr/>
            </a:pPr>
            <a:fld id="{DAE18CFE-C042-495F-8D85-516CCF500CAF}" type="datetimeFigureOut">
              <a:rPr lang="ro-RO"/>
              <a:pPr>
                <a:defRPr/>
              </a:pPr>
              <a:t>01.09.2017</a:t>
            </a:fld>
            <a:endParaRPr lang="ro-RO"/>
          </a:p>
        </p:txBody>
      </p:sp>
      <p:sp>
        <p:nvSpPr>
          <p:cNvPr id="6" name="Footer Placeholder 5"/>
          <p:cNvSpPr>
            <a:spLocks noGrp="1"/>
          </p:cNvSpPr>
          <p:nvPr>
            <p:ph type="ftr" sz="quarter" idx="11"/>
          </p:nvPr>
        </p:nvSpPr>
        <p:spPr/>
        <p:txBody>
          <a:bodyPr/>
          <a:lstStyle>
            <a:lvl1pPr>
              <a:defRPr/>
            </a:lvl1pPr>
            <a:extLst/>
          </a:lstStyle>
          <a:p>
            <a:pPr>
              <a:defRPr/>
            </a:pPr>
            <a:endParaRPr lang="ro-RO"/>
          </a:p>
        </p:txBody>
      </p:sp>
      <p:sp>
        <p:nvSpPr>
          <p:cNvPr id="7" name="Slide Number Placeholder 6"/>
          <p:cNvSpPr>
            <a:spLocks noGrp="1"/>
          </p:cNvSpPr>
          <p:nvPr>
            <p:ph type="sldNum" sz="quarter" idx="12"/>
          </p:nvPr>
        </p:nvSpPr>
        <p:spPr/>
        <p:txBody>
          <a:bodyPr/>
          <a:lstStyle>
            <a:lvl1pPr>
              <a:defRPr/>
            </a:lvl1pPr>
            <a:extLst/>
          </a:lstStyle>
          <a:p>
            <a:pPr>
              <a:defRPr/>
            </a:pPr>
            <a:fld id="{EFF6C061-65B8-45D6-A746-CDF2710B330F}" type="slidenum">
              <a:rPr lang="ro-RO"/>
              <a:pPr>
                <a:defRPr/>
              </a:pPr>
              <a:t>‹#›</a:t>
            </a:fld>
            <a:endParaRPr lang="ro-RO"/>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Freeform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6" name="Freeform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7" name="Right Triangle 6"/>
          <p:cNvSpPr>
            <a:spLocks/>
          </p:cNvSpPr>
          <p:nvPr/>
        </p:nvSpPr>
        <p:spPr bwMode="auto">
          <a:xfrm>
            <a:off x="-6042" y="5791253"/>
            <a:ext cx="3402314" cy="1080868"/>
          </a:xfrm>
          <a:prstGeom prst="rtTriangle">
            <a:avLst/>
          </a:prstGeom>
          <a:blipFill>
            <a:blip r:embed="rId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endParaRPr lang="en-US"/>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fontAlgn="auto">
              <a:spcBef>
                <a:spcPts val="0"/>
              </a:spcBef>
              <a:spcAft>
                <a:spcPts val="0"/>
              </a:spcAft>
              <a:defRPr/>
            </a:pPr>
            <a:endParaRPr lang="en-US"/>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a:t>Click to edit Master title style</a:t>
            </a:r>
          </a:p>
        </p:txBody>
      </p:sp>
      <p:sp>
        <p:nvSpPr>
          <p:cNvPr id="11" name="Date Placeholder 4"/>
          <p:cNvSpPr>
            <a:spLocks noGrp="1"/>
          </p:cNvSpPr>
          <p:nvPr>
            <p:ph type="dt" sz="half" idx="10"/>
          </p:nvPr>
        </p:nvSpPr>
        <p:spPr/>
        <p:txBody>
          <a:bodyPr/>
          <a:lstStyle>
            <a:lvl1pPr>
              <a:defRPr>
                <a:solidFill>
                  <a:schemeClr val="tx1"/>
                </a:solidFill>
              </a:defRPr>
            </a:lvl1pPr>
            <a:extLst/>
          </a:lstStyle>
          <a:p>
            <a:pPr>
              <a:defRPr/>
            </a:pPr>
            <a:fld id="{FC8C338A-32C3-4CC4-9384-6FC585805AB6}" type="datetimeFigureOut">
              <a:rPr lang="ro-RO"/>
              <a:pPr>
                <a:defRPr/>
              </a:pPr>
              <a:t>01.09.2017</a:t>
            </a:fld>
            <a:endParaRPr lang="ro-RO"/>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ro-RO"/>
          </a:p>
        </p:txBody>
      </p:sp>
      <p:sp>
        <p:nvSpPr>
          <p:cNvPr id="13" name="Slide Number Placeholder 6"/>
          <p:cNvSpPr>
            <a:spLocks noGrp="1"/>
          </p:cNvSpPr>
          <p:nvPr>
            <p:ph type="sldNum" sz="quarter" idx="12"/>
          </p:nvPr>
        </p:nvSpPr>
        <p:spPr/>
        <p:txBody>
          <a:bodyPr/>
          <a:lstStyle>
            <a:lvl1pPr>
              <a:defRPr>
                <a:solidFill>
                  <a:schemeClr val="tx1"/>
                </a:solidFill>
              </a:defRPr>
            </a:lvl1pPr>
            <a:extLst/>
          </a:lstStyle>
          <a:p>
            <a:pPr>
              <a:defRPr/>
            </a:pPr>
            <a:fld id="{81A965C1-3701-4278-B3CA-53A1942DE365}" type="slidenum">
              <a:rPr lang="ro-RO"/>
              <a:pPr>
                <a:defRPr/>
              </a:pPr>
              <a:t>‹#›</a:t>
            </a:fld>
            <a:endParaRPr lang="ro-RO"/>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2" name="Freeform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cs typeface="+mn-cs"/>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lang="en-US"/>
              <a:t>Click to edit Master title style</a:t>
            </a:r>
          </a:p>
        </p:txBody>
      </p:sp>
      <p:sp>
        <p:nvSpPr>
          <p:cNvPr id="1033"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a:solidFill>
                  <a:schemeClr val="tx1"/>
                </a:solidFill>
                <a:latin typeface="+mn-lt"/>
                <a:cs typeface="+mn-cs"/>
              </a:defRPr>
            </a:lvl1pPr>
            <a:extLst/>
          </a:lstStyle>
          <a:p>
            <a:pPr>
              <a:defRPr/>
            </a:pPr>
            <a:fld id="{9D93926F-02BB-4D21-AB61-FE7C42C4A639}" type="datetimeFigureOut">
              <a:rPr lang="ro-RO"/>
              <a:pPr>
                <a:defRPr/>
              </a:pPr>
              <a:t>01.09.2017</a:t>
            </a:fld>
            <a:endParaRPr lang="ro-RO"/>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cs typeface="+mn-cs"/>
              </a:defRPr>
            </a:lvl1pPr>
            <a:extLst/>
          </a:lstStyle>
          <a:p>
            <a:pPr>
              <a:defRPr/>
            </a:pPr>
            <a:endParaRPr lang="ro-RO"/>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a:solidFill>
                  <a:schemeClr val="tx1"/>
                </a:solidFill>
                <a:latin typeface="+mn-lt"/>
                <a:cs typeface="+mn-cs"/>
              </a:defRPr>
            </a:lvl1pPr>
            <a:extLst/>
          </a:lstStyle>
          <a:p>
            <a:pPr>
              <a:defRPr/>
            </a:pPr>
            <a:fld id="{003C2895-699F-4A62-83AB-5BB82BA147CA}" type="slidenum">
              <a:rPr lang="ro-RO"/>
              <a:pPr>
                <a:defRPr/>
              </a:pPr>
              <a:t>‹#›</a:t>
            </a:fld>
            <a:endParaRPr lang="ro-RO"/>
          </a:p>
        </p:txBody>
      </p:sp>
    </p:spTree>
  </p:cSld>
  <p:clrMap bg1="lt1" tx1="dk1" bg2="lt2" tx2="dk2" accent1="accent1" accent2="accent2" accent3="accent3" accent4="accent4" accent5="accent5" accent6="accent6" hlink="hlink" folHlink="folHlink"/>
  <p:sldLayoutIdLst>
    <p:sldLayoutId id="2147483761" r:id="rId1"/>
    <p:sldLayoutId id="2147483757" r:id="rId2"/>
    <p:sldLayoutId id="2147483762" r:id="rId3"/>
    <p:sldLayoutId id="2147483763" r:id="rId4"/>
    <p:sldLayoutId id="2147483764" r:id="rId5"/>
    <p:sldLayoutId id="2147483765" r:id="rId6"/>
    <p:sldLayoutId id="2147483758" r:id="rId7"/>
    <p:sldLayoutId id="2147483766" r:id="rId8"/>
    <p:sldLayoutId id="2147483767" r:id="rId9"/>
    <p:sldLayoutId id="2147483759" r:id="rId10"/>
    <p:sldLayoutId id="2147483760" r:id="rId11"/>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auditoryneuroscience.com/spectrogram"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s://www.quavermusic.com/Default.asp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s://www.quavermusic.com/Default.aspx"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404664"/>
            <a:ext cx="8640960" cy="3528391"/>
          </a:xfrm>
        </p:spPr>
        <p:txBody>
          <a:bodyPr/>
          <a:lstStyle/>
          <a:p>
            <a:pPr algn="ctr">
              <a:defRPr/>
            </a:pPr>
            <a:r>
              <a:rPr lang="en-GB" dirty="0">
                <a:latin typeface="Arial" pitchFamily="34" charset="0"/>
                <a:cs typeface="Arial" pitchFamily="34" charset="0"/>
              </a:rPr>
              <a:t>NOILE PROGRAME </a:t>
            </a:r>
            <a:r>
              <a:rPr lang="ro-RO" dirty="0">
                <a:latin typeface="Arial" pitchFamily="34" charset="0"/>
                <a:cs typeface="Arial" pitchFamily="34" charset="0"/>
              </a:rPr>
              <a:t>ȘCOLARE PENTRU </a:t>
            </a:r>
            <a:br>
              <a:rPr lang="ro-RO" dirty="0">
                <a:latin typeface="Arial" pitchFamily="34" charset="0"/>
                <a:cs typeface="Arial" pitchFamily="34" charset="0"/>
              </a:rPr>
            </a:br>
            <a:r>
              <a:rPr lang="ro-RO" dirty="0">
                <a:latin typeface="Arial" pitchFamily="34" charset="0"/>
                <a:cs typeface="Arial" pitchFamily="34" charset="0"/>
              </a:rPr>
              <a:t>CLASA A V-A</a:t>
            </a:r>
            <a:br>
              <a:rPr lang="ro-RO" dirty="0">
                <a:latin typeface="Arial" pitchFamily="34" charset="0"/>
                <a:cs typeface="Arial" pitchFamily="34" charset="0"/>
              </a:rPr>
            </a:br>
            <a:endParaRPr lang="ro-RO" dirty="0">
              <a:latin typeface="Arial" pitchFamily="34" charset="0"/>
              <a:cs typeface="Arial" pitchFamily="34" charset="0"/>
            </a:endParaRPr>
          </a:p>
        </p:txBody>
      </p:sp>
      <p:sp>
        <p:nvSpPr>
          <p:cNvPr id="9219" name="Subtitle 2"/>
          <p:cNvSpPr>
            <a:spLocks noGrp="1"/>
          </p:cNvSpPr>
          <p:nvPr>
            <p:ph type="subTitle" idx="1"/>
          </p:nvPr>
        </p:nvSpPr>
        <p:spPr>
          <a:xfrm>
            <a:off x="685800" y="3611563"/>
            <a:ext cx="7772400" cy="1200150"/>
          </a:xfrm>
        </p:spPr>
        <p:txBody>
          <a:bodyPr/>
          <a:lstStyle/>
          <a:p>
            <a:pPr marR="0" eaLnBrk="1" hangingPunct="1"/>
            <a:r>
              <a:rPr lang="ro-RO" smtClean="0"/>
              <a:t/>
            </a:r>
            <a:br>
              <a:rPr lang="ro-RO" smtClean="0"/>
            </a:br>
            <a:endParaRPr lang="ro-RO"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548680"/>
            <a:ext cx="8640960" cy="5760640"/>
          </a:xfrm>
        </p:spPr>
        <p:txBody>
          <a:bodyPr>
            <a:normAutofit fontScale="90000"/>
          </a:bodyPr>
          <a:lstStyle/>
          <a:p>
            <a:pPr eaLnBrk="1" fontAlgn="auto" hangingPunct="1">
              <a:lnSpc>
                <a:spcPct val="150000"/>
              </a:lnSpc>
              <a:spcAft>
                <a:spcPts val="0"/>
              </a:spcAft>
              <a:defRPr/>
            </a:pPr>
            <a:r>
              <a:rPr lang="ro-RO" dirty="0"/>
              <a:t>NOUTĂȚI GENERALE ÎN NOUA PROGRAMĂ</a:t>
            </a:r>
            <a:br>
              <a:rPr lang="ro-RO" dirty="0"/>
            </a:br>
            <a:r>
              <a:rPr lang="ro-RO" dirty="0"/>
              <a:t/>
            </a:r>
            <a:br>
              <a:rPr lang="ro-RO" dirty="0"/>
            </a:br>
            <a:r>
              <a:rPr lang="ro-RO" dirty="0">
                <a:solidFill>
                  <a:schemeClr val="tx1"/>
                </a:solidFill>
                <a:latin typeface="Arial" pitchFamily="34" charset="0"/>
                <a:cs typeface="Arial" pitchFamily="34" charset="0"/>
              </a:rPr>
              <a:t>1. TRANSFORMAREA CELOR PATRU COMPETENȚE GENERALE ÎN TREI COMPETENȚE GENERALE</a:t>
            </a:r>
            <a:r>
              <a:rPr lang="ro-RO" dirty="0"/>
              <a:t/>
            </a:r>
            <a:br>
              <a:rPr lang="ro-RO" dirty="0"/>
            </a:br>
            <a:endParaRPr lang="ro-RO"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548680"/>
            <a:ext cx="8640960" cy="5760640"/>
          </a:xfrm>
        </p:spPr>
        <p:txBody>
          <a:bodyPr/>
          <a:lstStyle/>
          <a:p>
            <a:pPr eaLnBrk="1" fontAlgn="auto" hangingPunct="1">
              <a:lnSpc>
                <a:spcPct val="150000"/>
              </a:lnSpc>
              <a:spcAft>
                <a:spcPts val="0"/>
              </a:spcAft>
              <a:defRPr/>
            </a:pPr>
            <a:r>
              <a:rPr lang="ro-RO" dirty="0"/>
              <a:t>NOUTĂȚI GENERALE ÎN NOUA PROGRAMĂ</a:t>
            </a:r>
            <a:br>
              <a:rPr lang="ro-RO" dirty="0"/>
            </a:br>
            <a:r>
              <a:rPr lang="ro-RO" dirty="0"/>
              <a:t/>
            </a:r>
            <a:br>
              <a:rPr lang="ro-RO" dirty="0"/>
            </a:br>
            <a:r>
              <a:rPr lang="ro-RO" dirty="0">
                <a:solidFill>
                  <a:schemeClr val="tx1"/>
                </a:solidFill>
                <a:latin typeface="Arial" pitchFamily="34" charset="0"/>
                <a:cs typeface="Arial" pitchFamily="34" charset="0"/>
              </a:rPr>
              <a:t>2. ACCENT PUS PE ABORDAREA PRACTICĂ A CONȚINUTURILOR</a:t>
            </a:r>
            <a:endParaRPr lang="ro-RO"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548680"/>
            <a:ext cx="8640960" cy="5760640"/>
          </a:xfrm>
        </p:spPr>
        <p:txBody>
          <a:bodyPr>
            <a:normAutofit fontScale="90000"/>
          </a:bodyPr>
          <a:lstStyle/>
          <a:p>
            <a:pPr eaLnBrk="1" fontAlgn="auto" hangingPunct="1">
              <a:lnSpc>
                <a:spcPct val="150000"/>
              </a:lnSpc>
              <a:spcAft>
                <a:spcPts val="0"/>
              </a:spcAft>
              <a:defRPr/>
            </a:pPr>
            <a:r>
              <a:rPr lang="ro-RO" dirty="0"/>
              <a:t>NOUTĂȚI GENERALE ÎN NOUA PROGRAMĂ</a:t>
            </a:r>
            <a:br>
              <a:rPr lang="ro-RO" dirty="0"/>
            </a:br>
            <a:r>
              <a:rPr lang="ro-RO" dirty="0"/>
              <a:t/>
            </a:r>
            <a:br>
              <a:rPr lang="ro-RO" dirty="0"/>
            </a:br>
            <a:r>
              <a:rPr lang="ro-RO" dirty="0">
                <a:solidFill>
                  <a:schemeClr val="tx1"/>
                </a:solidFill>
                <a:latin typeface="Arial" pitchFamily="34" charset="0"/>
                <a:cs typeface="Arial" pitchFamily="34" charset="0"/>
              </a:rPr>
              <a:t>3. ABORDAREA CONȚINUTURILOR DIN PERSPECTIVĂ INTERDISCIPLINARĂ</a:t>
            </a:r>
            <a:endParaRPr lang="ro-RO"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548680"/>
            <a:ext cx="8640960" cy="5760640"/>
          </a:xfrm>
        </p:spPr>
        <p:txBody>
          <a:bodyPr/>
          <a:lstStyle/>
          <a:p>
            <a:pPr eaLnBrk="1" fontAlgn="auto" hangingPunct="1">
              <a:lnSpc>
                <a:spcPct val="150000"/>
              </a:lnSpc>
              <a:spcAft>
                <a:spcPts val="0"/>
              </a:spcAft>
              <a:defRPr/>
            </a:pPr>
            <a:r>
              <a:rPr lang="ro-RO" dirty="0"/>
              <a:t>NOUTĂȚI GENERALE ÎN NOUA PROGRAMĂ</a:t>
            </a:r>
            <a:br>
              <a:rPr lang="ro-RO" dirty="0"/>
            </a:br>
            <a:r>
              <a:rPr lang="ro-RO" dirty="0"/>
              <a:t/>
            </a:r>
            <a:br>
              <a:rPr lang="ro-RO" dirty="0"/>
            </a:br>
            <a:r>
              <a:rPr lang="ro-RO" dirty="0">
                <a:solidFill>
                  <a:schemeClr val="tx1"/>
                </a:solidFill>
                <a:latin typeface="Arial" pitchFamily="34" charset="0"/>
                <a:cs typeface="Arial" pitchFamily="34" charset="0"/>
              </a:rPr>
              <a:t>3. SUGESTII REPERTORIALE MAI DETALIATE</a:t>
            </a:r>
            <a:endParaRPr lang="ro-RO"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548680"/>
            <a:ext cx="8640960" cy="5760640"/>
          </a:xfrm>
        </p:spPr>
        <p:txBody>
          <a:bodyPr/>
          <a:lstStyle/>
          <a:p>
            <a:pPr eaLnBrk="1" fontAlgn="auto" hangingPunct="1">
              <a:lnSpc>
                <a:spcPct val="150000"/>
              </a:lnSpc>
              <a:spcAft>
                <a:spcPts val="0"/>
              </a:spcAft>
              <a:defRPr/>
            </a:pPr>
            <a:r>
              <a:rPr lang="ro-RO" dirty="0"/>
              <a:t>NOUTĂȚI GENERALE ÎN NOUA PROGRAMĂ</a:t>
            </a:r>
            <a:br>
              <a:rPr lang="ro-RO" dirty="0"/>
            </a:br>
            <a:r>
              <a:rPr lang="ro-RO" dirty="0"/>
              <a:t/>
            </a:r>
            <a:br>
              <a:rPr lang="ro-RO" dirty="0"/>
            </a:br>
            <a:r>
              <a:rPr lang="ro-RO" dirty="0">
                <a:solidFill>
                  <a:schemeClr val="tx1"/>
                </a:solidFill>
                <a:latin typeface="Arial" pitchFamily="34" charset="0"/>
                <a:cs typeface="Arial" pitchFamily="34" charset="0"/>
              </a:rPr>
              <a:t>4. PREZENTAREA SOFTURILOR EDUCAȚIONALE DE SPECIALITATE.</a:t>
            </a:r>
            <a:endParaRPr lang="ro-RO"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Content Placeholder 1"/>
          <p:cNvSpPr>
            <a:spLocks noGrp="1"/>
          </p:cNvSpPr>
          <p:nvPr>
            <p:ph idx="1"/>
          </p:nvPr>
        </p:nvSpPr>
        <p:spPr>
          <a:xfrm>
            <a:off x="179388" y="1196975"/>
            <a:ext cx="8964612" cy="4608513"/>
          </a:xfrm>
        </p:spPr>
        <p:txBody>
          <a:bodyPr/>
          <a:lstStyle/>
          <a:p>
            <a:pPr eaLnBrk="1" hangingPunct="1">
              <a:buFont typeface="Wingdings 3" pitchFamily="18" charset="2"/>
              <a:buNone/>
            </a:pPr>
            <a:r>
              <a:rPr lang="ro-RO" sz="2400" b="1" smtClean="0">
                <a:latin typeface="Arial" charset="0"/>
                <a:cs typeface="Arial" charset="0"/>
              </a:rPr>
              <a:t>http://www.auralbook.com/gb/ad/abrsm/en/pc.php 	</a:t>
            </a:r>
            <a:r>
              <a:rPr lang="ro-RO" sz="3600" b="1" smtClean="0"/>
              <a:t>	</a:t>
            </a:r>
          </a:p>
          <a:p>
            <a:pPr eaLnBrk="1" hangingPunct="1">
              <a:buFont typeface="Wingdings 3" pitchFamily="18" charset="2"/>
              <a:buNone/>
            </a:pPr>
            <a:r>
              <a:rPr lang="ro-RO" sz="3600" b="1" smtClean="0">
                <a:latin typeface="Arial" charset="0"/>
                <a:cs typeface="Arial" charset="0"/>
              </a:rPr>
              <a:t>	PENTRU dispozitive de tip Iphone, Ipad, telefon inteligent, tableta - dezvoltarea abilităților de audiție muzicală. Cizelarea auzului muzical este descrisă  în  mod plastic prin  </a:t>
            </a:r>
            <a:r>
              <a:rPr lang="ro-RO" sz="3600" b="1" i="1" smtClean="0">
                <a:latin typeface="Arial" charset="0"/>
                <a:cs typeface="Arial" charset="0"/>
              </a:rPr>
              <a:t>ochiul</a:t>
            </a:r>
            <a:r>
              <a:rPr lang="ro-RO" sz="3600" b="1" smtClean="0">
                <a:latin typeface="Arial" charset="0"/>
                <a:cs typeface="Arial" charset="0"/>
              </a:rPr>
              <a:t> </a:t>
            </a:r>
            <a:r>
              <a:rPr lang="ro-RO" sz="3600" b="1" i="1" smtClean="0">
                <a:latin typeface="Arial" charset="0"/>
                <a:cs typeface="Arial" charset="0"/>
              </a:rPr>
              <a:t>care  aude și urechea  care vede. </a:t>
            </a:r>
            <a:endParaRPr lang="ro-RO" b="1" smtClean="0">
              <a:latin typeface="Arial" charset="0"/>
              <a:cs typeface="Arial" charset="0"/>
            </a:endParaRPr>
          </a:p>
        </p:txBody>
      </p:sp>
      <p:sp>
        <p:nvSpPr>
          <p:cNvPr id="3" name="Title 2"/>
          <p:cNvSpPr>
            <a:spLocks noGrp="1"/>
          </p:cNvSpPr>
          <p:nvPr>
            <p:ph type="title"/>
          </p:nvPr>
        </p:nvSpPr>
        <p:spPr/>
        <p:txBody>
          <a:bodyPr/>
          <a:lstStyle/>
          <a:p>
            <a:pPr eaLnBrk="1" hangingPunct="1">
              <a:defRPr/>
            </a:pPr>
            <a:r>
              <a:rPr lang="ro-RO" sz="4400" dirty="0"/>
              <a:t>1. APLICAȚIA  AURALBOOK</a:t>
            </a:r>
            <a:endParaRPr lang="ro-RO" dirty="0">
              <a:latin typeface="Arial" pitchFamily="34" charset="0"/>
              <a:cs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1"/>
          <p:cNvSpPr>
            <a:spLocks noGrp="1"/>
          </p:cNvSpPr>
          <p:nvPr>
            <p:ph idx="1"/>
          </p:nvPr>
        </p:nvSpPr>
        <p:spPr>
          <a:xfrm>
            <a:off x="179388" y="1628775"/>
            <a:ext cx="8964612" cy="4608513"/>
          </a:xfrm>
        </p:spPr>
        <p:txBody>
          <a:bodyPr/>
          <a:lstStyle/>
          <a:p>
            <a:pPr eaLnBrk="1" hangingPunct="1">
              <a:buFont typeface="Wingdings 3" pitchFamily="18" charset="2"/>
              <a:buNone/>
            </a:pPr>
            <a:r>
              <a:rPr lang="ro-RO" sz="2400" b="1" smtClean="0">
                <a:latin typeface="Arial" charset="0"/>
                <a:cs typeface="Arial" charset="0"/>
              </a:rPr>
              <a:t>	</a:t>
            </a:r>
            <a:r>
              <a:rPr lang="ro-RO" sz="3600" b="1" smtClean="0"/>
              <a:t>	</a:t>
            </a:r>
          </a:p>
          <a:p>
            <a:pPr eaLnBrk="1" hangingPunct="1">
              <a:buFont typeface="Wingdings 3" pitchFamily="18" charset="2"/>
              <a:buNone/>
            </a:pPr>
            <a:r>
              <a:rPr lang="ro-RO" sz="3600" b="1" smtClean="0">
                <a:latin typeface="Arial" charset="0"/>
                <a:cs typeface="Arial" charset="0"/>
              </a:rPr>
              <a:t>	1) creația unor sunete și melodii  pentru  telefoanele mobile, 2) creația unor efecte sonore, 3) construirea unui fundal muzical  pentru  povești, 4) conceperea  unor  efecte muzicale pentru filme 5) realizarea unor muzici comerciale.  </a:t>
            </a:r>
          </a:p>
          <a:p>
            <a:pPr eaLnBrk="1" hangingPunct="1">
              <a:buFont typeface="Wingdings 3" pitchFamily="18" charset="2"/>
              <a:buNone/>
            </a:pPr>
            <a:endParaRPr lang="ro-RO" smtClean="0">
              <a:latin typeface="Arial" charset="0"/>
              <a:cs typeface="Arial" charset="0"/>
            </a:endParaRPr>
          </a:p>
        </p:txBody>
      </p:sp>
      <p:sp>
        <p:nvSpPr>
          <p:cNvPr id="3" name="Title 2"/>
          <p:cNvSpPr>
            <a:spLocks noGrp="1"/>
          </p:cNvSpPr>
          <p:nvPr>
            <p:ph type="title"/>
          </p:nvPr>
        </p:nvSpPr>
        <p:spPr/>
        <p:txBody>
          <a:bodyPr>
            <a:normAutofit fontScale="90000"/>
          </a:bodyPr>
          <a:lstStyle/>
          <a:p>
            <a:pPr>
              <a:defRPr/>
            </a:pPr>
            <a:r>
              <a:rPr lang="ro-RO" sz="4400" dirty="0" smtClean="0"/>
              <a:t>2. </a:t>
            </a:r>
            <a:r>
              <a:rPr lang="ro-RO" sz="4400" dirty="0"/>
              <a:t>PROGRAME  “ALSONG” și “TUNEAROUND”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1"/>
          <p:cNvSpPr>
            <a:spLocks noGrp="1"/>
          </p:cNvSpPr>
          <p:nvPr>
            <p:ph idx="1"/>
          </p:nvPr>
        </p:nvSpPr>
        <p:spPr>
          <a:xfrm>
            <a:off x="179388" y="1628775"/>
            <a:ext cx="8964612" cy="4608513"/>
          </a:xfrm>
        </p:spPr>
        <p:txBody>
          <a:bodyPr/>
          <a:lstStyle/>
          <a:p>
            <a:pPr eaLnBrk="1" hangingPunct="1">
              <a:buFont typeface="Wingdings 3" pitchFamily="18" charset="2"/>
              <a:buNone/>
            </a:pPr>
            <a:r>
              <a:rPr lang="ro-RO" sz="2400" b="1" smtClean="0">
                <a:latin typeface="Arial" charset="0"/>
                <a:cs typeface="Arial" charset="0"/>
              </a:rPr>
              <a:t>	</a:t>
            </a:r>
            <a:r>
              <a:rPr lang="ro-RO" sz="3600" b="1" smtClean="0"/>
              <a:t>	</a:t>
            </a:r>
          </a:p>
          <a:p>
            <a:pPr>
              <a:buFont typeface="Wingdings 3" pitchFamily="18" charset="2"/>
              <a:buNone/>
            </a:pPr>
            <a:r>
              <a:rPr lang="ro-RO" sz="2400" u="sng" smtClean="0">
                <a:hlinkClick r:id="rId2"/>
              </a:rPr>
              <a:t>https://auditoryneuroscience.com/spectrogram</a:t>
            </a:r>
            <a:endParaRPr lang="ro-RO" sz="2400" smtClean="0"/>
          </a:p>
          <a:p>
            <a:pPr>
              <a:buFont typeface="Wingdings 3" pitchFamily="18" charset="2"/>
              <a:buNone/>
            </a:pPr>
            <a:r>
              <a:rPr lang="ro-RO" sz="3600" b="1" smtClean="0">
                <a:latin typeface="Arial" charset="0"/>
                <a:cs typeface="Arial" charset="0"/>
              </a:rPr>
              <a:t>Facilitează analiza: </a:t>
            </a:r>
          </a:p>
          <a:p>
            <a:pPr>
              <a:buFont typeface="Wingdings 3" pitchFamily="18" charset="2"/>
              <a:buNone/>
            </a:pPr>
            <a:r>
              <a:rPr lang="ro-RO" sz="3600" b="1" smtClean="0">
                <a:latin typeface="Arial" charset="0"/>
                <a:cs typeface="Arial" charset="0"/>
              </a:rPr>
              <a:t>1) sunetelor  biologice,  2) vorbirii  umane,  3) interpretărilor muzicale, 4) acordajului instrumentelor, 5) calibrarea sistemelor audio.</a:t>
            </a:r>
          </a:p>
          <a:p>
            <a:pPr eaLnBrk="1" hangingPunct="1">
              <a:buFont typeface="Wingdings 3" pitchFamily="18" charset="2"/>
              <a:buNone/>
            </a:pPr>
            <a:endParaRPr lang="ro-RO" sz="3600" smtClean="0">
              <a:latin typeface="Arial" charset="0"/>
              <a:cs typeface="Arial" charset="0"/>
            </a:endParaRPr>
          </a:p>
          <a:p>
            <a:pPr eaLnBrk="1" hangingPunct="1">
              <a:buFont typeface="Wingdings 3" pitchFamily="18" charset="2"/>
              <a:buNone/>
            </a:pPr>
            <a:endParaRPr lang="ro-RO" smtClean="0">
              <a:latin typeface="Arial" charset="0"/>
              <a:cs typeface="Arial" charset="0"/>
            </a:endParaRPr>
          </a:p>
        </p:txBody>
      </p:sp>
      <p:sp>
        <p:nvSpPr>
          <p:cNvPr id="3" name="Title 2"/>
          <p:cNvSpPr>
            <a:spLocks noGrp="1"/>
          </p:cNvSpPr>
          <p:nvPr>
            <p:ph type="title"/>
          </p:nvPr>
        </p:nvSpPr>
        <p:spPr/>
        <p:txBody>
          <a:bodyPr/>
          <a:lstStyle/>
          <a:p>
            <a:pPr>
              <a:defRPr/>
            </a:pPr>
            <a:r>
              <a:rPr lang="ro-RO" sz="4400" dirty="0" smtClean="0">
                <a:latin typeface="Arial" pitchFamily="34" charset="0"/>
                <a:cs typeface="Arial" pitchFamily="34" charset="0"/>
              </a:rPr>
              <a:t>3</a:t>
            </a:r>
            <a:r>
              <a:rPr lang="ro-RO" sz="4400" dirty="0" smtClean="0"/>
              <a:t>. </a:t>
            </a:r>
            <a:r>
              <a:rPr lang="ro-RO" sz="4400" dirty="0"/>
              <a:t>SPECTROGRAMA</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1"/>
          <p:cNvSpPr>
            <a:spLocks noGrp="1"/>
          </p:cNvSpPr>
          <p:nvPr>
            <p:ph idx="1"/>
          </p:nvPr>
        </p:nvSpPr>
        <p:spPr>
          <a:xfrm>
            <a:off x="179388" y="1628775"/>
            <a:ext cx="8964612" cy="4608513"/>
          </a:xfrm>
        </p:spPr>
        <p:txBody>
          <a:bodyPr/>
          <a:lstStyle/>
          <a:p>
            <a:pPr eaLnBrk="1" hangingPunct="1">
              <a:buFont typeface="Wingdings 3" pitchFamily="18" charset="2"/>
              <a:buNone/>
            </a:pPr>
            <a:r>
              <a:rPr lang="ro-RO" sz="2400" b="1" smtClean="0">
                <a:latin typeface="Arial" charset="0"/>
                <a:cs typeface="Arial" charset="0"/>
              </a:rPr>
              <a:t>	</a:t>
            </a:r>
            <a:r>
              <a:rPr lang="ro-RO" sz="3600" b="1" smtClean="0"/>
              <a:t>	</a:t>
            </a:r>
          </a:p>
          <a:p>
            <a:pPr eaLnBrk="1" hangingPunct="1">
              <a:buFont typeface="Wingdings 3" pitchFamily="18" charset="2"/>
              <a:buNone/>
            </a:pPr>
            <a:endParaRPr lang="ro-RO" sz="3600" smtClean="0">
              <a:latin typeface="Arial" charset="0"/>
              <a:cs typeface="Arial" charset="0"/>
            </a:endParaRPr>
          </a:p>
          <a:p>
            <a:pPr eaLnBrk="1" hangingPunct="1">
              <a:buFont typeface="Wingdings 3" pitchFamily="18" charset="2"/>
              <a:buNone/>
            </a:pPr>
            <a:endParaRPr lang="ro-RO" smtClean="0">
              <a:latin typeface="Arial" charset="0"/>
              <a:cs typeface="Arial" charset="0"/>
            </a:endParaRPr>
          </a:p>
        </p:txBody>
      </p:sp>
      <p:sp>
        <p:nvSpPr>
          <p:cNvPr id="3" name="Title 2"/>
          <p:cNvSpPr>
            <a:spLocks noGrp="1"/>
          </p:cNvSpPr>
          <p:nvPr>
            <p:ph type="title"/>
          </p:nvPr>
        </p:nvSpPr>
        <p:spPr/>
        <p:txBody>
          <a:bodyPr/>
          <a:lstStyle/>
          <a:p>
            <a:pPr>
              <a:defRPr/>
            </a:pPr>
            <a:r>
              <a:rPr lang="ro-RO" sz="4400" dirty="0" smtClean="0">
                <a:latin typeface="Arial" pitchFamily="34" charset="0"/>
                <a:cs typeface="Arial" pitchFamily="34" charset="0"/>
              </a:rPr>
              <a:t>3</a:t>
            </a:r>
            <a:r>
              <a:rPr lang="ro-RO" sz="4400" dirty="0" smtClean="0"/>
              <a:t>. </a:t>
            </a:r>
            <a:r>
              <a:rPr lang="ro-RO" sz="4400" dirty="0"/>
              <a:t>SPECTROGRAMA</a:t>
            </a:r>
          </a:p>
        </p:txBody>
      </p:sp>
      <p:pic>
        <p:nvPicPr>
          <p:cNvPr id="26628" name="Picture 3" descr="spectograma.png"/>
          <p:cNvPicPr>
            <a:picLocks noChangeAspect="1"/>
          </p:cNvPicPr>
          <p:nvPr/>
        </p:nvPicPr>
        <p:blipFill>
          <a:blip r:embed="rId2" cstate="print"/>
          <a:srcRect/>
          <a:stretch>
            <a:fillRect/>
          </a:stretch>
        </p:blipFill>
        <p:spPr bwMode="auto">
          <a:xfrm>
            <a:off x="0" y="1089025"/>
            <a:ext cx="9144000" cy="467995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1"/>
          <p:cNvSpPr>
            <a:spLocks noGrp="1"/>
          </p:cNvSpPr>
          <p:nvPr>
            <p:ph idx="1"/>
          </p:nvPr>
        </p:nvSpPr>
        <p:spPr>
          <a:xfrm>
            <a:off x="179388" y="1628775"/>
            <a:ext cx="8964612" cy="4608513"/>
          </a:xfrm>
        </p:spPr>
        <p:txBody>
          <a:bodyPr/>
          <a:lstStyle/>
          <a:p>
            <a:pPr eaLnBrk="1" hangingPunct="1">
              <a:buFont typeface="Wingdings 3" pitchFamily="18" charset="2"/>
              <a:buNone/>
            </a:pPr>
            <a:r>
              <a:rPr lang="ro-RO" sz="2400" b="1" smtClean="0">
                <a:latin typeface="Arial" charset="0"/>
                <a:cs typeface="Arial" charset="0"/>
              </a:rPr>
              <a:t>	</a:t>
            </a:r>
            <a:r>
              <a:rPr lang="ro-RO" sz="3600" b="1" smtClean="0"/>
              <a:t>	</a:t>
            </a:r>
          </a:p>
          <a:p>
            <a:pPr>
              <a:buFont typeface="Wingdings 3" pitchFamily="18" charset="2"/>
              <a:buNone/>
            </a:pPr>
            <a:r>
              <a:rPr lang="ro-RO" sz="3200" b="1" i="1" smtClean="0">
                <a:latin typeface="Arial" charset="0"/>
                <a:cs typeface="Arial" charset="0"/>
              </a:rPr>
              <a:t>  The Quaver Foundation for Advancing Music Education (QFAME)</a:t>
            </a:r>
            <a:r>
              <a:rPr lang="ro-RO" sz="3200" b="1" smtClean="0">
                <a:latin typeface="Arial" charset="0"/>
                <a:cs typeface="Arial" charset="0"/>
              </a:rPr>
              <a:t> oferă o platforma online cu lecții de muzică interactive, cu  resurse ușor de implementat și aplicabilitate progresivă, în care informațiile muzicale sunt încadrate de multe ori în context interdisciplinar. </a:t>
            </a:r>
          </a:p>
          <a:p>
            <a:pPr eaLnBrk="1" hangingPunct="1">
              <a:buFont typeface="Wingdings 3" pitchFamily="18" charset="2"/>
              <a:buNone/>
            </a:pPr>
            <a:endParaRPr lang="ro-RO" smtClean="0">
              <a:latin typeface="Arial" charset="0"/>
              <a:cs typeface="Arial" charset="0"/>
            </a:endParaRPr>
          </a:p>
        </p:txBody>
      </p:sp>
      <p:sp>
        <p:nvSpPr>
          <p:cNvPr id="3" name="Title 2"/>
          <p:cNvSpPr>
            <a:spLocks noGrp="1"/>
          </p:cNvSpPr>
          <p:nvPr>
            <p:ph type="title"/>
          </p:nvPr>
        </p:nvSpPr>
        <p:spPr/>
        <p:txBody>
          <a:bodyPr>
            <a:normAutofit fontScale="90000"/>
          </a:bodyPr>
          <a:lstStyle/>
          <a:p>
            <a:pPr>
              <a:defRPr/>
            </a:pPr>
            <a:r>
              <a:rPr lang="ro-RO" sz="4400" u="sng" dirty="0" smtClean="0">
                <a:latin typeface="Arial" pitchFamily="34" charset="0"/>
                <a:cs typeface="Arial" pitchFamily="34" charset="0"/>
                <a:hlinkClick r:id="rId2"/>
              </a:rPr>
              <a:t>4. </a:t>
            </a:r>
            <a:r>
              <a:rPr lang="ro-RO" sz="4400" u="sng" dirty="0">
                <a:latin typeface="Arial" pitchFamily="34" charset="0"/>
                <a:cs typeface="Arial" pitchFamily="34" charset="0"/>
                <a:hlinkClick r:id="rId2"/>
              </a:rPr>
              <a:t>https://www.quavermusic.com</a:t>
            </a:r>
            <a:endParaRPr lang="ro-RO" sz="4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548680"/>
            <a:ext cx="8318728" cy="5760640"/>
          </a:xfrm>
        </p:spPr>
        <p:txBody>
          <a:bodyPr/>
          <a:lstStyle/>
          <a:p>
            <a:pPr eaLnBrk="1" fontAlgn="auto" hangingPunct="1">
              <a:spcAft>
                <a:spcPts val="0"/>
              </a:spcAft>
              <a:defRPr/>
            </a:pPr>
            <a:r>
              <a:rPr lang="ro-RO" dirty="0"/>
              <a:t>CONȚINUTURI NOI ÎN PROGRAMA CLASEI A V-A</a:t>
            </a:r>
            <a:br>
              <a:rPr lang="ro-RO" dirty="0"/>
            </a:br>
            <a:r>
              <a:rPr lang="ro-RO" dirty="0"/>
              <a:t/>
            </a:r>
            <a:br>
              <a:rPr lang="ro-RO" dirty="0"/>
            </a:br>
            <a:r>
              <a:rPr lang="ro-RO" dirty="0">
                <a:solidFill>
                  <a:schemeClr val="tx1"/>
                </a:solidFill>
              </a:rPr>
              <a:t>	</a:t>
            </a:r>
            <a:r>
              <a:rPr lang="ro-RO" dirty="0">
                <a:solidFill>
                  <a:schemeClr val="tx1"/>
                </a:solidFill>
                <a:latin typeface="Arial" pitchFamily="34" charset="0"/>
                <a:cs typeface="Arial" pitchFamily="34" charset="0"/>
              </a:rPr>
              <a:t>Domeniul de conținut: </a:t>
            </a:r>
            <a:br>
              <a:rPr lang="ro-RO" dirty="0">
                <a:solidFill>
                  <a:schemeClr val="tx1"/>
                </a:solidFill>
                <a:latin typeface="Arial" pitchFamily="34" charset="0"/>
                <a:cs typeface="Arial" pitchFamily="34" charset="0"/>
              </a:rPr>
            </a:br>
            <a:r>
              <a:rPr lang="ro-RO" dirty="0">
                <a:solidFill>
                  <a:schemeClr val="tx1"/>
                </a:solidFill>
                <a:latin typeface="Arial" pitchFamily="34" charset="0"/>
                <a:cs typeface="Arial" pitchFamily="34" charset="0"/>
              </a:rPr>
              <a:t>1. Cânt vocal și istrumental</a:t>
            </a:r>
            <a:br>
              <a:rPr lang="ro-RO" dirty="0">
                <a:solidFill>
                  <a:schemeClr val="tx1"/>
                </a:solidFill>
                <a:latin typeface="Arial" pitchFamily="34" charset="0"/>
                <a:cs typeface="Arial" pitchFamily="34" charset="0"/>
              </a:rPr>
            </a:br>
            <a:r>
              <a:rPr lang="ro-RO" dirty="0">
                <a:solidFill>
                  <a:srgbClr val="C00000"/>
                </a:solidFill>
                <a:latin typeface="Arial" pitchFamily="34" charset="0"/>
                <a:cs typeface="Arial" pitchFamily="34" charset="0"/>
              </a:rPr>
              <a:t>GESTURI DIRIJORALE (tactarea măsurilor, pregătirea intrării)</a:t>
            </a:r>
            <a:r>
              <a:rPr lang="ro-RO" dirty="0">
                <a:solidFill>
                  <a:srgbClr val="C00000"/>
                </a:solidFill>
              </a:rPr>
              <a:t/>
            </a:r>
            <a:br>
              <a:rPr lang="ro-RO" dirty="0">
                <a:solidFill>
                  <a:srgbClr val="C00000"/>
                </a:solidFill>
              </a:rPr>
            </a:br>
            <a:endParaRPr lang="ro-RO" dirty="0">
              <a:solidFill>
                <a:srgbClr val="C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1"/>
          <p:cNvSpPr>
            <a:spLocks noGrp="1"/>
          </p:cNvSpPr>
          <p:nvPr>
            <p:ph idx="1"/>
          </p:nvPr>
        </p:nvSpPr>
        <p:spPr>
          <a:xfrm>
            <a:off x="179388" y="1628775"/>
            <a:ext cx="8964612" cy="4608513"/>
          </a:xfrm>
        </p:spPr>
        <p:txBody>
          <a:bodyPr/>
          <a:lstStyle/>
          <a:p>
            <a:pPr eaLnBrk="1" hangingPunct="1">
              <a:buFont typeface="Wingdings 3" pitchFamily="18" charset="2"/>
              <a:buNone/>
            </a:pPr>
            <a:r>
              <a:rPr lang="ro-RO" sz="2400" b="1" smtClean="0">
                <a:latin typeface="Arial" charset="0"/>
                <a:cs typeface="Arial" charset="0"/>
              </a:rPr>
              <a:t>	</a:t>
            </a:r>
            <a:r>
              <a:rPr lang="ro-RO" sz="3600" b="1" smtClean="0"/>
              <a:t>	</a:t>
            </a:r>
          </a:p>
          <a:p>
            <a:pPr>
              <a:buFont typeface="Wingdings 3" pitchFamily="18" charset="2"/>
              <a:buNone/>
            </a:pPr>
            <a:r>
              <a:rPr lang="ro-RO" sz="3200" b="1" i="1" smtClean="0">
                <a:latin typeface="Arial" charset="0"/>
                <a:cs typeface="Arial" charset="0"/>
              </a:rPr>
              <a:t>  </a:t>
            </a:r>
            <a:endParaRPr lang="ro-RO" sz="3200" b="1" smtClean="0">
              <a:latin typeface="Arial" charset="0"/>
              <a:cs typeface="Arial" charset="0"/>
            </a:endParaRPr>
          </a:p>
          <a:p>
            <a:pPr eaLnBrk="1" hangingPunct="1">
              <a:buFont typeface="Wingdings 3" pitchFamily="18" charset="2"/>
              <a:buNone/>
            </a:pPr>
            <a:endParaRPr lang="ro-RO" smtClean="0">
              <a:latin typeface="Arial" charset="0"/>
              <a:cs typeface="Arial" charset="0"/>
            </a:endParaRPr>
          </a:p>
        </p:txBody>
      </p:sp>
      <p:sp>
        <p:nvSpPr>
          <p:cNvPr id="3" name="Title 2"/>
          <p:cNvSpPr>
            <a:spLocks noGrp="1"/>
          </p:cNvSpPr>
          <p:nvPr>
            <p:ph type="title"/>
          </p:nvPr>
        </p:nvSpPr>
        <p:spPr/>
        <p:txBody>
          <a:bodyPr>
            <a:normAutofit fontScale="90000"/>
          </a:bodyPr>
          <a:lstStyle/>
          <a:p>
            <a:pPr>
              <a:defRPr/>
            </a:pPr>
            <a:r>
              <a:rPr lang="ro-RO" sz="4400" u="sng" dirty="0">
                <a:latin typeface="Arial" pitchFamily="34" charset="0"/>
                <a:cs typeface="Arial" pitchFamily="34" charset="0"/>
                <a:hlinkClick r:id="rId2"/>
              </a:rPr>
              <a:t>5. https://www.quavermusic.com</a:t>
            </a:r>
            <a:endParaRPr lang="ro-RO" sz="4400" dirty="0"/>
          </a:p>
        </p:txBody>
      </p:sp>
      <p:pic>
        <p:nvPicPr>
          <p:cNvPr id="28676" name="Picture 3" descr="2015-04-29_13h01_42.png"/>
          <p:cNvPicPr>
            <a:picLocks noChangeAspect="1"/>
          </p:cNvPicPr>
          <p:nvPr/>
        </p:nvPicPr>
        <p:blipFill>
          <a:blip r:embed="rId3" cstate="print"/>
          <a:srcRect/>
          <a:stretch>
            <a:fillRect/>
          </a:stretch>
        </p:blipFill>
        <p:spPr bwMode="auto">
          <a:xfrm>
            <a:off x="0" y="603250"/>
            <a:ext cx="9144000" cy="56515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defRPr/>
            </a:pPr>
            <a:r>
              <a:rPr lang="ro-RO" sz="4400" dirty="0">
                <a:latin typeface="Arial" pitchFamily="34" charset="0"/>
                <a:cs typeface="Arial" pitchFamily="34" charset="0"/>
              </a:rPr>
              <a:t>CONCLUZII</a:t>
            </a:r>
          </a:p>
        </p:txBody>
      </p:sp>
      <p:sp>
        <p:nvSpPr>
          <p:cNvPr id="29699" name="Content Placeholder 1"/>
          <p:cNvSpPr>
            <a:spLocks noGrp="1"/>
          </p:cNvSpPr>
          <p:nvPr>
            <p:ph idx="1"/>
          </p:nvPr>
        </p:nvSpPr>
        <p:spPr>
          <a:xfrm>
            <a:off x="323850" y="1481138"/>
            <a:ext cx="8820150" cy="4525962"/>
          </a:xfrm>
        </p:spPr>
        <p:txBody>
          <a:bodyPr/>
          <a:lstStyle/>
          <a:p>
            <a:pPr eaLnBrk="1" hangingPunct="1">
              <a:buFont typeface="Wingdings 3" pitchFamily="18" charset="2"/>
              <a:buNone/>
            </a:pPr>
            <a:r>
              <a:rPr lang="ro-RO" sz="2400" b="1" smtClean="0">
                <a:latin typeface="Arial" charset="0"/>
                <a:cs typeface="Arial" charset="0"/>
              </a:rPr>
              <a:t>	</a:t>
            </a:r>
            <a:r>
              <a:rPr lang="ro-RO" sz="3600" b="1" smtClean="0"/>
              <a:t>	</a:t>
            </a:r>
            <a:r>
              <a:rPr lang="ro-RO" sz="3600" b="1" smtClean="0">
                <a:latin typeface="Arial" charset="0"/>
                <a:cs typeface="Arial" charset="0"/>
              </a:rPr>
              <a:t>Interacțiunea  cu elevii,  folosind  platforme digitale, folosirea unor softuri care să faciliteze compoziția și dezvoltarea auzului inteligent pot  fi premizele unor lecții de muzică de tip „</a:t>
            </a:r>
            <a:r>
              <a:rPr lang="ro-RO" sz="3600" b="1" i="1" smtClean="0">
                <a:latin typeface="Arial" charset="0"/>
                <a:cs typeface="Arial" charset="0"/>
              </a:rPr>
              <a:t>flow</a:t>
            </a:r>
            <a:r>
              <a:rPr lang="ro-RO" sz="3600" b="1" smtClean="0">
                <a:latin typeface="Arial" charset="0"/>
                <a:cs typeface="Arial" charset="0"/>
              </a:rPr>
              <a:t>” și a unui curriculum funcțional.</a:t>
            </a:r>
          </a:p>
          <a:p>
            <a:pPr eaLnBrk="1" hangingPunct="1">
              <a:buFont typeface="Wingdings 3" pitchFamily="18" charset="2"/>
              <a:buNone/>
            </a:pPr>
            <a:endParaRPr lang="ro-RO" sz="3600" b="1" smtClean="0"/>
          </a:p>
          <a:p>
            <a:pPr eaLnBrk="1" hangingPunct="1">
              <a:buFont typeface="Wingdings 3" pitchFamily="18" charset="2"/>
              <a:buNone/>
            </a:pPr>
            <a:endParaRPr lang="ro-RO" sz="3600" smtClean="0">
              <a:latin typeface="Arial" charset="0"/>
              <a:cs typeface="Arial" charset="0"/>
            </a:endParaRPr>
          </a:p>
          <a:p>
            <a:pPr eaLnBrk="1" hangingPunct="1">
              <a:buFont typeface="Wingdings 3" pitchFamily="18" charset="2"/>
              <a:buNone/>
            </a:pPr>
            <a:endParaRPr lang="ro-RO" smtClean="0">
              <a:latin typeface="Arial" charset="0"/>
              <a:cs typeface="Arial"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390736" cy="5976664"/>
          </a:xfrm>
        </p:spPr>
        <p:txBody>
          <a:bodyPr>
            <a:normAutofit fontScale="90000"/>
          </a:bodyPr>
          <a:lstStyle/>
          <a:p>
            <a:pPr eaLnBrk="1" fontAlgn="auto" hangingPunct="1">
              <a:spcAft>
                <a:spcPts val="0"/>
              </a:spcAft>
              <a:defRPr/>
            </a:pPr>
            <a:r>
              <a:rPr lang="ro-RO" dirty="0"/>
              <a:t>CONȚINUTURI NOI ÎN PROGRAMA CLASEI A V-A</a:t>
            </a:r>
            <a:br>
              <a:rPr lang="ro-RO" dirty="0"/>
            </a:br>
            <a:r>
              <a:rPr lang="ro-RO" dirty="0"/>
              <a:t/>
            </a:r>
            <a:br>
              <a:rPr lang="ro-RO" dirty="0"/>
            </a:br>
            <a:r>
              <a:rPr lang="ro-RO" dirty="0">
                <a:solidFill>
                  <a:schemeClr val="tx1"/>
                </a:solidFill>
              </a:rPr>
              <a:t>	</a:t>
            </a:r>
            <a:r>
              <a:rPr lang="ro-RO" dirty="0">
                <a:solidFill>
                  <a:schemeClr val="tx1"/>
                </a:solidFill>
                <a:latin typeface="Arial" pitchFamily="34" charset="0"/>
                <a:cs typeface="Arial" pitchFamily="34" charset="0"/>
              </a:rPr>
              <a:t>Domeniul de conținut: </a:t>
            </a:r>
            <a:br>
              <a:rPr lang="ro-RO" dirty="0">
                <a:solidFill>
                  <a:schemeClr val="tx1"/>
                </a:solidFill>
                <a:latin typeface="Arial" pitchFamily="34" charset="0"/>
                <a:cs typeface="Arial" pitchFamily="34" charset="0"/>
              </a:rPr>
            </a:br>
            <a:r>
              <a:rPr lang="ro-RO" dirty="0">
                <a:solidFill>
                  <a:schemeClr val="tx1"/>
                </a:solidFill>
                <a:latin typeface="Arial" pitchFamily="34" charset="0"/>
                <a:cs typeface="Arial" pitchFamily="34" charset="0"/>
              </a:rPr>
              <a:t>2. Elemente de limbaj muzical </a:t>
            </a:r>
            <a:br>
              <a:rPr lang="ro-RO" dirty="0">
                <a:solidFill>
                  <a:schemeClr val="tx1"/>
                </a:solidFill>
                <a:latin typeface="Arial" pitchFamily="34" charset="0"/>
                <a:cs typeface="Arial" pitchFamily="34" charset="0"/>
              </a:rPr>
            </a:br>
            <a:r>
              <a:rPr lang="ro-RO" dirty="0">
                <a:solidFill>
                  <a:srgbClr val="C00000"/>
                </a:solidFill>
                <a:latin typeface="Arial" pitchFamily="34" charset="0"/>
                <a:cs typeface="Arial" pitchFamily="34" charset="0"/>
              </a:rPr>
              <a:t>a. PROFILUL MELODIC (direcție, repetare, mers treptat, salturi)</a:t>
            </a:r>
            <a:br>
              <a:rPr lang="ro-RO" dirty="0">
                <a:solidFill>
                  <a:srgbClr val="C00000"/>
                </a:solidFill>
                <a:latin typeface="Arial" pitchFamily="34" charset="0"/>
                <a:cs typeface="Arial" pitchFamily="34" charset="0"/>
              </a:rPr>
            </a:br>
            <a:r>
              <a:rPr lang="ro-RO" dirty="0">
                <a:solidFill>
                  <a:srgbClr val="C00000"/>
                </a:solidFill>
                <a:latin typeface="Arial" pitchFamily="34" charset="0"/>
                <a:cs typeface="Arial" pitchFamily="34" charset="0"/>
              </a:rPr>
              <a:t>b. TONUL și SEMITONUL</a:t>
            </a:r>
            <a:br>
              <a:rPr lang="ro-RO" dirty="0">
                <a:solidFill>
                  <a:srgbClr val="C00000"/>
                </a:solidFill>
                <a:latin typeface="Arial" pitchFamily="34" charset="0"/>
                <a:cs typeface="Arial" pitchFamily="34" charset="0"/>
              </a:rPr>
            </a:br>
            <a:r>
              <a:rPr lang="ro-RO" dirty="0">
                <a:solidFill>
                  <a:srgbClr val="C00000"/>
                </a:solidFill>
                <a:latin typeface="Arial" pitchFamily="34" charset="0"/>
                <a:cs typeface="Arial" pitchFamily="34" charset="0"/>
              </a:rPr>
              <a:t>c. LEGATO DE PRELUNGIRE și DE EXPRESIE</a:t>
            </a:r>
            <a:r>
              <a:rPr lang="ro-RO" dirty="0"/>
              <a:t/>
            </a:r>
            <a:br>
              <a:rPr lang="ro-RO" dirty="0"/>
            </a:br>
            <a:endParaRPr lang="ro-RO"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390736" cy="5976664"/>
          </a:xfrm>
        </p:spPr>
        <p:txBody>
          <a:bodyPr>
            <a:normAutofit fontScale="90000"/>
          </a:bodyPr>
          <a:lstStyle/>
          <a:p>
            <a:pPr eaLnBrk="1" fontAlgn="auto" hangingPunct="1">
              <a:spcAft>
                <a:spcPts val="0"/>
              </a:spcAft>
              <a:defRPr/>
            </a:pPr>
            <a:r>
              <a:rPr lang="ro-RO" dirty="0"/>
              <a:t>CONȚINUTURI NOI ÎN PROGRAMA CLASEI A V-A</a:t>
            </a:r>
            <a:br>
              <a:rPr lang="ro-RO" dirty="0"/>
            </a:br>
            <a:r>
              <a:rPr lang="ro-RO" dirty="0">
                <a:solidFill>
                  <a:schemeClr val="tx1"/>
                </a:solidFill>
                <a:latin typeface="Arial" pitchFamily="34" charset="0"/>
                <a:cs typeface="Arial" pitchFamily="34" charset="0"/>
              </a:rPr>
              <a:t>Domeniul de conținut: </a:t>
            </a:r>
            <a:br>
              <a:rPr lang="ro-RO" dirty="0">
                <a:solidFill>
                  <a:schemeClr val="tx1"/>
                </a:solidFill>
                <a:latin typeface="Arial" pitchFamily="34" charset="0"/>
                <a:cs typeface="Arial" pitchFamily="34" charset="0"/>
              </a:rPr>
            </a:br>
            <a:r>
              <a:rPr lang="ro-RO" dirty="0">
                <a:solidFill>
                  <a:schemeClr val="tx1"/>
                </a:solidFill>
                <a:latin typeface="Arial" pitchFamily="34" charset="0"/>
                <a:cs typeface="Arial" pitchFamily="34" charset="0"/>
              </a:rPr>
              <a:t>3. Aspecte culturale eteronomice și interdisciplinare</a:t>
            </a:r>
            <a:br>
              <a:rPr lang="ro-RO" dirty="0">
                <a:solidFill>
                  <a:schemeClr val="tx1"/>
                </a:solidFill>
                <a:latin typeface="Arial" pitchFamily="34" charset="0"/>
                <a:cs typeface="Arial" pitchFamily="34" charset="0"/>
              </a:rPr>
            </a:br>
            <a:r>
              <a:rPr lang="ro-RO" dirty="0">
                <a:solidFill>
                  <a:srgbClr val="C00000"/>
                </a:solidFill>
                <a:latin typeface="Arial" pitchFamily="34" charset="0"/>
                <a:cs typeface="Arial" pitchFamily="34" charset="0"/>
              </a:rPr>
              <a:t>a. ELEMENTE DE RELAȚIONARE A MUZICII CU CONTEXTUL CULTURAL ÎN CARE A FOST CREATĂ</a:t>
            </a:r>
            <a:br>
              <a:rPr lang="ro-RO" dirty="0">
                <a:solidFill>
                  <a:srgbClr val="C00000"/>
                </a:solidFill>
                <a:latin typeface="Arial" pitchFamily="34" charset="0"/>
                <a:cs typeface="Arial" pitchFamily="34" charset="0"/>
              </a:rPr>
            </a:br>
            <a:r>
              <a:rPr lang="ro-RO" dirty="0">
                <a:solidFill>
                  <a:srgbClr val="C00000"/>
                </a:solidFill>
                <a:latin typeface="Arial" pitchFamily="34" charset="0"/>
                <a:cs typeface="Arial" pitchFamily="34" charset="0"/>
              </a:rPr>
              <a:t>b. ELEMENTE DE FOLCLOR (tradiții,      obiceiuri, dansuri din diverse regiuni geografice)</a:t>
            </a:r>
            <a:endParaRPr lang="ro-RO"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548680"/>
            <a:ext cx="8640960" cy="5760640"/>
          </a:xfrm>
        </p:spPr>
        <p:txBody>
          <a:bodyPr/>
          <a:lstStyle/>
          <a:p>
            <a:pPr eaLnBrk="1" fontAlgn="auto" hangingPunct="1">
              <a:lnSpc>
                <a:spcPct val="150000"/>
              </a:lnSpc>
              <a:spcAft>
                <a:spcPts val="0"/>
              </a:spcAft>
              <a:defRPr/>
            </a:pPr>
            <a:r>
              <a:rPr lang="ro-RO" dirty="0"/>
              <a:t>STRATEGII DE PREDARE </a:t>
            </a:r>
            <a:br>
              <a:rPr lang="ro-RO" dirty="0"/>
            </a:br>
            <a:r>
              <a:rPr lang="ro-RO" dirty="0"/>
              <a:t/>
            </a:r>
            <a:br>
              <a:rPr lang="ro-RO" dirty="0"/>
            </a:br>
            <a:r>
              <a:rPr lang="ro-RO" dirty="0">
                <a:solidFill>
                  <a:schemeClr val="tx1"/>
                </a:solidFill>
              </a:rPr>
              <a:t>	</a:t>
            </a:r>
            <a:r>
              <a:rPr lang="ro-RO" dirty="0">
                <a:solidFill>
                  <a:schemeClr val="tx1"/>
                </a:solidFill>
                <a:latin typeface="Arial" pitchFamily="34" charset="0"/>
                <a:cs typeface="Arial" pitchFamily="34" charset="0"/>
              </a:rPr>
              <a:t>1. ÎNCURAJAREA ELEVILOR PENTRU ÎNSUȘIREA ABILITĂȚII DE A CÂNTA LA UN INSTRUMENT</a:t>
            </a:r>
            <a:r>
              <a:rPr lang="ro-RO" dirty="0"/>
              <a:t/>
            </a:r>
            <a:br>
              <a:rPr lang="ro-RO" dirty="0"/>
            </a:br>
            <a:endParaRPr lang="ro-RO"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548680"/>
            <a:ext cx="8640960" cy="5760640"/>
          </a:xfrm>
        </p:spPr>
        <p:txBody>
          <a:bodyPr>
            <a:normAutofit fontScale="90000"/>
          </a:bodyPr>
          <a:lstStyle/>
          <a:p>
            <a:pPr eaLnBrk="1" fontAlgn="auto" hangingPunct="1">
              <a:lnSpc>
                <a:spcPct val="150000"/>
              </a:lnSpc>
              <a:spcAft>
                <a:spcPts val="0"/>
              </a:spcAft>
              <a:defRPr/>
            </a:pPr>
            <a:r>
              <a:rPr lang="ro-RO" dirty="0"/>
              <a:t>STRATEGII DE PREDARE </a:t>
            </a:r>
            <a:br>
              <a:rPr lang="ro-RO" dirty="0"/>
            </a:br>
            <a:r>
              <a:rPr lang="ro-RO" dirty="0"/>
              <a:t/>
            </a:r>
            <a:br>
              <a:rPr lang="ro-RO" dirty="0"/>
            </a:br>
            <a:r>
              <a:rPr lang="ro-RO" dirty="0">
                <a:solidFill>
                  <a:schemeClr val="tx1"/>
                </a:solidFill>
              </a:rPr>
              <a:t>	</a:t>
            </a:r>
            <a:r>
              <a:rPr lang="ro-RO" dirty="0">
                <a:solidFill>
                  <a:schemeClr val="tx1"/>
                </a:solidFill>
                <a:latin typeface="Arial" pitchFamily="34" charset="0"/>
                <a:cs typeface="Arial" pitchFamily="34" charset="0"/>
              </a:rPr>
              <a:t>2. ÎNCURAJAREA INIȚIATIVELOR DE REALIZARE A UNOR MOMENTE ARTISTICE SINCRETICE</a:t>
            </a:r>
            <a:r>
              <a:rPr lang="ro-RO" dirty="0"/>
              <a:t/>
            </a:r>
            <a:br>
              <a:rPr lang="ro-RO" dirty="0"/>
            </a:br>
            <a:endParaRPr lang="ro-RO"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548680"/>
            <a:ext cx="8640960" cy="5760640"/>
          </a:xfrm>
        </p:spPr>
        <p:txBody>
          <a:bodyPr/>
          <a:lstStyle/>
          <a:p>
            <a:pPr eaLnBrk="1" fontAlgn="auto" hangingPunct="1">
              <a:lnSpc>
                <a:spcPct val="150000"/>
              </a:lnSpc>
              <a:spcAft>
                <a:spcPts val="0"/>
              </a:spcAft>
              <a:defRPr/>
            </a:pPr>
            <a:r>
              <a:rPr lang="ro-RO" dirty="0"/>
              <a:t>STRATEGII DE PREDARE </a:t>
            </a:r>
            <a:br>
              <a:rPr lang="ro-RO" dirty="0"/>
            </a:br>
            <a:r>
              <a:rPr lang="ro-RO" dirty="0"/>
              <a:t/>
            </a:r>
            <a:br>
              <a:rPr lang="ro-RO" dirty="0"/>
            </a:br>
            <a:r>
              <a:rPr lang="ro-RO" dirty="0">
                <a:solidFill>
                  <a:schemeClr val="tx1"/>
                </a:solidFill>
                <a:latin typeface="Arial" pitchFamily="34" charset="0"/>
                <a:cs typeface="Arial" pitchFamily="34" charset="0"/>
              </a:rPr>
              <a:t>3. ABORDĂRI CULTURALE ETERONOMICE ȘI </a:t>
            </a:r>
            <a:br>
              <a:rPr lang="ro-RO" dirty="0">
                <a:solidFill>
                  <a:schemeClr val="tx1"/>
                </a:solidFill>
                <a:latin typeface="Arial" pitchFamily="34" charset="0"/>
                <a:cs typeface="Arial" pitchFamily="34" charset="0"/>
              </a:rPr>
            </a:br>
            <a:r>
              <a:rPr lang="ro-RO" dirty="0">
                <a:solidFill>
                  <a:schemeClr val="tx1"/>
                </a:solidFill>
                <a:latin typeface="Arial" pitchFamily="34" charset="0"/>
                <a:cs typeface="Arial" pitchFamily="34" charset="0"/>
              </a:rPr>
              <a:t>INTER-DISCIPLINARE</a:t>
            </a:r>
            <a:r>
              <a:rPr lang="ro-RO" dirty="0"/>
              <a:t/>
            </a:r>
            <a:br>
              <a:rPr lang="ro-RO" dirty="0"/>
            </a:br>
            <a:endParaRPr lang="ro-RO"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548680"/>
            <a:ext cx="8640960" cy="5760640"/>
          </a:xfrm>
        </p:spPr>
        <p:txBody>
          <a:bodyPr>
            <a:normAutofit fontScale="90000"/>
          </a:bodyPr>
          <a:lstStyle/>
          <a:p>
            <a:pPr eaLnBrk="1" fontAlgn="auto" hangingPunct="1">
              <a:lnSpc>
                <a:spcPct val="150000"/>
              </a:lnSpc>
              <a:spcAft>
                <a:spcPts val="0"/>
              </a:spcAft>
              <a:defRPr/>
            </a:pPr>
            <a:r>
              <a:rPr lang="ro-RO" dirty="0"/>
              <a:t>STRATEGII DE PREDARE </a:t>
            </a:r>
            <a:br>
              <a:rPr lang="ro-RO" dirty="0"/>
            </a:br>
            <a:r>
              <a:rPr lang="ro-RO" dirty="0"/>
              <a:t/>
            </a:r>
            <a:br>
              <a:rPr lang="ro-RO" dirty="0"/>
            </a:br>
            <a:r>
              <a:rPr lang="ro-RO" dirty="0">
                <a:solidFill>
                  <a:schemeClr val="tx1"/>
                </a:solidFill>
                <a:latin typeface="Arial" pitchFamily="34" charset="0"/>
                <a:cs typeface="Arial" pitchFamily="34" charset="0"/>
              </a:rPr>
              <a:t>4. INTERPRETAREA VOCALĂ A UNOR TEME MUZICALE DIN LUCRĂRI PROPUSE PENTRU AUDIȚII</a:t>
            </a:r>
            <a:r>
              <a:rPr lang="ro-RO" dirty="0"/>
              <a:t/>
            </a:r>
            <a:br>
              <a:rPr lang="ro-RO" dirty="0"/>
            </a:br>
            <a:endParaRPr lang="ro-RO"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548680"/>
            <a:ext cx="8640960" cy="5760640"/>
          </a:xfrm>
        </p:spPr>
        <p:txBody>
          <a:bodyPr/>
          <a:lstStyle/>
          <a:p>
            <a:pPr eaLnBrk="1" fontAlgn="auto" hangingPunct="1">
              <a:lnSpc>
                <a:spcPct val="150000"/>
              </a:lnSpc>
              <a:spcAft>
                <a:spcPts val="0"/>
              </a:spcAft>
              <a:defRPr/>
            </a:pPr>
            <a:r>
              <a:rPr lang="ro-RO" dirty="0"/>
              <a:t>STRATEGII DE PREDARE </a:t>
            </a:r>
            <a:br>
              <a:rPr lang="ro-RO" dirty="0"/>
            </a:br>
            <a:r>
              <a:rPr lang="ro-RO" dirty="0"/>
              <a:t/>
            </a:r>
            <a:br>
              <a:rPr lang="ro-RO" dirty="0"/>
            </a:br>
            <a:r>
              <a:rPr lang="ro-RO" dirty="0">
                <a:solidFill>
                  <a:schemeClr val="tx1"/>
                </a:solidFill>
                <a:latin typeface="Arial" pitchFamily="34" charset="0"/>
                <a:cs typeface="Arial" pitchFamily="34" charset="0"/>
              </a:rPr>
              <a:t>5. UTILIZAREA SOFTURILOR EDUCAȚIONALE ÎN ACTIVITĂȚI DE ÎNVĂȚARE</a:t>
            </a:r>
            <a:r>
              <a:rPr lang="ro-RO" dirty="0"/>
              <a:t/>
            </a:r>
            <a:br>
              <a:rPr lang="ro-RO" dirty="0"/>
            </a:br>
            <a:endParaRPr lang="ro-RO"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374</TotalTime>
  <Words>99</Words>
  <Application>Microsoft Office PowerPoint</Application>
  <PresentationFormat>On-screen Show (4:3)</PresentationFormat>
  <Paragraphs>37</Paragraphs>
  <Slides>21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Lucida Sans Unicode</vt:lpstr>
      <vt:lpstr>Wingdings 3</vt:lpstr>
      <vt:lpstr>Verdana</vt:lpstr>
      <vt:lpstr>Wingdings 2</vt:lpstr>
      <vt:lpstr>Calibri</vt:lpstr>
      <vt:lpstr>Concourse</vt:lpstr>
      <vt:lpstr>NOILE PROGRAME ȘCOLARE PENTRU  CLASA A V-A </vt:lpstr>
      <vt:lpstr>CONȚINUTURI NOI ÎN PROGRAMA CLASEI A V-A   Domeniul de conținut:  1. Cânt vocal și istrumental GESTURI DIRIJORALE (tactarea măsurilor, pregătirea intrării) </vt:lpstr>
      <vt:lpstr>CONȚINUTURI NOI ÎN PROGRAMA CLASEI A V-A   Domeniul de conținut:  2. Elemente de limbaj muzical  a. PROFILUL MELODIC (direcție, repetare, mers treptat, salturi) b. TONUL și SEMITONUL c. LEGATO DE PRELUNGIRE și DE EXPRESIE </vt:lpstr>
      <vt:lpstr>CONȚINUTURI NOI ÎN PROGRAMA CLASEI A V-A Domeniul de conținut:  3. Aspecte culturale eteronomice și interdisciplinare a. ELEMENTE DE RELAȚIONARE A MUZICII CU CONTEXTUL CULTURAL ÎN CARE A FOST CREATĂ b. ELEMENTE DE FOLCLOR (tradiții,      obiceiuri, dansuri din diverse regiuni geografice)</vt:lpstr>
      <vt:lpstr>STRATEGII DE PREDARE    1. ÎNCURAJAREA ELEVILOR PENTRU ÎNSUȘIREA ABILITĂȚII DE A CÂNTA LA UN INSTRUMENT </vt:lpstr>
      <vt:lpstr>STRATEGII DE PREDARE    2. ÎNCURAJAREA INIȚIATIVELOR DE REALIZARE A UNOR MOMENTE ARTISTICE SINCRETICE </vt:lpstr>
      <vt:lpstr>STRATEGII DE PREDARE   3. ABORDĂRI CULTURALE ETERONOMICE ȘI  INTER-DISCIPLINARE </vt:lpstr>
      <vt:lpstr>STRATEGII DE PREDARE   4. INTERPRETAREA VOCALĂ A UNOR TEME MUZICALE DIN LUCRĂRI PROPUSE PENTRU AUDIȚII </vt:lpstr>
      <vt:lpstr>STRATEGII DE PREDARE   5. UTILIZAREA SOFTURILOR EDUCAȚIONALE ÎN ACTIVITĂȚI DE ÎNVĂȚARE </vt:lpstr>
      <vt:lpstr>NOUTĂȚI GENERALE ÎN NOUA PROGRAMĂ  1. TRANSFORMAREA CELOR PATRU COMPETENȚE GENERALE ÎN TREI COMPETENȚE GENERALE </vt:lpstr>
      <vt:lpstr>NOUTĂȚI GENERALE ÎN NOUA PROGRAMĂ  2. ACCENT PUS PE ABORDAREA PRACTICĂ A CONȚINUTURILOR</vt:lpstr>
      <vt:lpstr>NOUTĂȚI GENERALE ÎN NOUA PROGRAMĂ  3. ABORDAREA CONȚINUTURILOR DIN PERSPECTIVĂ INTERDISCIPLINARĂ</vt:lpstr>
      <vt:lpstr>NOUTĂȚI GENERALE ÎN NOUA PROGRAMĂ  3. SUGESTII REPERTORIALE MAI DETALIATE</vt:lpstr>
      <vt:lpstr>NOUTĂȚI GENERALE ÎN NOUA PROGRAMĂ  4. PREZENTAREA SOFTURILOR EDUCAȚIONALE DE SPECIALITATE.</vt:lpstr>
      <vt:lpstr>1. APLICAȚIA  AURALBOOK</vt:lpstr>
      <vt:lpstr>2. PROGRAME  “ALSONG” și “TUNEAROUND” </vt:lpstr>
      <vt:lpstr>3. SPECTROGRAMA</vt:lpstr>
      <vt:lpstr>3. SPECTROGRAMA</vt:lpstr>
      <vt:lpstr>4. https://www.quavermusic.com</vt:lpstr>
      <vt:lpstr>5. https://www.quavermusic.com</vt:lpstr>
      <vt:lpstr>CONCLUZII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LECȚIA DE MUZICĂ ÎN ROMÂNIA DE   ASTĂZI</dc:title>
  <dc:creator>user2</dc:creator>
  <cp:lastModifiedBy>user1</cp:lastModifiedBy>
  <cp:revision>30</cp:revision>
  <dcterms:created xsi:type="dcterms:W3CDTF">2015-05-02T08:05:37Z</dcterms:created>
  <dcterms:modified xsi:type="dcterms:W3CDTF">2017-09-01T15:14:03Z</dcterms:modified>
</cp:coreProperties>
</file>