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EFF8-04F0-416B-8EB9-D73515B8AD4B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058D-2FB0-441E-9744-711CC5BAA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Richard_Clayderman_Hungarian_sonata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video/NASAFOF-NewtonLaws.mo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ginadeastronomie.wordpress.com/2011/08/21/legea-gravitatiei-a-lui-newto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.wikipedia.org/wiki/Maree" TargetMode="External"/><Relationship Id="rId4" Type="http://schemas.openxmlformats.org/officeDocument/2006/relationships/hyperlink" Target="http://ro.wikipedia.org/wiki/Isaac_New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n w="38100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Newton</a:t>
            </a:r>
            <a:r>
              <a:rPr lang="en-US" sz="6600" dirty="0" smtClean="0">
                <a:ln w="3492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6600" dirty="0" err="1" smtClean="0">
                <a:ln w="4127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si</a:t>
            </a:r>
            <a:r>
              <a:rPr lang="en-US" sz="6600" dirty="0" smtClean="0">
                <a:ln w="4127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6600" dirty="0" err="1" smtClean="0">
                <a:ln w="4127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legea</a:t>
            </a:r>
            <a:r>
              <a:rPr lang="en-US" sz="6600" dirty="0" smtClean="0">
                <a:ln w="4127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6600" dirty="0" err="1" smtClean="0">
                <a:ln w="41275" cmpd="sng">
                  <a:solidFill>
                    <a:schemeClr val="tx1">
                      <a:alpha val="99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gravitatiei</a:t>
            </a:r>
            <a:endParaRPr lang="en-GB" sz="6600" dirty="0">
              <a:ln w="41275" cmpd="sng">
                <a:solidFill>
                  <a:schemeClr val="tx1">
                    <a:alpha val="99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5410200"/>
            <a:ext cx="5645224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nap ITC" pitchFamily="82" charset="0"/>
              </a:rPr>
              <a:t>Elev:Petre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nap ITC" pitchFamily="82" charset="0"/>
              </a:rPr>
              <a:t> Gabriela</a:t>
            </a:r>
          </a:p>
          <a:p>
            <a:pPr algn="l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nap ITC" pitchFamily="82" charset="0"/>
              </a:rPr>
              <a:t>Profesor:Andrei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nap ITC" pitchFamily="8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nap ITC" pitchFamily="82" charset="0"/>
              </a:rPr>
              <a:t>Florina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Snap ITC" pitchFamily="82" charset="0"/>
            </a:endParaRPr>
          </a:p>
          <a:p>
            <a:pPr algn="l"/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nap ITC" pitchFamily="82" charset="0"/>
              </a:rPr>
              <a:t>Clasa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nap ITC" pitchFamily="82" charset="0"/>
              </a:rPr>
              <a:t>: a 11-a C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Snap ITC" pitchFamily="82" charset="0"/>
            </a:endParaRPr>
          </a:p>
        </p:txBody>
      </p:sp>
      <p:pic>
        <p:nvPicPr>
          <p:cNvPr id="4" name="Richard_Clayderman_Hungarian_sonat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Viata</a:t>
            </a:r>
            <a:r>
              <a:rPr lang="en-US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lui</a:t>
            </a:r>
            <a:r>
              <a:rPr lang="en-US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Newton</a:t>
            </a:r>
            <a:endParaRPr lang="en-GB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402832" cy="4525963"/>
          </a:xfrm>
        </p:spPr>
        <p:txBody>
          <a:bodyPr/>
          <a:lstStyle/>
          <a:p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Isaac Newton s-a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nascut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ianuarie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1643, 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satul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Woolsthrope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langa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oraselul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Grantham,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Marea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Britanie,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acesta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avea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revolutioneze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stiinta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secolului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XVII,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numeroasele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descoperiri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din care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publicul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larg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azi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retine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doar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singura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b="1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legea</a:t>
            </a:r>
            <a:r>
              <a:rPr lang="en-GB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gravitatiei</a:t>
            </a:r>
            <a:r>
              <a:rPr lang="en-GB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GB" sz="2400" b="1" i="1" dirty="0"/>
          </a:p>
        </p:txBody>
      </p:sp>
      <p:pic>
        <p:nvPicPr>
          <p:cNvPr id="4" name="Picture 3" descr="GodfreyKneller-IsaacNewton-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361556" cy="3924300"/>
          </a:xfrm>
          <a:prstGeom prst="rect">
            <a:avLst/>
          </a:prstGeom>
        </p:spPr>
      </p:pic>
    </p:spTree>
  </p:cSld>
  <p:clrMapOvr>
    <a:masterClrMapping/>
  </p:clrMapOvr>
  <p:transition advTm="3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Legile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lui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Newton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corp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mentine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starea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miscare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rectilinie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uniforma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repaus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atata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timp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cat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asupra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nu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actioneaza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un alt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corp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care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sa-i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modifice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starea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2.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Forta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care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actioneaza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asupra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unui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corp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este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egala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cu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produsul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dintre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masa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corpului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acceleratia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imprimata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iar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vectorul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forta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are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aceeasi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orientare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cu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vectorul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acceeleratie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endParaRPr lang="en-GB" sz="2400" dirty="0"/>
          </a:p>
        </p:txBody>
      </p:sp>
      <p:pic>
        <p:nvPicPr>
          <p:cNvPr id="4" name="Picture 3" descr="GIF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2664296" cy="1008112"/>
          </a:xfrm>
          <a:prstGeom prst="rect">
            <a:avLst/>
          </a:prstGeom>
        </p:spPr>
      </p:pic>
      <p:pic>
        <p:nvPicPr>
          <p:cNvPr id="6" name="Picture 5" descr="forta 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301208"/>
            <a:ext cx="2592288" cy="1102990"/>
          </a:xfrm>
          <a:prstGeom prst="rect">
            <a:avLst/>
          </a:prstGeom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849291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3.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Daca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corp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actioneaza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asupra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altui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corp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cu o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forta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numita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actiune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cel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de al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doilea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corp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actiona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asupra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primului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cu o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forta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egala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modul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dar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sens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opus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numita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reactiune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GB" sz="2400" dirty="0"/>
          </a:p>
        </p:txBody>
      </p:sp>
      <p:pic>
        <p:nvPicPr>
          <p:cNvPr id="4" name="Picture 7" descr="t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3816424" cy="2952329"/>
          </a:xfrm>
          <a:prstGeom prst="rect">
            <a:avLst/>
          </a:prstGeom>
          <a:noFill/>
        </p:spPr>
      </p:pic>
      <p:pic>
        <p:nvPicPr>
          <p:cNvPr id="5" name="Picture 8" descr="rok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2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Legea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ravitatiei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Două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corpuri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punctiforme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masă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m1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m2 se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atrag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reciproc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printr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-o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forță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direct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proporțională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produsul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maselor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corpurilor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invers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proporțională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pătratul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distanței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dintre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orientată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direcția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dreptei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unește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centrele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greutate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ale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celor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două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corpuri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.Cu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cat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distanta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este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mai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mare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forta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este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mai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mica.</a:t>
            </a:r>
            <a:endParaRPr lang="en-GB" sz="2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GB" sz="2400" dirty="0"/>
          </a:p>
        </p:txBody>
      </p:sp>
      <p:pic>
        <p:nvPicPr>
          <p:cNvPr id="4" name="Picture 3" descr="400px-NewtonsLawOfUniversalGravita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89040"/>
            <a:ext cx="3744416" cy="2667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</p:pic>
    </p:spTree>
  </p:cSld>
  <p:clrMapOvr>
    <a:masterClrMapping/>
  </p:clrMapOvr>
  <p:transition advTm="5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Cum a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descoperit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Newton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gravitatia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 descr="newtonsap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3672408" cy="3360523"/>
          </a:xfrm>
        </p:spPr>
      </p:pic>
      <p:pic>
        <p:nvPicPr>
          <p:cNvPr id="5" name="Picture 4" descr="Newton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132856"/>
            <a:ext cx="3816424" cy="3312368"/>
          </a:xfrm>
          <a:prstGeom prst="rect">
            <a:avLst/>
          </a:prstGeom>
        </p:spPr>
      </p:pic>
    </p:spTree>
  </p:cSld>
  <p:clrMapOvr>
    <a:masterClrMapping/>
  </p:clrMapOvr>
  <p:transition advTm="31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Mareele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1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Maree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:-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oscilatia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nivelului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marilor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oceanelor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datorita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fortei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atractie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Lunii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Soarelui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asupra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Pamantului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</a:rPr>
              <a:t>Luna exercită o forţă asupra Terrei, dar deoarece Terra are o mărime finită, această forţă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nu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fi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aceeasi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</a:rPr>
              <a:t>în părţi diferite ale globului. Partea mai apropiată de Lună este atrasă mai puternic, centrul mai puţin, iar partea mai îndepărtată cel mai puţin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C:\Documents and Settings\Administrator\Desktop\ma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4797152"/>
            <a:ext cx="2520280" cy="170080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Desktop\mare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09120"/>
            <a:ext cx="2596902" cy="213285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Desktop\220px-Maree_Lunisol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869160"/>
            <a:ext cx="2095500" cy="166687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Bibliografie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http://paginadeastronomie.wordpress.com/2011/08/21/legea-gravitatiei-a-lui-newton/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GB" sz="1600" dirty="0" err="1" smtClean="0">
                <a:solidFill>
                  <a:schemeClr val="bg1">
                    <a:lumMod val="95000"/>
                  </a:schemeClr>
                </a:solidFill>
              </a:rPr>
              <a:t>ro.wikipedia.org</a:t>
            </a: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/wiki/</a:t>
            </a:r>
            <a:r>
              <a:rPr lang="en-GB" sz="1600" dirty="0" err="1" smtClean="0">
                <a:solidFill>
                  <a:schemeClr val="bg1">
                    <a:lumMod val="95000"/>
                  </a:schemeClr>
                </a:solidFill>
              </a:rPr>
              <a:t>Legea_atracției_universale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1600" dirty="0" smtClean="0">
              <a:solidFill>
                <a:schemeClr val="bg1">
                  <a:lumMod val="95000"/>
                </a:schemeClr>
              </a:solidFill>
              <a:hlinkClick r:id="rId4"/>
            </a:endParaRPr>
          </a:p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http://ro.wikipedia.org/wiki/Isaac_Newton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https://sites.google.com/site/mecanica9ig/home/principiile-mecanicii-clasice</a:t>
            </a:r>
          </a:p>
          <a:p>
            <a:endParaRPr lang="en-GB" sz="1600" dirty="0" smtClean="0">
              <a:solidFill>
                <a:schemeClr val="bg1">
                  <a:lumMod val="95000"/>
                </a:schemeClr>
              </a:solidFill>
              <a:hlinkClick r:id="rId5"/>
            </a:endParaRPr>
          </a:p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http://ro.wikipedia.org/wiki/Maree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http://www.youtube.com/watch?v=P_F-7x3UbEM</a:t>
            </a:r>
            <a:endParaRPr lang="en-GB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311</Words>
  <Application>Microsoft Office PowerPoint</Application>
  <PresentationFormat>On-screen Show (4:3)</PresentationFormat>
  <Paragraphs>32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Newton si legea gravitatiei</vt:lpstr>
      <vt:lpstr>Viata lui Newton</vt:lpstr>
      <vt:lpstr>Legile lui Newton</vt:lpstr>
      <vt:lpstr>Slide 4</vt:lpstr>
      <vt:lpstr>Legea gravitatiei</vt:lpstr>
      <vt:lpstr>Cum a descoperit Newton  gravitatia?</vt:lpstr>
      <vt:lpstr>Mareele</vt:lpstr>
      <vt:lpstr>Bibliografie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 si legea gravitatiei</dc:title>
  <dc:creator>p4</dc:creator>
  <cp:lastModifiedBy>p4</cp:lastModifiedBy>
  <cp:revision>49</cp:revision>
  <dcterms:created xsi:type="dcterms:W3CDTF">2013-10-20T08:21:55Z</dcterms:created>
  <dcterms:modified xsi:type="dcterms:W3CDTF">2013-10-22T20:24:57Z</dcterms:modified>
</cp:coreProperties>
</file>